
<file path=[Content_Types].xml><?xml version="1.0" encoding="utf-8"?>
<Types xmlns="http://schemas.openxmlformats.org/package/2006/content-types">
  <Default Extension="bmp" ContentType="image/bmp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5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ED783-94D3-4370-866B-B6734807EB9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B870D-93B3-40DB-AF55-DAD77FFDA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57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76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35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564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406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70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0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2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515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B870D-93B3-40DB-AF55-DAD77FFDA5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039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32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9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5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6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93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656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66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8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9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26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95D46-31BF-467C-B101-AA4395437E14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CC0A3-5F32-4E39-B41E-13489AACF6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31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b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systems of linear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14,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390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y=2x-3</a:t>
            </a:r>
            <a:br>
              <a:rPr lang="en-US" dirty="0" smtClean="0"/>
            </a:br>
            <a:r>
              <a:rPr lang="en-US" dirty="0" smtClean="0"/>
              <a:t>y=-1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203"/>
          <p:cNvSpPr/>
          <p:nvPr/>
        </p:nvSpPr>
        <p:spPr>
          <a:xfrm>
            <a:off x="5450681" y="457200"/>
            <a:ext cx="528638" cy="14288"/>
          </a:xfrm>
          <a:custGeom>
            <a:avLst/>
            <a:gdLst/>
            <a:ahLst/>
            <a:cxnLst/>
            <a:rect l="0" t="0" r="0" b="0"/>
            <a:pathLst>
              <a:path w="528638" h="14288">
                <a:moveTo>
                  <a:pt x="0" y="0"/>
                </a:moveTo>
                <a:lnTo>
                  <a:pt x="6151" y="6150"/>
                </a:lnTo>
                <a:lnTo>
                  <a:pt x="7275" y="6481"/>
                </a:lnTo>
                <a:lnTo>
                  <a:pt x="10642" y="6849"/>
                </a:lnTo>
                <a:lnTo>
                  <a:pt x="27053" y="7126"/>
                </a:lnTo>
                <a:lnTo>
                  <a:pt x="34777" y="7136"/>
                </a:lnTo>
                <a:lnTo>
                  <a:pt x="39060" y="7932"/>
                </a:lnTo>
                <a:lnTo>
                  <a:pt x="43503" y="9257"/>
                </a:lnTo>
                <a:lnTo>
                  <a:pt x="48052" y="10933"/>
                </a:lnTo>
                <a:lnTo>
                  <a:pt x="52672" y="12051"/>
                </a:lnTo>
                <a:lnTo>
                  <a:pt x="57339" y="12797"/>
                </a:lnTo>
                <a:lnTo>
                  <a:pt x="62039" y="13293"/>
                </a:lnTo>
                <a:lnTo>
                  <a:pt x="66759" y="13625"/>
                </a:lnTo>
                <a:lnTo>
                  <a:pt x="76237" y="13993"/>
                </a:lnTo>
                <a:lnTo>
                  <a:pt x="100167" y="14229"/>
                </a:lnTo>
                <a:lnTo>
                  <a:pt x="391816" y="14287"/>
                </a:lnTo>
                <a:lnTo>
                  <a:pt x="399323" y="13493"/>
                </a:lnTo>
                <a:lnTo>
                  <a:pt x="406709" y="12170"/>
                </a:lnTo>
                <a:lnTo>
                  <a:pt x="414014" y="10495"/>
                </a:lnTo>
                <a:lnTo>
                  <a:pt x="422060" y="9378"/>
                </a:lnTo>
                <a:lnTo>
                  <a:pt x="430598" y="8633"/>
                </a:lnTo>
                <a:lnTo>
                  <a:pt x="446964" y="7805"/>
                </a:lnTo>
                <a:lnTo>
                  <a:pt x="459530" y="7438"/>
                </a:lnTo>
                <a:lnTo>
                  <a:pt x="475529" y="7230"/>
                </a:lnTo>
                <a:lnTo>
                  <a:pt x="480532" y="7995"/>
                </a:lnTo>
                <a:lnTo>
                  <a:pt x="485455" y="9299"/>
                </a:lnTo>
                <a:lnTo>
                  <a:pt x="490324" y="10961"/>
                </a:lnTo>
                <a:lnTo>
                  <a:pt x="495158" y="12070"/>
                </a:lnTo>
                <a:lnTo>
                  <a:pt x="499968" y="12809"/>
                </a:lnTo>
                <a:lnTo>
                  <a:pt x="504762" y="13302"/>
                </a:lnTo>
                <a:lnTo>
                  <a:pt x="508751" y="13630"/>
                </a:lnTo>
                <a:lnTo>
                  <a:pt x="515301" y="13995"/>
                </a:lnTo>
                <a:lnTo>
                  <a:pt x="528637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4"/>
          <p:cNvSpPr/>
          <p:nvPr/>
        </p:nvSpPr>
        <p:spPr>
          <a:xfrm>
            <a:off x="7693818" y="1821656"/>
            <a:ext cx="292895" cy="250032"/>
          </a:xfrm>
          <a:custGeom>
            <a:avLst/>
            <a:gdLst/>
            <a:ahLst/>
            <a:cxnLst/>
            <a:rect l="0" t="0" r="0" b="0"/>
            <a:pathLst>
              <a:path w="292895" h="250032">
                <a:moveTo>
                  <a:pt x="0" y="0"/>
                </a:moveTo>
                <a:lnTo>
                  <a:pt x="10849" y="0"/>
                </a:lnTo>
                <a:lnTo>
                  <a:pt x="12789" y="794"/>
                </a:lnTo>
                <a:lnTo>
                  <a:pt x="19311" y="5703"/>
                </a:lnTo>
                <a:lnTo>
                  <a:pt x="26272" y="12185"/>
                </a:lnTo>
                <a:lnTo>
                  <a:pt x="38111" y="23849"/>
                </a:lnTo>
                <a:lnTo>
                  <a:pt x="44984" y="28591"/>
                </a:lnTo>
                <a:lnTo>
                  <a:pt x="49039" y="30967"/>
                </a:lnTo>
                <a:lnTo>
                  <a:pt x="55663" y="37840"/>
                </a:lnTo>
                <a:lnTo>
                  <a:pt x="58539" y="41895"/>
                </a:lnTo>
                <a:lnTo>
                  <a:pt x="65970" y="48518"/>
                </a:lnTo>
                <a:lnTo>
                  <a:pt x="74564" y="54901"/>
                </a:lnTo>
                <a:lnTo>
                  <a:pt x="79078" y="58826"/>
                </a:lnTo>
                <a:lnTo>
                  <a:pt x="83675" y="63029"/>
                </a:lnTo>
                <a:lnTo>
                  <a:pt x="87534" y="67419"/>
                </a:lnTo>
                <a:lnTo>
                  <a:pt x="90900" y="71934"/>
                </a:lnTo>
                <a:lnTo>
                  <a:pt x="93937" y="76531"/>
                </a:lnTo>
                <a:lnTo>
                  <a:pt x="97550" y="81183"/>
                </a:lnTo>
                <a:lnTo>
                  <a:pt x="101546" y="85872"/>
                </a:lnTo>
                <a:lnTo>
                  <a:pt x="105798" y="90585"/>
                </a:lnTo>
                <a:lnTo>
                  <a:pt x="110219" y="96109"/>
                </a:lnTo>
                <a:lnTo>
                  <a:pt x="114754" y="102173"/>
                </a:lnTo>
                <a:lnTo>
                  <a:pt x="119366" y="108596"/>
                </a:lnTo>
                <a:lnTo>
                  <a:pt x="124027" y="114466"/>
                </a:lnTo>
                <a:lnTo>
                  <a:pt x="128722" y="119967"/>
                </a:lnTo>
                <a:lnTo>
                  <a:pt x="133441" y="125222"/>
                </a:lnTo>
                <a:lnTo>
                  <a:pt x="137379" y="130312"/>
                </a:lnTo>
                <a:lnTo>
                  <a:pt x="140799" y="135293"/>
                </a:lnTo>
                <a:lnTo>
                  <a:pt x="143872" y="140202"/>
                </a:lnTo>
                <a:lnTo>
                  <a:pt x="147508" y="145062"/>
                </a:lnTo>
                <a:lnTo>
                  <a:pt x="151520" y="149889"/>
                </a:lnTo>
                <a:lnTo>
                  <a:pt x="155782" y="154695"/>
                </a:lnTo>
                <a:lnTo>
                  <a:pt x="164751" y="164268"/>
                </a:lnTo>
                <a:lnTo>
                  <a:pt x="169366" y="169043"/>
                </a:lnTo>
                <a:lnTo>
                  <a:pt x="174029" y="173020"/>
                </a:lnTo>
                <a:lnTo>
                  <a:pt x="178726" y="176466"/>
                </a:lnTo>
                <a:lnTo>
                  <a:pt x="183444" y="179556"/>
                </a:lnTo>
                <a:lnTo>
                  <a:pt x="188178" y="183204"/>
                </a:lnTo>
                <a:lnTo>
                  <a:pt x="192921" y="187223"/>
                </a:lnTo>
                <a:lnTo>
                  <a:pt x="197670" y="191491"/>
                </a:lnTo>
                <a:lnTo>
                  <a:pt x="202424" y="195129"/>
                </a:lnTo>
                <a:lnTo>
                  <a:pt x="207181" y="198348"/>
                </a:lnTo>
                <a:lnTo>
                  <a:pt x="211939" y="201289"/>
                </a:lnTo>
                <a:lnTo>
                  <a:pt x="216699" y="204836"/>
                </a:lnTo>
                <a:lnTo>
                  <a:pt x="221460" y="208789"/>
                </a:lnTo>
                <a:lnTo>
                  <a:pt x="230189" y="216620"/>
                </a:lnTo>
                <a:lnTo>
                  <a:pt x="236715" y="222746"/>
                </a:lnTo>
                <a:lnTo>
                  <a:pt x="240360" y="224697"/>
                </a:lnTo>
                <a:lnTo>
                  <a:pt x="253075" y="228237"/>
                </a:lnTo>
                <a:lnTo>
                  <a:pt x="257616" y="229946"/>
                </a:lnTo>
                <a:lnTo>
                  <a:pt x="266103" y="233960"/>
                </a:lnTo>
                <a:lnTo>
                  <a:pt x="272521" y="238391"/>
                </a:lnTo>
                <a:lnTo>
                  <a:pt x="278018" y="240889"/>
                </a:lnTo>
                <a:lnTo>
                  <a:pt x="280596" y="241555"/>
                </a:lnTo>
                <a:lnTo>
                  <a:pt x="282313" y="242793"/>
                </a:lnTo>
                <a:lnTo>
                  <a:pt x="283460" y="244412"/>
                </a:lnTo>
                <a:lnTo>
                  <a:pt x="284223" y="246285"/>
                </a:lnTo>
                <a:lnTo>
                  <a:pt x="285526" y="247533"/>
                </a:lnTo>
                <a:lnTo>
                  <a:pt x="287188" y="248366"/>
                </a:lnTo>
                <a:lnTo>
                  <a:pt x="292894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5"/>
          <p:cNvSpPr/>
          <p:nvPr/>
        </p:nvSpPr>
        <p:spPr>
          <a:xfrm>
            <a:off x="7736681" y="1821656"/>
            <a:ext cx="171451" cy="314326"/>
          </a:xfrm>
          <a:custGeom>
            <a:avLst/>
            <a:gdLst/>
            <a:ahLst/>
            <a:cxnLst/>
            <a:rect l="0" t="0" r="0" b="0"/>
            <a:pathLst>
              <a:path w="171451" h="314326">
                <a:moveTo>
                  <a:pt x="171450" y="0"/>
                </a:moveTo>
                <a:lnTo>
                  <a:pt x="164601" y="0"/>
                </a:lnTo>
                <a:lnTo>
                  <a:pt x="160601" y="3792"/>
                </a:lnTo>
                <a:lnTo>
                  <a:pt x="159455" y="6497"/>
                </a:lnTo>
                <a:lnTo>
                  <a:pt x="158182" y="13735"/>
                </a:lnTo>
                <a:lnTo>
                  <a:pt x="157464" y="22943"/>
                </a:lnTo>
                <a:lnTo>
                  <a:pt x="155180" y="32422"/>
                </a:lnTo>
                <a:lnTo>
                  <a:pt x="153459" y="38283"/>
                </a:lnTo>
                <a:lnTo>
                  <a:pt x="151518" y="43778"/>
                </a:lnTo>
                <a:lnTo>
                  <a:pt x="149431" y="49029"/>
                </a:lnTo>
                <a:lnTo>
                  <a:pt x="147245" y="54117"/>
                </a:lnTo>
                <a:lnTo>
                  <a:pt x="144995" y="59891"/>
                </a:lnTo>
                <a:lnTo>
                  <a:pt x="140377" y="72655"/>
                </a:lnTo>
                <a:lnTo>
                  <a:pt x="137241" y="78599"/>
                </a:lnTo>
                <a:lnTo>
                  <a:pt x="133563" y="84149"/>
                </a:lnTo>
                <a:lnTo>
                  <a:pt x="129523" y="89437"/>
                </a:lnTo>
                <a:lnTo>
                  <a:pt x="126036" y="95343"/>
                </a:lnTo>
                <a:lnTo>
                  <a:pt x="122918" y="101662"/>
                </a:lnTo>
                <a:lnTo>
                  <a:pt x="120046" y="108256"/>
                </a:lnTo>
                <a:lnTo>
                  <a:pt x="116543" y="115033"/>
                </a:lnTo>
                <a:lnTo>
                  <a:pt x="112620" y="121932"/>
                </a:lnTo>
                <a:lnTo>
                  <a:pt x="108418" y="128913"/>
                </a:lnTo>
                <a:lnTo>
                  <a:pt x="104823" y="135948"/>
                </a:lnTo>
                <a:lnTo>
                  <a:pt x="101632" y="143020"/>
                </a:lnTo>
                <a:lnTo>
                  <a:pt x="98710" y="150115"/>
                </a:lnTo>
                <a:lnTo>
                  <a:pt x="95176" y="158020"/>
                </a:lnTo>
                <a:lnTo>
                  <a:pt x="87015" y="175271"/>
                </a:lnTo>
                <a:lnTo>
                  <a:pt x="82616" y="182728"/>
                </a:lnTo>
                <a:lnTo>
                  <a:pt x="78096" y="189288"/>
                </a:lnTo>
                <a:lnTo>
                  <a:pt x="73495" y="195248"/>
                </a:lnTo>
                <a:lnTo>
                  <a:pt x="68841" y="201603"/>
                </a:lnTo>
                <a:lnTo>
                  <a:pt x="59436" y="215014"/>
                </a:lnTo>
                <a:lnTo>
                  <a:pt x="55499" y="221924"/>
                </a:lnTo>
                <a:lnTo>
                  <a:pt x="52080" y="228912"/>
                </a:lnTo>
                <a:lnTo>
                  <a:pt x="49008" y="235951"/>
                </a:lnTo>
                <a:lnTo>
                  <a:pt x="45372" y="242232"/>
                </a:lnTo>
                <a:lnTo>
                  <a:pt x="41361" y="248007"/>
                </a:lnTo>
                <a:lnTo>
                  <a:pt x="37098" y="253444"/>
                </a:lnTo>
                <a:lnTo>
                  <a:pt x="33464" y="258656"/>
                </a:lnTo>
                <a:lnTo>
                  <a:pt x="30247" y="263719"/>
                </a:lnTo>
                <a:lnTo>
                  <a:pt x="27308" y="268681"/>
                </a:lnTo>
                <a:lnTo>
                  <a:pt x="24556" y="272783"/>
                </a:lnTo>
                <a:lnTo>
                  <a:pt x="19380" y="279457"/>
                </a:lnTo>
                <a:lnTo>
                  <a:pt x="17682" y="283143"/>
                </a:lnTo>
                <a:lnTo>
                  <a:pt x="15796" y="291470"/>
                </a:lnTo>
                <a:lnTo>
                  <a:pt x="12842" y="298346"/>
                </a:lnTo>
                <a:lnTo>
                  <a:pt x="10942" y="301291"/>
                </a:lnTo>
                <a:lnTo>
                  <a:pt x="8882" y="303254"/>
                </a:lnTo>
                <a:lnTo>
                  <a:pt x="6716" y="304563"/>
                </a:lnTo>
                <a:lnTo>
                  <a:pt x="4477" y="305436"/>
                </a:lnTo>
                <a:lnTo>
                  <a:pt x="2984" y="306811"/>
                </a:lnTo>
                <a:lnTo>
                  <a:pt x="1990" y="308522"/>
                </a:lnTo>
                <a:lnTo>
                  <a:pt x="0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6"/>
          <p:cNvSpPr/>
          <p:nvPr/>
        </p:nvSpPr>
        <p:spPr>
          <a:xfrm>
            <a:off x="8072445" y="1757362"/>
            <a:ext cx="84723" cy="2343151"/>
          </a:xfrm>
          <a:custGeom>
            <a:avLst/>
            <a:gdLst/>
            <a:ahLst/>
            <a:cxnLst/>
            <a:rect l="0" t="0" r="0" b="0"/>
            <a:pathLst>
              <a:path w="84723" h="2343151">
                <a:moveTo>
                  <a:pt x="42855" y="0"/>
                </a:moveTo>
                <a:lnTo>
                  <a:pt x="36005" y="0"/>
                </a:lnTo>
                <a:lnTo>
                  <a:pt x="35737" y="9943"/>
                </a:lnTo>
                <a:lnTo>
                  <a:pt x="36522" y="12185"/>
                </a:lnTo>
                <a:lnTo>
                  <a:pt x="37839" y="14473"/>
                </a:lnTo>
                <a:lnTo>
                  <a:pt x="39511" y="16793"/>
                </a:lnTo>
                <a:lnTo>
                  <a:pt x="41369" y="21486"/>
                </a:lnTo>
                <a:lnTo>
                  <a:pt x="42414" y="30708"/>
                </a:lnTo>
                <a:lnTo>
                  <a:pt x="42847" y="82388"/>
                </a:lnTo>
                <a:lnTo>
                  <a:pt x="40734" y="94561"/>
                </a:lnTo>
                <a:lnTo>
                  <a:pt x="39060" y="101140"/>
                </a:lnTo>
                <a:lnTo>
                  <a:pt x="36703" y="121778"/>
                </a:lnTo>
                <a:lnTo>
                  <a:pt x="35113" y="150085"/>
                </a:lnTo>
                <a:lnTo>
                  <a:pt x="33725" y="157206"/>
                </a:lnTo>
                <a:lnTo>
                  <a:pt x="32006" y="164336"/>
                </a:lnTo>
                <a:lnTo>
                  <a:pt x="29586" y="185746"/>
                </a:lnTo>
                <a:lnTo>
                  <a:pt x="28607" y="251707"/>
                </a:lnTo>
                <a:lnTo>
                  <a:pt x="26454" y="307328"/>
                </a:lnTo>
                <a:lnTo>
                  <a:pt x="24777" y="316804"/>
                </a:lnTo>
                <a:lnTo>
                  <a:pt x="21292" y="355619"/>
                </a:lnTo>
                <a:lnTo>
                  <a:pt x="19748" y="366461"/>
                </a:lnTo>
                <a:lnTo>
                  <a:pt x="17926" y="377657"/>
                </a:lnTo>
                <a:lnTo>
                  <a:pt x="15917" y="388296"/>
                </a:lnTo>
                <a:lnTo>
                  <a:pt x="11567" y="408584"/>
                </a:lnTo>
                <a:lnTo>
                  <a:pt x="9105" y="428185"/>
                </a:lnTo>
                <a:lnTo>
                  <a:pt x="6601" y="481101"/>
                </a:lnTo>
                <a:lnTo>
                  <a:pt x="5192" y="491391"/>
                </a:lnTo>
                <a:lnTo>
                  <a:pt x="3459" y="501425"/>
                </a:lnTo>
                <a:lnTo>
                  <a:pt x="1019" y="534509"/>
                </a:lnTo>
                <a:lnTo>
                  <a:pt x="2245" y="593077"/>
                </a:lnTo>
                <a:lnTo>
                  <a:pt x="3874" y="604935"/>
                </a:lnTo>
                <a:lnTo>
                  <a:pt x="6492" y="652482"/>
                </a:lnTo>
                <a:lnTo>
                  <a:pt x="7051" y="715788"/>
                </a:lnTo>
                <a:lnTo>
                  <a:pt x="4982" y="741462"/>
                </a:lnTo>
                <a:lnTo>
                  <a:pt x="3319" y="753864"/>
                </a:lnTo>
                <a:lnTo>
                  <a:pt x="977" y="790281"/>
                </a:lnTo>
                <a:lnTo>
                  <a:pt x="122" y="855722"/>
                </a:lnTo>
                <a:lnTo>
                  <a:pt x="0" y="950447"/>
                </a:lnTo>
                <a:lnTo>
                  <a:pt x="2112" y="976723"/>
                </a:lnTo>
                <a:lnTo>
                  <a:pt x="3786" y="989286"/>
                </a:lnTo>
                <a:lnTo>
                  <a:pt x="6144" y="1029722"/>
                </a:lnTo>
                <a:lnTo>
                  <a:pt x="7005" y="1102389"/>
                </a:lnTo>
                <a:lnTo>
                  <a:pt x="9214" y="1148694"/>
                </a:lnTo>
                <a:lnTo>
                  <a:pt x="10902" y="1163465"/>
                </a:lnTo>
                <a:lnTo>
                  <a:pt x="14406" y="1222184"/>
                </a:lnTo>
                <a:lnTo>
                  <a:pt x="15952" y="1237858"/>
                </a:lnTo>
                <a:lnTo>
                  <a:pt x="17775" y="1253864"/>
                </a:lnTo>
                <a:lnTo>
                  <a:pt x="21496" y="1314565"/>
                </a:lnTo>
                <a:lnTo>
                  <a:pt x="23060" y="1330402"/>
                </a:lnTo>
                <a:lnTo>
                  <a:pt x="24896" y="1346516"/>
                </a:lnTo>
                <a:lnTo>
                  <a:pt x="28636" y="1407391"/>
                </a:lnTo>
                <a:lnTo>
                  <a:pt x="30200" y="1423242"/>
                </a:lnTo>
                <a:lnTo>
                  <a:pt x="34056" y="1455671"/>
                </a:lnTo>
                <a:lnTo>
                  <a:pt x="38415" y="1488604"/>
                </a:lnTo>
                <a:lnTo>
                  <a:pt x="40881" y="1521763"/>
                </a:lnTo>
                <a:lnTo>
                  <a:pt x="42771" y="1555020"/>
                </a:lnTo>
                <a:lnTo>
                  <a:pt x="44387" y="1571668"/>
                </a:lnTo>
                <a:lnTo>
                  <a:pt x="46257" y="1588322"/>
                </a:lnTo>
                <a:lnTo>
                  <a:pt x="48890" y="1638309"/>
                </a:lnTo>
                <a:lnTo>
                  <a:pt x="50573" y="1705770"/>
                </a:lnTo>
                <a:lnTo>
                  <a:pt x="51969" y="1723762"/>
                </a:lnTo>
                <a:lnTo>
                  <a:pt x="53694" y="1742106"/>
                </a:lnTo>
                <a:lnTo>
                  <a:pt x="57254" y="1806560"/>
                </a:lnTo>
                <a:lnTo>
                  <a:pt x="58805" y="1822704"/>
                </a:lnTo>
                <a:lnTo>
                  <a:pt x="60632" y="1839024"/>
                </a:lnTo>
                <a:lnTo>
                  <a:pt x="64358" y="1905138"/>
                </a:lnTo>
                <a:lnTo>
                  <a:pt x="65921" y="1921761"/>
                </a:lnTo>
                <a:lnTo>
                  <a:pt x="67758" y="1938399"/>
                </a:lnTo>
                <a:lnTo>
                  <a:pt x="71498" y="2000115"/>
                </a:lnTo>
                <a:lnTo>
                  <a:pt x="73063" y="2016035"/>
                </a:lnTo>
                <a:lnTo>
                  <a:pt x="74899" y="2032205"/>
                </a:lnTo>
                <a:lnTo>
                  <a:pt x="77485" y="2077716"/>
                </a:lnTo>
                <a:lnTo>
                  <a:pt x="79152" y="2130851"/>
                </a:lnTo>
                <a:lnTo>
                  <a:pt x="80547" y="2144468"/>
                </a:lnTo>
                <a:lnTo>
                  <a:pt x="82270" y="2158308"/>
                </a:lnTo>
                <a:lnTo>
                  <a:pt x="84696" y="2196748"/>
                </a:lnTo>
                <a:lnTo>
                  <a:pt x="84722" y="2239589"/>
                </a:lnTo>
                <a:lnTo>
                  <a:pt x="83466" y="2249503"/>
                </a:lnTo>
                <a:lnTo>
                  <a:pt x="81836" y="2259288"/>
                </a:lnTo>
                <a:lnTo>
                  <a:pt x="79539" y="2284435"/>
                </a:lnTo>
                <a:lnTo>
                  <a:pt x="81120" y="2297476"/>
                </a:lnTo>
                <a:lnTo>
                  <a:pt x="82652" y="2303175"/>
                </a:lnTo>
                <a:lnTo>
                  <a:pt x="82880" y="2308563"/>
                </a:lnTo>
                <a:lnTo>
                  <a:pt x="81017" y="2318782"/>
                </a:lnTo>
                <a:lnTo>
                  <a:pt x="79297" y="2329668"/>
                </a:lnTo>
                <a:lnTo>
                  <a:pt x="78262" y="2331781"/>
                </a:lnTo>
                <a:lnTo>
                  <a:pt x="76779" y="2333189"/>
                </a:lnTo>
                <a:lnTo>
                  <a:pt x="74996" y="2334128"/>
                </a:lnTo>
                <a:lnTo>
                  <a:pt x="73807" y="2335548"/>
                </a:lnTo>
                <a:lnTo>
                  <a:pt x="73015" y="2337288"/>
                </a:lnTo>
                <a:lnTo>
                  <a:pt x="71430" y="2343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7"/>
          <p:cNvSpPr/>
          <p:nvPr/>
        </p:nvSpPr>
        <p:spPr>
          <a:xfrm>
            <a:off x="8208168" y="1850231"/>
            <a:ext cx="246936" cy="385698"/>
          </a:xfrm>
          <a:custGeom>
            <a:avLst/>
            <a:gdLst/>
            <a:ahLst/>
            <a:cxnLst/>
            <a:rect l="0" t="0" r="0" b="0"/>
            <a:pathLst>
              <a:path w="246936" h="385698">
                <a:moveTo>
                  <a:pt x="0" y="0"/>
                </a:moveTo>
                <a:lnTo>
                  <a:pt x="6850" y="0"/>
                </a:lnTo>
                <a:lnTo>
                  <a:pt x="7142" y="10849"/>
                </a:lnTo>
                <a:lnTo>
                  <a:pt x="7143" y="17061"/>
                </a:lnTo>
                <a:lnTo>
                  <a:pt x="7938" y="19311"/>
                </a:lnTo>
                <a:lnTo>
                  <a:pt x="12054" y="26271"/>
                </a:lnTo>
                <a:lnTo>
                  <a:pt x="13295" y="30990"/>
                </a:lnTo>
                <a:lnTo>
                  <a:pt x="13994" y="41902"/>
                </a:lnTo>
                <a:lnTo>
                  <a:pt x="14201" y="51397"/>
                </a:lnTo>
                <a:lnTo>
                  <a:pt x="14288" y="133652"/>
                </a:lnTo>
                <a:lnTo>
                  <a:pt x="15082" y="137520"/>
                </a:lnTo>
                <a:lnTo>
                  <a:pt x="19198" y="147550"/>
                </a:lnTo>
                <a:lnTo>
                  <a:pt x="21563" y="159430"/>
                </a:lnTo>
                <a:lnTo>
                  <a:pt x="24931" y="165578"/>
                </a:lnTo>
                <a:lnTo>
                  <a:pt x="26940" y="167535"/>
                </a:lnTo>
                <a:lnTo>
                  <a:pt x="29072" y="168840"/>
                </a:lnTo>
                <a:lnTo>
                  <a:pt x="31288" y="169710"/>
                </a:lnTo>
                <a:lnTo>
                  <a:pt x="32764" y="171084"/>
                </a:lnTo>
                <a:lnTo>
                  <a:pt x="33750" y="172793"/>
                </a:lnTo>
                <a:lnTo>
                  <a:pt x="34406" y="174727"/>
                </a:lnTo>
                <a:lnTo>
                  <a:pt x="35637" y="176016"/>
                </a:lnTo>
                <a:lnTo>
                  <a:pt x="37252" y="176875"/>
                </a:lnTo>
                <a:lnTo>
                  <a:pt x="41163" y="177830"/>
                </a:lnTo>
                <a:lnTo>
                  <a:pt x="47828" y="178367"/>
                </a:lnTo>
                <a:lnTo>
                  <a:pt x="52478" y="178493"/>
                </a:lnTo>
                <a:lnTo>
                  <a:pt x="63351" y="178564"/>
                </a:lnTo>
                <a:lnTo>
                  <a:pt x="66840" y="177780"/>
                </a:lnTo>
                <a:lnTo>
                  <a:pt x="72834" y="174792"/>
                </a:lnTo>
                <a:lnTo>
                  <a:pt x="80260" y="170819"/>
                </a:lnTo>
                <a:lnTo>
                  <a:pt x="112017" y="154744"/>
                </a:lnTo>
                <a:lnTo>
                  <a:pt x="116747" y="151581"/>
                </a:lnTo>
                <a:lnTo>
                  <a:pt x="121487" y="147885"/>
                </a:lnTo>
                <a:lnTo>
                  <a:pt x="126236" y="143834"/>
                </a:lnTo>
                <a:lnTo>
                  <a:pt x="133628" y="135099"/>
                </a:lnTo>
                <a:lnTo>
                  <a:pt x="139559" y="126719"/>
                </a:lnTo>
                <a:lnTo>
                  <a:pt x="144841" y="120349"/>
                </a:lnTo>
                <a:lnTo>
                  <a:pt x="151951" y="112755"/>
                </a:lnTo>
                <a:lnTo>
                  <a:pt x="159609" y="104088"/>
                </a:lnTo>
                <a:lnTo>
                  <a:pt x="168382" y="91078"/>
                </a:lnTo>
                <a:lnTo>
                  <a:pt x="176010" y="81049"/>
                </a:lnTo>
                <a:lnTo>
                  <a:pt x="180885" y="72799"/>
                </a:lnTo>
                <a:lnTo>
                  <a:pt x="183581" y="63840"/>
                </a:lnTo>
                <a:lnTo>
                  <a:pt x="184300" y="59229"/>
                </a:lnTo>
                <a:lnTo>
                  <a:pt x="187216" y="51988"/>
                </a:lnTo>
                <a:lnTo>
                  <a:pt x="189103" y="48946"/>
                </a:lnTo>
                <a:lnTo>
                  <a:pt x="191203" y="41333"/>
                </a:lnTo>
                <a:lnTo>
                  <a:pt x="192385" y="30238"/>
                </a:lnTo>
                <a:lnTo>
                  <a:pt x="192550" y="27303"/>
                </a:lnTo>
                <a:lnTo>
                  <a:pt x="191866" y="24552"/>
                </a:lnTo>
                <a:lnTo>
                  <a:pt x="187907" y="16888"/>
                </a:lnTo>
                <a:lnTo>
                  <a:pt x="186701" y="12003"/>
                </a:lnTo>
                <a:lnTo>
                  <a:pt x="184792" y="10383"/>
                </a:lnTo>
                <a:lnTo>
                  <a:pt x="181933" y="9303"/>
                </a:lnTo>
                <a:lnTo>
                  <a:pt x="178439" y="8584"/>
                </a:lnTo>
                <a:lnTo>
                  <a:pt x="176109" y="7310"/>
                </a:lnTo>
                <a:lnTo>
                  <a:pt x="174556" y="5667"/>
                </a:lnTo>
                <a:lnTo>
                  <a:pt x="173521" y="3778"/>
                </a:lnTo>
                <a:lnTo>
                  <a:pt x="172037" y="2518"/>
                </a:lnTo>
                <a:lnTo>
                  <a:pt x="170253" y="1679"/>
                </a:lnTo>
                <a:lnTo>
                  <a:pt x="164410" y="29"/>
                </a:lnTo>
                <a:lnTo>
                  <a:pt x="164337" y="3801"/>
                </a:lnTo>
                <a:lnTo>
                  <a:pt x="165121" y="5709"/>
                </a:lnTo>
                <a:lnTo>
                  <a:pt x="169222" y="12187"/>
                </a:lnTo>
                <a:lnTo>
                  <a:pt x="173127" y="23603"/>
                </a:lnTo>
                <a:lnTo>
                  <a:pt x="176958" y="31921"/>
                </a:lnTo>
                <a:lnTo>
                  <a:pt x="181307" y="40910"/>
                </a:lnTo>
                <a:lnTo>
                  <a:pt x="183769" y="50197"/>
                </a:lnTo>
                <a:lnTo>
                  <a:pt x="185656" y="59616"/>
                </a:lnTo>
                <a:lnTo>
                  <a:pt x="189141" y="69094"/>
                </a:lnTo>
                <a:lnTo>
                  <a:pt x="193336" y="80714"/>
                </a:lnTo>
                <a:lnTo>
                  <a:pt x="216702" y="150056"/>
                </a:lnTo>
                <a:lnTo>
                  <a:pt x="218287" y="157187"/>
                </a:lnTo>
                <a:lnTo>
                  <a:pt x="219343" y="164323"/>
                </a:lnTo>
                <a:lnTo>
                  <a:pt x="220048" y="171461"/>
                </a:lnTo>
                <a:lnTo>
                  <a:pt x="222105" y="178601"/>
                </a:lnTo>
                <a:lnTo>
                  <a:pt x="225064" y="185742"/>
                </a:lnTo>
                <a:lnTo>
                  <a:pt x="228624" y="192884"/>
                </a:lnTo>
                <a:lnTo>
                  <a:pt x="230998" y="200027"/>
                </a:lnTo>
                <a:lnTo>
                  <a:pt x="232579" y="207170"/>
                </a:lnTo>
                <a:lnTo>
                  <a:pt x="233635" y="214313"/>
                </a:lnTo>
                <a:lnTo>
                  <a:pt x="235132" y="221457"/>
                </a:lnTo>
                <a:lnTo>
                  <a:pt x="236923" y="228600"/>
                </a:lnTo>
                <a:lnTo>
                  <a:pt x="238911" y="235744"/>
                </a:lnTo>
                <a:lnTo>
                  <a:pt x="240237" y="242887"/>
                </a:lnTo>
                <a:lnTo>
                  <a:pt x="241120" y="250031"/>
                </a:lnTo>
                <a:lnTo>
                  <a:pt x="241710" y="257175"/>
                </a:lnTo>
                <a:lnTo>
                  <a:pt x="242102" y="264319"/>
                </a:lnTo>
                <a:lnTo>
                  <a:pt x="242539" y="278606"/>
                </a:lnTo>
                <a:lnTo>
                  <a:pt x="243449" y="284956"/>
                </a:lnTo>
                <a:lnTo>
                  <a:pt x="246577" y="296245"/>
                </a:lnTo>
                <a:lnTo>
                  <a:pt x="246935" y="302271"/>
                </a:lnTo>
                <a:lnTo>
                  <a:pt x="246379" y="308670"/>
                </a:lnTo>
                <a:lnTo>
                  <a:pt x="245216" y="315318"/>
                </a:lnTo>
                <a:lnTo>
                  <a:pt x="243923" y="326937"/>
                </a:lnTo>
                <a:lnTo>
                  <a:pt x="243578" y="332258"/>
                </a:lnTo>
                <a:lnTo>
                  <a:pt x="241760" y="336599"/>
                </a:lnTo>
                <a:lnTo>
                  <a:pt x="238961" y="340287"/>
                </a:lnTo>
                <a:lnTo>
                  <a:pt x="232411" y="347295"/>
                </a:lnTo>
                <a:lnTo>
                  <a:pt x="226855" y="355701"/>
                </a:lnTo>
                <a:lnTo>
                  <a:pt x="222673" y="359371"/>
                </a:lnTo>
                <a:lnTo>
                  <a:pt x="217506" y="362612"/>
                </a:lnTo>
                <a:lnTo>
                  <a:pt x="211679" y="365566"/>
                </a:lnTo>
                <a:lnTo>
                  <a:pt x="206207" y="369123"/>
                </a:lnTo>
                <a:lnTo>
                  <a:pt x="200972" y="373082"/>
                </a:lnTo>
                <a:lnTo>
                  <a:pt x="195894" y="377309"/>
                </a:lnTo>
                <a:lnTo>
                  <a:pt x="190127" y="380127"/>
                </a:lnTo>
                <a:lnTo>
                  <a:pt x="183901" y="382005"/>
                </a:lnTo>
                <a:lnTo>
                  <a:pt x="177369" y="383258"/>
                </a:lnTo>
                <a:lnTo>
                  <a:pt x="170634" y="384093"/>
                </a:lnTo>
                <a:lnTo>
                  <a:pt x="163762" y="384649"/>
                </a:lnTo>
                <a:lnTo>
                  <a:pt x="150571" y="385268"/>
                </a:lnTo>
                <a:lnTo>
                  <a:pt x="139417" y="385542"/>
                </a:lnTo>
                <a:lnTo>
                  <a:pt x="120419" y="385697"/>
                </a:lnTo>
                <a:lnTo>
                  <a:pt x="114411" y="384925"/>
                </a:lnTo>
                <a:lnTo>
                  <a:pt x="108818" y="383617"/>
                </a:lnTo>
                <a:lnTo>
                  <a:pt x="103502" y="381950"/>
                </a:lnTo>
                <a:lnTo>
                  <a:pt x="99163" y="380840"/>
                </a:lnTo>
                <a:lnTo>
                  <a:pt x="92227" y="379606"/>
                </a:lnTo>
                <a:lnTo>
                  <a:pt x="86499" y="376941"/>
                </a:lnTo>
                <a:lnTo>
                  <a:pt x="83859" y="375119"/>
                </a:lnTo>
                <a:lnTo>
                  <a:pt x="78811" y="373094"/>
                </a:lnTo>
                <a:lnTo>
                  <a:pt x="76352" y="372554"/>
                </a:lnTo>
                <a:lnTo>
                  <a:pt x="71506" y="369838"/>
                </a:lnTo>
                <a:lnTo>
                  <a:pt x="64294" y="36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8"/>
          <p:cNvSpPr/>
          <p:nvPr/>
        </p:nvSpPr>
        <p:spPr>
          <a:xfrm>
            <a:off x="7765256" y="2350293"/>
            <a:ext cx="14280" cy="285751"/>
          </a:xfrm>
          <a:custGeom>
            <a:avLst/>
            <a:gdLst/>
            <a:ahLst/>
            <a:cxnLst/>
            <a:rect l="0" t="0" r="0" b="0"/>
            <a:pathLst>
              <a:path w="14280" h="285751">
                <a:moveTo>
                  <a:pt x="7144" y="0"/>
                </a:moveTo>
                <a:lnTo>
                  <a:pt x="993" y="0"/>
                </a:lnTo>
                <a:lnTo>
                  <a:pt x="662" y="794"/>
                </a:lnTo>
                <a:lnTo>
                  <a:pt x="294" y="3793"/>
                </a:lnTo>
                <a:lnTo>
                  <a:pt x="8" y="10849"/>
                </a:lnTo>
                <a:lnTo>
                  <a:pt x="0" y="55190"/>
                </a:lnTo>
                <a:lnTo>
                  <a:pt x="794" y="59812"/>
                </a:lnTo>
                <a:lnTo>
                  <a:pt x="2116" y="64481"/>
                </a:lnTo>
                <a:lnTo>
                  <a:pt x="3793" y="69181"/>
                </a:lnTo>
                <a:lnTo>
                  <a:pt x="4910" y="74696"/>
                </a:lnTo>
                <a:lnTo>
                  <a:pt x="5654" y="80754"/>
                </a:lnTo>
                <a:lnTo>
                  <a:pt x="6151" y="87173"/>
                </a:lnTo>
                <a:lnTo>
                  <a:pt x="7275" y="93834"/>
                </a:lnTo>
                <a:lnTo>
                  <a:pt x="8819" y="100656"/>
                </a:lnTo>
                <a:lnTo>
                  <a:pt x="10643" y="107586"/>
                </a:lnTo>
                <a:lnTo>
                  <a:pt x="11857" y="113793"/>
                </a:lnTo>
                <a:lnTo>
                  <a:pt x="12667" y="119518"/>
                </a:lnTo>
                <a:lnTo>
                  <a:pt x="13207" y="124922"/>
                </a:lnTo>
                <a:lnTo>
                  <a:pt x="13567" y="130907"/>
                </a:lnTo>
                <a:lnTo>
                  <a:pt x="13967" y="143906"/>
                </a:lnTo>
                <a:lnTo>
                  <a:pt x="14259" y="185828"/>
                </a:lnTo>
                <a:lnTo>
                  <a:pt x="14279" y="203404"/>
                </a:lnTo>
                <a:lnTo>
                  <a:pt x="13489" y="208627"/>
                </a:lnTo>
                <a:lnTo>
                  <a:pt x="12167" y="213697"/>
                </a:lnTo>
                <a:lnTo>
                  <a:pt x="10493" y="218665"/>
                </a:lnTo>
                <a:lnTo>
                  <a:pt x="9376" y="223564"/>
                </a:lnTo>
                <a:lnTo>
                  <a:pt x="8632" y="228418"/>
                </a:lnTo>
                <a:lnTo>
                  <a:pt x="8136" y="233241"/>
                </a:lnTo>
                <a:lnTo>
                  <a:pt x="7805" y="238044"/>
                </a:lnTo>
                <a:lnTo>
                  <a:pt x="7585" y="242834"/>
                </a:lnTo>
                <a:lnTo>
                  <a:pt x="7274" y="255043"/>
                </a:lnTo>
                <a:lnTo>
                  <a:pt x="7144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9"/>
          <p:cNvSpPr/>
          <p:nvPr/>
        </p:nvSpPr>
        <p:spPr>
          <a:xfrm>
            <a:off x="7772400" y="2636043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0"/>
          <p:cNvSpPr/>
          <p:nvPr/>
        </p:nvSpPr>
        <p:spPr>
          <a:xfrm>
            <a:off x="7608093" y="2800473"/>
            <a:ext cx="221458" cy="235621"/>
          </a:xfrm>
          <a:custGeom>
            <a:avLst/>
            <a:gdLst/>
            <a:ahLst/>
            <a:cxnLst/>
            <a:rect l="0" t="0" r="0" b="0"/>
            <a:pathLst>
              <a:path w="221458" h="235621">
                <a:moveTo>
                  <a:pt x="0" y="71314"/>
                </a:moveTo>
                <a:lnTo>
                  <a:pt x="0" y="64464"/>
                </a:lnTo>
                <a:lnTo>
                  <a:pt x="3793" y="60465"/>
                </a:lnTo>
                <a:lnTo>
                  <a:pt x="9888" y="56438"/>
                </a:lnTo>
                <a:lnTo>
                  <a:pt x="13736" y="54253"/>
                </a:lnTo>
                <a:lnTo>
                  <a:pt x="20128" y="49709"/>
                </a:lnTo>
                <a:lnTo>
                  <a:pt x="25615" y="45043"/>
                </a:lnTo>
                <a:lnTo>
                  <a:pt x="30699" y="40323"/>
                </a:lnTo>
                <a:lnTo>
                  <a:pt x="33960" y="37954"/>
                </a:lnTo>
                <a:lnTo>
                  <a:pt x="37721" y="35580"/>
                </a:lnTo>
                <a:lnTo>
                  <a:pt x="41816" y="33204"/>
                </a:lnTo>
                <a:lnTo>
                  <a:pt x="50599" y="28447"/>
                </a:lnTo>
                <a:lnTo>
                  <a:pt x="69174" y="18926"/>
                </a:lnTo>
                <a:lnTo>
                  <a:pt x="74691" y="16545"/>
                </a:lnTo>
                <a:lnTo>
                  <a:pt x="80750" y="14164"/>
                </a:lnTo>
                <a:lnTo>
                  <a:pt x="87171" y="11782"/>
                </a:lnTo>
                <a:lnTo>
                  <a:pt x="92246" y="9401"/>
                </a:lnTo>
                <a:lnTo>
                  <a:pt x="96422" y="7020"/>
                </a:lnTo>
                <a:lnTo>
                  <a:pt x="100000" y="4639"/>
                </a:lnTo>
                <a:lnTo>
                  <a:pt x="104767" y="3052"/>
                </a:lnTo>
                <a:lnTo>
                  <a:pt x="110326" y="1993"/>
                </a:lnTo>
                <a:lnTo>
                  <a:pt x="116413" y="1288"/>
                </a:lnTo>
                <a:lnTo>
                  <a:pt x="122059" y="817"/>
                </a:lnTo>
                <a:lnTo>
                  <a:pt x="127410" y="504"/>
                </a:lnTo>
                <a:lnTo>
                  <a:pt x="136795" y="155"/>
                </a:lnTo>
                <a:lnTo>
                  <a:pt x="143613" y="0"/>
                </a:lnTo>
                <a:lnTo>
                  <a:pt x="146542" y="753"/>
                </a:lnTo>
                <a:lnTo>
                  <a:pt x="151914" y="3706"/>
                </a:lnTo>
                <a:lnTo>
                  <a:pt x="156946" y="7664"/>
                </a:lnTo>
                <a:lnTo>
                  <a:pt x="159400" y="9831"/>
                </a:lnTo>
                <a:lnTo>
                  <a:pt x="161035" y="12863"/>
                </a:lnTo>
                <a:lnTo>
                  <a:pt x="162125" y="16471"/>
                </a:lnTo>
                <a:lnTo>
                  <a:pt x="162853" y="20465"/>
                </a:lnTo>
                <a:lnTo>
                  <a:pt x="162544" y="23921"/>
                </a:lnTo>
                <a:lnTo>
                  <a:pt x="161544" y="27018"/>
                </a:lnTo>
                <a:lnTo>
                  <a:pt x="160084" y="29878"/>
                </a:lnTo>
                <a:lnTo>
                  <a:pt x="159110" y="33371"/>
                </a:lnTo>
                <a:lnTo>
                  <a:pt x="158461" y="37287"/>
                </a:lnTo>
                <a:lnTo>
                  <a:pt x="158029" y="41486"/>
                </a:lnTo>
                <a:lnTo>
                  <a:pt x="155358" y="45872"/>
                </a:lnTo>
                <a:lnTo>
                  <a:pt x="151198" y="50384"/>
                </a:lnTo>
                <a:lnTo>
                  <a:pt x="146042" y="54979"/>
                </a:lnTo>
                <a:lnTo>
                  <a:pt x="141018" y="60424"/>
                </a:lnTo>
                <a:lnTo>
                  <a:pt x="136080" y="66436"/>
                </a:lnTo>
                <a:lnTo>
                  <a:pt x="131202" y="72824"/>
                </a:lnTo>
                <a:lnTo>
                  <a:pt x="127155" y="78671"/>
                </a:lnTo>
                <a:lnTo>
                  <a:pt x="123664" y="84156"/>
                </a:lnTo>
                <a:lnTo>
                  <a:pt x="120543" y="89400"/>
                </a:lnTo>
                <a:lnTo>
                  <a:pt x="112841" y="101577"/>
                </a:lnTo>
                <a:lnTo>
                  <a:pt x="108565" y="108158"/>
                </a:lnTo>
                <a:lnTo>
                  <a:pt x="103333" y="114133"/>
                </a:lnTo>
                <a:lnTo>
                  <a:pt x="97464" y="119704"/>
                </a:lnTo>
                <a:lnTo>
                  <a:pt x="91170" y="125005"/>
                </a:lnTo>
                <a:lnTo>
                  <a:pt x="86180" y="130920"/>
                </a:lnTo>
                <a:lnTo>
                  <a:pt x="82060" y="137245"/>
                </a:lnTo>
                <a:lnTo>
                  <a:pt x="78519" y="143843"/>
                </a:lnTo>
                <a:lnTo>
                  <a:pt x="74571" y="149829"/>
                </a:lnTo>
                <a:lnTo>
                  <a:pt x="70352" y="155408"/>
                </a:lnTo>
                <a:lnTo>
                  <a:pt x="65952" y="160714"/>
                </a:lnTo>
                <a:lnTo>
                  <a:pt x="60637" y="165839"/>
                </a:lnTo>
                <a:lnTo>
                  <a:pt x="54712" y="170843"/>
                </a:lnTo>
                <a:lnTo>
                  <a:pt x="48381" y="175767"/>
                </a:lnTo>
                <a:lnTo>
                  <a:pt x="43367" y="179843"/>
                </a:lnTo>
                <a:lnTo>
                  <a:pt x="39230" y="183354"/>
                </a:lnTo>
                <a:lnTo>
                  <a:pt x="35678" y="186489"/>
                </a:lnTo>
                <a:lnTo>
                  <a:pt x="27499" y="194205"/>
                </a:lnTo>
                <a:lnTo>
                  <a:pt x="13105" y="208301"/>
                </a:lnTo>
                <a:lnTo>
                  <a:pt x="11118" y="211057"/>
                </a:lnTo>
                <a:lnTo>
                  <a:pt x="8911" y="216237"/>
                </a:lnTo>
                <a:lnTo>
                  <a:pt x="7528" y="217935"/>
                </a:lnTo>
                <a:lnTo>
                  <a:pt x="5812" y="219068"/>
                </a:lnTo>
                <a:lnTo>
                  <a:pt x="3874" y="219823"/>
                </a:lnTo>
                <a:lnTo>
                  <a:pt x="2583" y="221120"/>
                </a:lnTo>
                <a:lnTo>
                  <a:pt x="1723" y="222778"/>
                </a:lnTo>
                <a:lnTo>
                  <a:pt x="341" y="227351"/>
                </a:lnTo>
                <a:lnTo>
                  <a:pt x="2268" y="230093"/>
                </a:lnTo>
                <a:lnTo>
                  <a:pt x="6180" y="234528"/>
                </a:lnTo>
                <a:lnTo>
                  <a:pt x="7296" y="234892"/>
                </a:lnTo>
                <a:lnTo>
                  <a:pt x="13451" y="235405"/>
                </a:lnTo>
                <a:lnTo>
                  <a:pt x="24975" y="235556"/>
                </a:lnTo>
                <a:lnTo>
                  <a:pt x="221457" y="235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1"/>
          <p:cNvSpPr/>
          <p:nvPr/>
        </p:nvSpPr>
        <p:spPr>
          <a:xfrm>
            <a:off x="7565231" y="3171949"/>
            <a:ext cx="221008" cy="356963"/>
          </a:xfrm>
          <a:custGeom>
            <a:avLst/>
            <a:gdLst/>
            <a:ahLst/>
            <a:cxnLst/>
            <a:rect l="0" t="0" r="0" b="0"/>
            <a:pathLst>
              <a:path w="221008" h="356963">
                <a:moveTo>
                  <a:pt x="0" y="99888"/>
                </a:moveTo>
                <a:lnTo>
                  <a:pt x="0" y="82888"/>
                </a:lnTo>
                <a:lnTo>
                  <a:pt x="794" y="80617"/>
                </a:lnTo>
                <a:lnTo>
                  <a:pt x="3793" y="75977"/>
                </a:lnTo>
                <a:lnTo>
                  <a:pt x="5654" y="69153"/>
                </a:lnTo>
                <a:lnTo>
                  <a:pt x="6151" y="65110"/>
                </a:lnTo>
                <a:lnTo>
                  <a:pt x="8070" y="61622"/>
                </a:lnTo>
                <a:lnTo>
                  <a:pt x="14434" y="55629"/>
                </a:lnTo>
                <a:lnTo>
                  <a:pt x="18354" y="52919"/>
                </a:lnTo>
                <a:lnTo>
                  <a:pt x="22555" y="50319"/>
                </a:lnTo>
                <a:lnTo>
                  <a:pt x="26943" y="47792"/>
                </a:lnTo>
                <a:lnTo>
                  <a:pt x="30661" y="44520"/>
                </a:lnTo>
                <a:lnTo>
                  <a:pt x="36911" y="36651"/>
                </a:lnTo>
                <a:lnTo>
                  <a:pt x="41276" y="33123"/>
                </a:lnTo>
                <a:lnTo>
                  <a:pt x="46567" y="29979"/>
                </a:lnTo>
                <a:lnTo>
                  <a:pt x="68377" y="19227"/>
                </a:lnTo>
                <a:lnTo>
                  <a:pt x="74160" y="16746"/>
                </a:lnTo>
                <a:lnTo>
                  <a:pt x="80396" y="14297"/>
                </a:lnTo>
                <a:lnTo>
                  <a:pt x="93675" y="9460"/>
                </a:lnTo>
                <a:lnTo>
                  <a:pt x="107514" y="4665"/>
                </a:lnTo>
                <a:lnTo>
                  <a:pt x="113745" y="3068"/>
                </a:lnTo>
                <a:lnTo>
                  <a:pt x="119487" y="2004"/>
                </a:lnTo>
                <a:lnTo>
                  <a:pt x="124901" y="1295"/>
                </a:lnTo>
                <a:lnTo>
                  <a:pt x="130099" y="821"/>
                </a:lnTo>
                <a:lnTo>
                  <a:pt x="135151" y="506"/>
                </a:lnTo>
                <a:lnTo>
                  <a:pt x="144205" y="156"/>
                </a:lnTo>
                <a:lnTo>
                  <a:pt x="150874" y="0"/>
                </a:lnTo>
                <a:lnTo>
                  <a:pt x="154558" y="752"/>
                </a:lnTo>
                <a:lnTo>
                  <a:pt x="158601" y="2047"/>
                </a:lnTo>
                <a:lnTo>
                  <a:pt x="162884" y="3705"/>
                </a:lnTo>
                <a:lnTo>
                  <a:pt x="165740" y="5603"/>
                </a:lnTo>
                <a:lnTo>
                  <a:pt x="167642" y="7663"/>
                </a:lnTo>
                <a:lnTo>
                  <a:pt x="168912" y="9830"/>
                </a:lnTo>
                <a:lnTo>
                  <a:pt x="170322" y="16470"/>
                </a:lnTo>
                <a:lnTo>
                  <a:pt x="171116" y="27017"/>
                </a:lnTo>
                <a:lnTo>
                  <a:pt x="171351" y="37286"/>
                </a:lnTo>
                <a:lnTo>
                  <a:pt x="171383" y="41485"/>
                </a:lnTo>
                <a:lnTo>
                  <a:pt x="169818" y="45871"/>
                </a:lnTo>
                <a:lnTo>
                  <a:pt x="163846" y="54978"/>
                </a:lnTo>
                <a:lnTo>
                  <a:pt x="158016" y="64318"/>
                </a:lnTo>
                <a:lnTo>
                  <a:pt x="151985" y="73760"/>
                </a:lnTo>
                <a:lnTo>
                  <a:pt x="148155" y="78501"/>
                </a:lnTo>
                <a:lnTo>
                  <a:pt x="144013" y="83249"/>
                </a:lnTo>
                <a:lnTo>
                  <a:pt x="139666" y="87208"/>
                </a:lnTo>
                <a:lnTo>
                  <a:pt x="135179" y="90641"/>
                </a:lnTo>
                <a:lnTo>
                  <a:pt x="130601" y="93723"/>
                </a:lnTo>
                <a:lnTo>
                  <a:pt x="125961" y="97366"/>
                </a:lnTo>
                <a:lnTo>
                  <a:pt x="121281" y="101381"/>
                </a:lnTo>
                <a:lnTo>
                  <a:pt x="116572" y="105646"/>
                </a:lnTo>
                <a:lnTo>
                  <a:pt x="111846" y="109283"/>
                </a:lnTo>
                <a:lnTo>
                  <a:pt x="107108" y="112502"/>
                </a:lnTo>
                <a:lnTo>
                  <a:pt x="102362" y="115441"/>
                </a:lnTo>
                <a:lnTo>
                  <a:pt x="97610" y="118194"/>
                </a:lnTo>
                <a:lnTo>
                  <a:pt x="88097" y="123370"/>
                </a:lnTo>
                <a:lnTo>
                  <a:pt x="84132" y="125861"/>
                </a:lnTo>
                <a:lnTo>
                  <a:pt x="77607" y="130747"/>
                </a:lnTo>
                <a:lnTo>
                  <a:pt x="75551" y="133160"/>
                </a:lnTo>
                <a:lnTo>
                  <a:pt x="74180" y="135563"/>
                </a:lnTo>
                <a:lnTo>
                  <a:pt x="73266" y="137959"/>
                </a:lnTo>
                <a:lnTo>
                  <a:pt x="71863" y="139556"/>
                </a:lnTo>
                <a:lnTo>
                  <a:pt x="70133" y="140621"/>
                </a:lnTo>
                <a:lnTo>
                  <a:pt x="66095" y="141804"/>
                </a:lnTo>
                <a:lnTo>
                  <a:pt x="60153" y="142470"/>
                </a:lnTo>
                <a:lnTo>
                  <a:pt x="57545" y="142714"/>
                </a:lnTo>
                <a:lnTo>
                  <a:pt x="61059" y="142740"/>
                </a:lnTo>
                <a:lnTo>
                  <a:pt x="62932" y="141949"/>
                </a:lnTo>
                <a:lnTo>
                  <a:pt x="69358" y="137839"/>
                </a:lnTo>
                <a:lnTo>
                  <a:pt x="73953" y="136599"/>
                </a:lnTo>
                <a:lnTo>
                  <a:pt x="80758" y="136047"/>
                </a:lnTo>
                <a:lnTo>
                  <a:pt x="84795" y="135901"/>
                </a:lnTo>
                <a:lnTo>
                  <a:pt x="101853" y="135694"/>
                </a:lnTo>
                <a:lnTo>
                  <a:pt x="121989" y="135633"/>
                </a:lnTo>
                <a:lnTo>
                  <a:pt x="128157" y="136418"/>
                </a:lnTo>
                <a:lnTo>
                  <a:pt x="133857" y="137735"/>
                </a:lnTo>
                <a:lnTo>
                  <a:pt x="139245" y="139407"/>
                </a:lnTo>
                <a:lnTo>
                  <a:pt x="144423" y="140521"/>
                </a:lnTo>
                <a:lnTo>
                  <a:pt x="149463" y="141265"/>
                </a:lnTo>
                <a:lnTo>
                  <a:pt x="154411" y="141760"/>
                </a:lnTo>
                <a:lnTo>
                  <a:pt x="160091" y="143678"/>
                </a:lnTo>
                <a:lnTo>
                  <a:pt x="166259" y="146544"/>
                </a:lnTo>
                <a:lnTo>
                  <a:pt x="172752" y="150042"/>
                </a:lnTo>
                <a:lnTo>
                  <a:pt x="177874" y="153168"/>
                </a:lnTo>
                <a:lnTo>
                  <a:pt x="182082" y="156045"/>
                </a:lnTo>
                <a:lnTo>
                  <a:pt x="185682" y="158758"/>
                </a:lnTo>
                <a:lnTo>
                  <a:pt x="189670" y="162153"/>
                </a:lnTo>
                <a:lnTo>
                  <a:pt x="193915" y="166004"/>
                </a:lnTo>
                <a:lnTo>
                  <a:pt x="198333" y="170159"/>
                </a:lnTo>
                <a:lnTo>
                  <a:pt x="202073" y="174517"/>
                </a:lnTo>
                <a:lnTo>
                  <a:pt x="208343" y="183592"/>
                </a:lnTo>
                <a:lnTo>
                  <a:pt x="213776" y="192917"/>
                </a:lnTo>
                <a:lnTo>
                  <a:pt x="216336" y="197626"/>
                </a:lnTo>
                <a:lnTo>
                  <a:pt x="219181" y="207092"/>
                </a:lnTo>
                <a:lnTo>
                  <a:pt x="220444" y="217384"/>
                </a:lnTo>
                <a:lnTo>
                  <a:pt x="220782" y="223463"/>
                </a:lnTo>
                <a:lnTo>
                  <a:pt x="221007" y="229896"/>
                </a:lnTo>
                <a:lnTo>
                  <a:pt x="220362" y="236566"/>
                </a:lnTo>
                <a:lnTo>
                  <a:pt x="219140" y="243394"/>
                </a:lnTo>
                <a:lnTo>
                  <a:pt x="217531" y="250328"/>
                </a:lnTo>
                <a:lnTo>
                  <a:pt x="215664" y="256537"/>
                </a:lnTo>
                <a:lnTo>
                  <a:pt x="211474" y="267670"/>
                </a:lnTo>
                <a:lnTo>
                  <a:pt x="208451" y="273655"/>
                </a:lnTo>
                <a:lnTo>
                  <a:pt x="204849" y="280027"/>
                </a:lnTo>
                <a:lnTo>
                  <a:pt x="200860" y="286655"/>
                </a:lnTo>
                <a:lnTo>
                  <a:pt x="197406" y="292662"/>
                </a:lnTo>
                <a:lnTo>
                  <a:pt x="191452" y="303570"/>
                </a:lnTo>
                <a:lnTo>
                  <a:pt x="187167" y="308701"/>
                </a:lnTo>
                <a:lnTo>
                  <a:pt x="181927" y="313709"/>
                </a:lnTo>
                <a:lnTo>
                  <a:pt x="176053" y="318636"/>
                </a:lnTo>
                <a:lnTo>
                  <a:pt x="170551" y="323507"/>
                </a:lnTo>
                <a:lnTo>
                  <a:pt x="160202" y="333154"/>
                </a:lnTo>
                <a:lnTo>
                  <a:pt x="155221" y="337155"/>
                </a:lnTo>
                <a:lnTo>
                  <a:pt x="150312" y="340616"/>
                </a:lnTo>
                <a:lnTo>
                  <a:pt x="145451" y="343717"/>
                </a:lnTo>
                <a:lnTo>
                  <a:pt x="140624" y="345784"/>
                </a:lnTo>
                <a:lnTo>
                  <a:pt x="135818" y="347163"/>
                </a:lnTo>
                <a:lnTo>
                  <a:pt x="131027" y="348081"/>
                </a:lnTo>
                <a:lnTo>
                  <a:pt x="126245" y="349488"/>
                </a:lnTo>
                <a:lnTo>
                  <a:pt x="121470" y="351219"/>
                </a:lnTo>
                <a:lnTo>
                  <a:pt x="116698" y="353167"/>
                </a:lnTo>
                <a:lnTo>
                  <a:pt x="111929" y="354466"/>
                </a:lnTo>
                <a:lnTo>
                  <a:pt x="107164" y="355332"/>
                </a:lnTo>
                <a:lnTo>
                  <a:pt x="102399" y="355909"/>
                </a:lnTo>
                <a:lnTo>
                  <a:pt x="97634" y="356294"/>
                </a:lnTo>
                <a:lnTo>
                  <a:pt x="92871" y="356550"/>
                </a:lnTo>
                <a:lnTo>
                  <a:pt x="83345" y="356835"/>
                </a:lnTo>
                <a:lnTo>
                  <a:pt x="73819" y="356962"/>
                </a:lnTo>
                <a:lnTo>
                  <a:pt x="69057" y="356202"/>
                </a:lnTo>
                <a:lnTo>
                  <a:pt x="64294" y="354902"/>
                </a:lnTo>
                <a:lnTo>
                  <a:pt x="59531" y="353241"/>
                </a:lnTo>
                <a:lnTo>
                  <a:pt x="55562" y="352133"/>
                </a:lnTo>
                <a:lnTo>
                  <a:pt x="49036" y="350903"/>
                </a:lnTo>
                <a:lnTo>
                  <a:pt x="45390" y="349782"/>
                </a:lnTo>
                <a:lnTo>
                  <a:pt x="41372" y="348240"/>
                </a:lnTo>
                <a:lnTo>
                  <a:pt x="37107" y="346418"/>
                </a:lnTo>
                <a:lnTo>
                  <a:pt x="30250" y="342278"/>
                </a:lnTo>
                <a:lnTo>
                  <a:pt x="27311" y="340062"/>
                </a:lnTo>
                <a:lnTo>
                  <a:pt x="21928" y="337601"/>
                </a:lnTo>
                <a:lnTo>
                  <a:pt x="16889" y="336507"/>
                </a:lnTo>
                <a:lnTo>
                  <a:pt x="12004" y="336021"/>
                </a:lnTo>
                <a:lnTo>
                  <a:pt x="9591" y="335097"/>
                </a:lnTo>
                <a:lnTo>
                  <a:pt x="3194" y="330799"/>
                </a:lnTo>
                <a:lnTo>
                  <a:pt x="0" y="328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2"/>
          <p:cNvSpPr/>
          <p:nvPr/>
        </p:nvSpPr>
        <p:spPr>
          <a:xfrm>
            <a:off x="8308183" y="2493168"/>
            <a:ext cx="192880" cy="35720"/>
          </a:xfrm>
          <a:custGeom>
            <a:avLst/>
            <a:gdLst/>
            <a:ahLst/>
            <a:cxnLst/>
            <a:rect l="0" t="0" r="0" b="0"/>
            <a:pathLst>
              <a:path w="192880" h="35720">
                <a:moveTo>
                  <a:pt x="7142" y="0"/>
                </a:moveTo>
                <a:lnTo>
                  <a:pt x="0" y="0"/>
                </a:lnTo>
                <a:lnTo>
                  <a:pt x="6149" y="6151"/>
                </a:lnTo>
                <a:lnTo>
                  <a:pt x="8817" y="6703"/>
                </a:lnTo>
                <a:lnTo>
                  <a:pt x="10641" y="6850"/>
                </a:lnTo>
                <a:lnTo>
                  <a:pt x="12650" y="7742"/>
                </a:lnTo>
                <a:lnTo>
                  <a:pt x="14782" y="9130"/>
                </a:lnTo>
                <a:lnTo>
                  <a:pt x="16998" y="10849"/>
                </a:lnTo>
                <a:lnTo>
                  <a:pt x="19269" y="11995"/>
                </a:lnTo>
                <a:lnTo>
                  <a:pt x="21576" y="12760"/>
                </a:lnTo>
                <a:lnTo>
                  <a:pt x="27051" y="13609"/>
                </a:lnTo>
                <a:lnTo>
                  <a:pt x="30733" y="13835"/>
                </a:lnTo>
                <a:lnTo>
                  <a:pt x="34775" y="13986"/>
                </a:lnTo>
                <a:lnTo>
                  <a:pt x="39058" y="14880"/>
                </a:lnTo>
                <a:lnTo>
                  <a:pt x="43501" y="16270"/>
                </a:lnTo>
                <a:lnTo>
                  <a:pt x="48050" y="17991"/>
                </a:lnTo>
                <a:lnTo>
                  <a:pt x="52670" y="19138"/>
                </a:lnTo>
                <a:lnTo>
                  <a:pt x="57338" y="19902"/>
                </a:lnTo>
                <a:lnTo>
                  <a:pt x="62037" y="20412"/>
                </a:lnTo>
                <a:lnTo>
                  <a:pt x="66758" y="20752"/>
                </a:lnTo>
                <a:lnTo>
                  <a:pt x="71492" y="20978"/>
                </a:lnTo>
                <a:lnTo>
                  <a:pt x="80986" y="21230"/>
                </a:lnTo>
                <a:lnTo>
                  <a:pt x="90496" y="21342"/>
                </a:lnTo>
                <a:lnTo>
                  <a:pt x="96049" y="22166"/>
                </a:lnTo>
                <a:lnTo>
                  <a:pt x="102132" y="23509"/>
                </a:lnTo>
                <a:lnTo>
                  <a:pt x="108569" y="25197"/>
                </a:lnTo>
                <a:lnTo>
                  <a:pt x="113654" y="26323"/>
                </a:lnTo>
                <a:lnTo>
                  <a:pt x="117836" y="27074"/>
                </a:lnTo>
                <a:lnTo>
                  <a:pt x="121420" y="27574"/>
                </a:lnTo>
                <a:lnTo>
                  <a:pt x="125396" y="27908"/>
                </a:lnTo>
                <a:lnTo>
                  <a:pt x="129634" y="28131"/>
                </a:lnTo>
                <a:lnTo>
                  <a:pt x="138576" y="28378"/>
                </a:lnTo>
                <a:lnTo>
                  <a:pt x="147842" y="28487"/>
                </a:lnTo>
                <a:lnTo>
                  <a:pt x="151742" y="29310"/>
                </a:lnTo>
                <a:lnTo>
                  <a:pt x="155136" y="30653"/>
                </a:lnTo>
                <a:lnTo>
                  <a:pt x="158192" y="32342"/>
                </a:lnTo>
                <a:lnTo>
                  <a:pt x="161817" y="33467"/>
                </a:lnTo>
                <a:lnTo>
                  <a:pt x="165820" y="34218"/>
                </a:lnTo>
                <a:lnTo>
                  <a:pt x="170078" y="34718"/>
                </a:lnTo>
                <a:lnTo>
                  <a:pt x="173710" y="35052"/>
                </a:lnTo>
                <a:lnTo>
                  <a:pt x="176924" y="35274"/>
                </a:lnTo>
                <a:lnTo>
                  <a:pt x="182613" y="35521"/>
                </a:lnTo>
                <a:lnTo>
                  <a:pt x="192879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3"/>
          <p:cNvSpPr/>
          <p:nvPr/>
        </p:nvSpPr>
        <p:spPr>
          <a:xfrm>
            <a:off x="8636880" y="2378868"/>
            <a:ext cx="35633" cy="235745"/>
          </a:xfrm>
          <a:custGeom>
            <a:avLst/>
            <a:gdLst/>
            <a:ahLst/>
            <a:cxnLst/>
            <a:rect l="0" t="0" r="0" b="0"/>
            <a:pathLst>
              <a:path w="35633" h="235745">
                <a:moveTo>
                  <a:pt x="7057" y="0"/>
                </a:moveTo>
                <a:lnTo>
                  <a:pt x="0" y="0"/>
                </a:lnTo>
                <a:lnTo>
                  <a:pt x="3732" y="0"/>
                </a:lnTo>
                <a:lnTo>
                  <a:pt x="4840" y="794"/>
                </a:lnTo>
                <a:lnTo>
                  <a:pt x="5579" y="2117"/>
                </a:lnTo>
                <a:lnTo>
                  <a:pt x="6400" y="5704"/>
                </a:lnTo>
                <a:lnTo>
                  <a:pt x="6765" y="9943"/>
                </a:lnTo>
                <a:lnTo>
                  <a:pt x="7656" y="12185"/>
                </a:lnTo>
                <a:lnTo>
                  <a:pt x="9044" y="14474"/>
                </a:lnTo>
                <a:lnTo>
                  <a:pt x="10763" y="16793"/>
                </a:lnTo>
                <a:lnTo>
                  <a:pt x="12702" y="19133"/>
                </a:lnTo>
                <a:lnTo>
                  <a:pt x="14789" y="21487"/>
                </a:lnTo>
                <a:lnTo>
                  <a:pt x="16975" y="23849"/>
                </a:lnTo>
                <a:lnTo>
                  <a:pt x="18431" y="27012"/>
                </a:lnTo>
                <a:lnTo>
                  <a:pt x="19403" y="30708"/>
                </a:lnTo>
                <a:lnTo>
                  <a:pt x="20049" y="34760"/>
                </a:lnTo>
                <a:lnTo>
                  <a:pt x="20481" y="39048"/>
                </a:lnTo>
                <a:lnTo>
                  <a:pt x="20769" y="43495"/>
                </a:lnTo>
                <a:lnTo>
                  <a:pt x="20961" y="48047"/>
                </a:lnTo>
                <a:lnTo>
                  <a:pt x="21175" y="57337"/>
                </a:lnTo>
                <a:lnTo>
                  <a:pt x="21345" y="179467"/>
                </a:lnTo>
                <a:lnTo>
                  <a:pt x="22138" y="183145"/>
                </a:lnTo>
                <a:lnTo>
                  <a:pt x="23461" y="187184"/>
                </a:lnTo>
                <a:lnTo>
                  <a:pt x="25137" y="191465"/>
                </a:lnTo>
                <a:lnTo>
                  <a:pt x="27048" y="195112"/>
                </a:lnTo>
                <a:lnTo>
                  <a:pt x="29115" y="198337"/>
                </a:lnTo>
                <a:lnTo>
                  <a:pt x="31287" y="201281"/>
                </a:lnTo>
                <a:lnTo>
                  <a:pt x="32736" y="204037"/>
                </a:lnTo>
                <a:lnTo>
                  <a:pt x="33701" y="206669"/>
                </a:lnTo>
                <a:lnTo>
                  <a:pt x="34774" y="211709"/>
                </a:lnTo>
                <a:lnTo>
                  <a:pt x="35379" y="219009"/>
                </a:lnTo>
                <a:lnTo>
                  <a:pt x="35557" y="226200"/>
                </a:lnTo>
                <a:lnTo>
                  <a:pt x="35632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4"/>
          <p:cNvSpPr/>
          <p:nvPr/>
        </p:nvSpPr>
        <p:spPr>
          <a:xfrm>
            <a:off x="8365357" y="2771775"/>
            <a:ext cx="35694" cy="235744"/>
          </a:xfrm>
          <a:custGeom>
            <a:avLst/>
            <a:gdLst/>
            <a:ahLst/>
            <a:cxnLst/>
            <a:rect l="0" t="0" r="0" b="0"/>
            <a:pathLst>
              <a:path w="35694" h="235744">
                <a:moveTo>
                  <a:pt x="7118" y="0"/>
                </a:moveTo>
                <a:lnTo>
                  <a:pt x="0" y="0"/>
                </a:lnTo>
                <a:lnTo>
                  <a:pt x="3774" y="3792"/>
                </a:lnTo>
                <a:lnTo>
                  <a:pt x="4888" y="5703"/>
                </a:lnTo>
                <a:lnTo>
                  <a:pt x="5632" y="7771"/>
                </a:lnTo>
                <a:lnTo>
                  <a:pt x="6677" y="14473"/>
                </a:lnTo>
                <a:lnTo>
                  <a:pt x="6824" y="16792"/>
                </a:lnTo>
                <a:lnTo>
                  <a:pt x="7716" y="19132"/>
                </a:lnTo>
                <a:lnTo>
                  <a:pt x="9104" y="21486"/>
                </a:lnTo>
                <a:lnTo>
                  <a:pt x="10823" y="23849"/>
                </a:lnTo>
                <a:lnTo>
                  <a:pt x="11968" y="26218"/>
                </a:lnTo>
                <a:lnTo>
                  <a:pt x="12733" y="28591"/>
                </a:lnTo>
                <a:lnTo>
                  <a:pt x="13243" y="30967"/>
                </a:lnTo>
                <a:lnTo>
                  <a:pt x="14376" y="34138"/>
                </a:lnTo>
                <a:lnTo>
                  <a:pt x="15925" y="37840"/>
                </a:lnTo>
                <a:lnTo>
                  <a:pt x="17752" y="41895"/>
                </a:lnTo>
                <a:lnTo>
                  <a:pt x="18969" y="46186"/>
                </a:lnTo>
                <a:lnTo>
                  <a:pt x="19781" y="50634"/>
                </a:lnTo>
                <a:lnTo>
                  <a:pt x="20323" y="55187"/>
                </a:lnTo>
                <a:lnTo>
                  <a:pt x="20684" y="59810"/>
                </a:lnTo>
                <a:lnTo>
                  <a:pt x="20924" y="64480"/>
                </a:lnTo>
                <a:lnTo>
                  <a:pt x="21085" y="69180"/>
                </a:lnTo>
                <a:lnTo>
                  <a:pt x="21341" y="93040"/>
                </a:lnTo>
                <a:lnTo>
                  <a:pt x="21405" y="175124"/>
                </a:lnTo>
                <a:lnTo>
                  <a:pt x="22199" y="179456"/>
                </a:lnTo>
                <a:lnTo>
                  <a:pt x="23521" y="183137"/>
                </a:lnTo>
                <a:lnTo>
                  <a:pt x="25198" y="186385"/>
                </a:lnTo>
                <a:lnTo>
                  <a:pt x="26315" y="190138"/>
                </a:lnTo>
                <a:lnTo>
                  <a:pt x="27059" y="194227"/>
                </a:lnTo>
                <a:lnTo>
                  <a:pt x="27557" y="198541"/>
                </a:lnTo>
                <a:lnTo>
                  <a:pt x="28108" y="205451"/>
                </a:lnTo>
                <a:lnTo>
                  <a:pt x="28353" y="211167"/>
                </a:lnTo>
                <a:lnTo>
                  <a:pt x="28491" y="218848"/>
                </a:lnTo>
                <a:lnTo>
                  <a:pt x="28522" y="223737"/>
                </a:lnTo>
                <a:lnTo>
                  <a:pt x="29325" y="225357"/>
                </a:lnTo>
                <a:lnTo>
                  <a:pt x="30654" y="226438"/>
                </a:lnTo>
                <a:lnTo>
                  <a:pt x="32333" y="227159"/>
                </a:lnTo>
                <a:lnTo>
                  <a:pt x="33453" y="228433"/>
                </a:lnTo>
                <a:lnTo>
                  <a:pt x="34200" y="230076"/>
                </a:lnTo>
                <a:lnTo>
                  <a:pt x="35693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5"/>
          <p:cNvSpPr/>
          <p:nvPr/>
        </p:nvSpPr>
        <p:spPr>
          <a:xfrm>
            <a:off x="8301037" y="3200410"/>
            <a:ext cx="206830" cy="264309"/>
          </a:xfrm>
          <a:custGeom>
            <a:avLst/>
            <a:gdLst/>
            <a:ahLst/>
            <a:cxnLst/>
            <a:rect l="0" t="0" r="0" b="0"/>
            <a:pathLst>
              <a:path w="206830" h="264309">
                <a:moveTo>
                  <a:pt x="0" y="35708"/>
                </a:moveTo>
                <a:lnTo>
                  <a:pt x="6850" y="28859"/>
                </a:lnTo>
                <a:lnTo>
                  <a:pt x="11247" y="26579"/>
                </a:lnTo>
                <a:lnTo>
                  <a:pt x="17699" y="22919"/>
                </a:lnTo>
                <a:lnTo>
                  <a:pt x="23212" y="18647"/>
                </a:lnTo>
                <a:lnTo>
                  <a:pt x="28308" y="16220"/>
                </a:lnTo>
                <a:lnTo>
                  <a:pt x="30779" y="15572"/>
                </a:lnTo>
                <a:lnTo>
                  <a:pt x="39874" y="12736"/>
                </a:lnTo>
                <a:lnTo>
                  <a:pt x="45632" y="10868"/>
                </a:lnTo>
                <a:lnTo>
                  <a:pt x="51059" y="8830"/>
                </a:lnTo>
                <a:lnTo>
                  <a:pt x="56264" y="6677"/>
                </a:lnTo>
                <a:lnTo>
                  <a:pt x="61322" y="4448"/>
                </a:lnTo>
                <a:lnTo>
                  <a:pt x="66281" y="2962"/>
                </a:lnTo>
                <a:lnTo>
                  <a:pt x="71175" y="1971"/>
                </a:lnTo>
                <a:lnTo>
                  <a:pt x="76026" y="1310"/>
                </a:lnTo>
                <a:lnTo>
                  <a:pt x="80846" y="870"/>
                </a:lnTo>
                <a:lnTo>
                  <a:pt x="85647" y="577"/>
                </a:lnTo>
                <a:lnTo>
                  <a:pt x="94422" y="251"/>
                </a:lnTo>
                <a:lnTo>
                  <a:pt x="100967" y="105"/>
                </a:lnTo>
                <a:lnTo>
                  <a:pt x="122706" y="0"/>
                </a:lnTo>
                <a:lnTo>
                  <a:pt x="125461" y="790"/>
                </a:lnTo>
                <a:lnTo>
                  <a:pt x="130638" y="3785"/>
                </a:lnTo>
                <a:lnTo>
                  <a:pt x="135584" y="7762"/>
                </a:lnTo>
                <a:lnTo>
                  <a:pt x="140428" y="12175"/>
                </a:lnTo>
                <a:lnTo>
                  <a:pt x="145228" y="16782"/>
                </a:lnTo>
                <a:lnTo>
                  <a:pt x="146824" y="19122"/>
                </a:lnTo>
                <a:lnTo>
                  <a:pt x="148599" y="23839"/>
                </a:lnTo>
                <a:lnTo>
                  <a:pt x="149389" y="30698"/>
                </a:lnTo>
                <a:lnTo>
                  <a:pt x="149599" y="34749"/>
                </a:lnTo>
                <a:lnTo>
                  <a:pt x="148944" y="38244"/>
                </a:lnTo>
                <a:lnTo>
                  <a:pt x="146101" y="44244"/>
                </a:lnTo>
                <a:lnTo>
                  <a:pt x="142192" y="51673"/>
                </a:lnTo>
                <a:lnTo>
                  <a:pt x="140038" y="55876"/>
                </a:lnTo>
                <a:lnTo>
                  <a:pt x="137015" y="60266"/>
                </a:lnTo>
                <a:lnTo>
                  <a:pt x="133413" y="64780"/>
                </a:lnTo>
                <a:lnTo>
                  <a:pt x="129423" y="69377"/>
                </a:lnTo>
                <a:lnTo>
                  <a:pt x="125175" y="74029"/>
                </a:lnTo>
                <a:lnTo>
                  <a:pt x="116224" y="83432"/>
                </a:lnTo>
                <a:lnTo>
                  <a:pt x="91859" y="108125"/>
                </a:lnTo>
                <a:lnTo>
                  <a:pt x="87433" y="110973"/>
                </a:lnTo>
                <a:lnTo>
                  <a:pt x="82100" y="113666"/>
                </a:lnTo>
                <a:lnTo>
                  <a:pt x="76166" y="116255"/>
                </a:lnTo>
                <a:lnTo>
                  <a:pt x="71415" y="118775"/>
                </a:lnTo>
                <a:lnTo>
                  <a:pt x="67453" y="121249"/>
                </a:lnTo>
                <a:lnTo>
                  <a:pt x="64019" y="123692"/>
                </a:lnTo>
                <a:lnTo>
                  <a:pt x="60142" y="126114"/>
                </a:lnTo>
                <a:lnTo>
                  <a:pt x="55969" y="128522"/>
                </a:lnTo>
                <a:lnTo>
                  <a:pt x="51600" y="130922"/>
                </a:lnTo>
                <a:lnTo>
                  <a:pt x="47894" y="132521"/>
                </a:lnTo>
                <a:lnTo>
                  <a:pt x="41659" y="134299"/>
                </a:lnTo>
                <a:lnTo>
                  <a:pt x="36098" y="135440"/>
                </a:lnTo>
                <a:lnTo>
                  <a:pt x="29722" y="135684"/>
                </a:lnTo>
                <a:lnTo>
                  <a:pt x="28676" y="135718"/>
                </a:lnTo>
                <a:lnTo>
                  <a:pt x="32397" y="131927"/>
                </a:lnTo>
                <a:lnTo>
                  <a:pt x="34298" y="130811"/>
                </a:lnTo>
                <a:lnTo>
                  <a:pt x="38526" y="129570"/>
                </a:lnTo>
                <a:lnTo>
                  <a:pt x="43052" y="129018"/>
                </a:lnTo>
                <a:lnTo>
                  <a:pt x="45371" y="128871"/>
                </a:lnTo>
                <a:lnTo>
                  <a:pt x="47709" y="127979"/>
                </a:lnTo>
                <a:lnTo>
                  <a:pt x="52425" y="124872"/>
                </a:lnTo>
                <a:lnTo>
                  <a:pt x="55587" y="123726"/>
                </a:lnTo>
                <a:lnTo>
                  <a:pt x="59284" y="122961"/>
                </a:lnTo>
                <a:lnTo>
                  <a:pt x="63334" y="122452"/>
                </a:lnTo>
                <a:lnTo>
                  <a:pt x="67623" y="121319"/>
                </a:lnTo>
                <a:lnTo>
                  <a:pt x="72070" y="119769"/>
                </a:lnTo>
                <a:lnTo>
                  <a:pt x="76621" y="117943"/>
                </a:lnTo>
                <a:lnTo>
                  <a:pt x="82037" y="116725"/>
                </a:lnTo>
                <a:lnTo>
                  <a:pt x="88029" y="115913"/>
                </a:lnTo>
                <a:lnTo>
                  <a:pt x="94404" y="115372"/>
                </a:lnTo>
                <a:lnTo>
                  <a:pt x="100243" y="115805"/>
                </a:lnTo>
                <a:lnTo>
                  <a:pt x="105722" y="116887"/>
                </a:lnTo>
                <a:lnTo>
                  <a:pt x="110963" y="118403"/>
                </a:lnTo>
                <a:lnTo>
                  <a:pt x="116044" y="119413"/>
                </a:lnTo>
                <a:lnTo>
                  <a:pt x="121019" y="120086"/>
                </a:lnTo>
                <a:lnTo>
                  <a:pt x="125923" y="120536"/>
                </a:lnTo>
                <a:lnTo>
                  <a:pt x="131573" y="121628"/>
                </a:lnTo>
                <a:lnTo>
                  <a:pt x="137722" y="123151"/>
                </a:lnTo>
                <a:lnTo>
                  <a:pt x="144202" y="124960"/>
                </a:lnTo>
                <a:lnTo>
                  <a:pt x="150109" y="126959"/>
                </a:lnTo>
                <a:lnTo>
                  <a:pt x="155635" y="129086"/>
                </a:lnTo>
                <a:lnTo>
                  <a:pt x="160907" y="131297"/>
                </a:lnTo>
                <a:lnTo>
                  <a:pt x="165215" y="133566"/>
                </a:lnTo>
                <a:lnTo>
                  <a:pt x="168881" y="135872"/>
                </a:lnTo>
                <a:lnTo>
                  <a:pt x="172119" y="138203"/>
                </a:lnTo>
                <a:lnTo>
                  <a:pt x="175864" y="141344"/>
                </a:lnTo>
                <a:lnTo>
                  <a:pt x="179949" y="145026"/>
                </a:lnTo>
                <a:lnTo>
                  <a:pt x="191167" y="155676"/>
                </a:lnTo>
                <a:lnTo>
                  <a:pt x="194120" y="158549"/>
                </a:lnTo>
                <a:lnTo>
                  <a:pt x="196088" y="162052"/>
                </a:lnTo>
                <a:lnTo>
                  <a:pt x="198275" y="170178"/>
                </a:lnTo>
                <a:lnTo>
                  <a:pt x="201364" y="176964"/>
                </a:lnTo>
                <a:lnTo>
                  <a:pt x="204588" y="182626"/>
                </a:lnTo>
                <a:lnTo>
                  <a:pt x="206022" y="187789"/>
                </a:lnTo>
                <a:lnTo>
                  <a:pt x="206659" y="194845"/>
                </a:lnTo>
                <a:lnTo>
                  <a:pt x="206829" y="198950"/>
                </a:lnTo>
                <a:lnTo>
                  <a:pt x="206149" y="202480"/>
                </a:lnTo>
                <a:lnTo>
                  <a:pt x="203276" y="208518"/>
                </a:lnTo>
                <a:lnTo>
                  <a:pt x="201470" y="215965"/>
                </a:lnTo>
                <a:lnTo>
                  <a:pt x="200989" y="220173"/>
                </a:lnTo>
                <a:lnTo>
                  <a:pt x="199873" y="223772"/>
                </a:lnTo>
                <a:lnTo>
                  <a:pt x="196518" y="229888"/>
                </a:lnTo>
                <a:lnTo>
                  <a:pt x="190264" y="237369"/>
                </a:lnTo>
                <a:lnTo>
                  <a:pt x="186374" y="241586"/>
                </a:lnTo>
                <a:lnTo>
                  <a:pt x="182194" y="244397"/>
                </a:lnTo>
                <a:lnTo>
                  <a:pt x="177819" y="246272"/>
                </a:lnTo>
                <a:lnTo>
                  <a:pt x="173314" y="247522"/>
                </a:lnTo>
                <a:lnTo>
                  <a:pt x="168724" y="249148"/>
                </a:lnTo>
                <a:lnTo>
                  <a:pt x="164077" y="251027"/>
                </a:lnTo>
                <a:lnTo>
                  <a:pt x="159390" y="253073"/>
                </a:lnTo>
                <a:lnTo>
                  <a:pt x="149951" y="257463"/>
                </a:lnTo>
                <a:lnTo>
                  <a:pt x="145211" y="259745"/>
                </a:lnTo>
                <a:lnTo>
                  <a:pt x="140464" y="261266"/>
                </a:lnTo>
                <a:lnTo>
                  <a:pt x="135711" y="262280"/>
                </a:lnTo>
                <a:lnTo>
                  <a:pt x="130955" y="262956"/>
                </a:lnTo>
                <a:lnTo>
                  <a:pt x="126197" y="263407"/>
                </a:lnTo>
                <a:lnTo>
                  <a:pt x="121438" y="263708"/>
                </a:lnTo>
                <a:lnTo>
                  <a:pt x="111916" y="264041"/>
                </a:lnTo>
                <a:lnTo>
                  <a:pt x="92869" y="264256"/>
                </a:lnTo>
                <a:lnTo>
                  <a:pt x="39517" y="264308"/>
                </a:lnTo>
                <a:lnTo>
                  <a:pt x="38251" y="263515"/>
                </a:lnTo>
                <a:lnTo>
                  <a:pt x="37407" y="262192"/>
                </a:lnTo>
                <a:lnTo>
                  <a:pt x="35719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6"/>
          <p:cNvSpPr/>
          <p:nvPr/>
        </p:nvSpPr>
        <p:spPr>
          <a:xfrm>
            <a:off x="4679156" y="3324936"/>
            <a:ext cx="28273" cy="39770"/>
          </a:xfrm>
          <a:custGeom>
            <a:avLst/>
            <a:gdLst/>
            <a:ahLst/>
            <a:cxnLst/>
            <a:rect l="0" t="0" r="0" b="0"/>
            <a:pathLst>
              <a:path w="28273" h="39770">
                <a:moveTo>
                  <a:pt x="7144" y="25482"/>
                </a:moveTo>
                <a:lnTo>
                  <a:pt x="21129" y="25482"/>
                </a:lnTo>
                <a:lnTo>
                  <a:pt x="21230" y="26276"/>
                </a:lnTo>
                <a:lnTo>
                  <a:pt x="21297" y="27599"/>
                </a:lnTo>
                <a:lnTo>
                  <a:pt x="21423" y="32332"/>
                </a:lnTo>
                <a:lnTo>
                  <a:pt x="21431" y="39468"/>
                </a:lnTo>
                <a:lnTo>
                  <a:pt x="20637" y="39569"/>
                </a:lnTo>
                <a:lnTo>
                  <a:pt x="19314" y="39636"/>
                </a:lnTo>
                <a:lnTo>
                  <a:pt x="15280" y="39743"/>
                </a:lnTo>
                <a:lnTo>
                  <a:pt x="389" y="39769"/>
                </a:lnTo>
                <a:lnTo>
                  <a:pt x="259" y="38976"/>
                </a:lnTo>
                <a:lnTo>
                  <a:pt x="173" y="37653"/>
                </a:lnTo>
                <a:lnTo>
                  <a:pt x="34" y="33619"/>
                </a:lnTo>
                <a:lnTo>
                  <a:pt x="0" y="11585"/>
                </a:lnTo>
                <a:lnTo>
                  <a:pt x="794" y="11454"/>
                </a:lnTo>
                <a:lnTo>
                  <a:pt x="2117" y="11368"/>
                </a:lnTo>
                <a:lnTo>
                  <a:pt x="6151" y="11229"/>
                </a:lnTo>
                <a:lnTo>
                  <a:pt x="21109" y="11195"/>
                </a:lnTo>
                <a:lnTo>
                  <a:pt x="22010" y="11989"/>
                </a:lnTo>
                <a:lnTo>
                  <a:pt x="27553" y="17346"/>
                </a:lnTo>
                <a:lnTo>
                  <a:pt x="27894" y="18470"/>
                </a:lnTo>
                <a:lnTo>
                  <a:pt x="28121" y="20014"/>
                </a:lnTo>
                <a:lnTo>
                  <a:pt x="28272" y="21837"/>
                </a:lnTo>
                <a:lnTo>
                  <a:pt x="27579" y="23846"/>
                </a:lnTo>
                <a:lnTo>
                  <a:pt x="26324" y="25979"/>
                </a:lnTo>
                <a:lnTo>
                  <a:pt x="22398" y="31313"/>
                </a:lnTo>
                <a:lnTo>
                  <a:pt x="21282" y="31751"/>
                </a:lnTo>
                <a:lnTo>
                  <a:pt x="19744" y="32042"/>
                </a:lnTo>
                <a:lnTo>
                  <a:pt x="17925" y="32237"/>
                </a:lnTo>
                <a:lnTo>
                  <a:pt x="16712" y="33160"/>
                </a:lnTo>
                <a:lnTo>
                  <a:pt x="15904" y="34570"/>
                </a:lnTo>
                <a:lnTo>
                  <a:pt x="15365" y="36303"/>
                </a:lnTo>
                <a:lnTo>
                  <a:pt x="14212" y="37459"/>
                </a:lnTo>
                <a:lnTo>
                  <a:pt x="12649" y="38229"/>
                </a:lnTo>
                <a:lnTo>
                  <a:pt x="8231" y="39466"/>
                </a:lnTo>
                <a:lnTo>
                  <a:pt x="7869" y="38773"/>
                </a:lnTo>
                <a:lnTo>
                  <a:pt x="7627" y="37518"/>
                </a:lnTo>
                <a:lnTo>
                  <a:pt x="7466" y="35887"/>
                </a:lnTo>
                <a:lnTo>
                  <a:pt x="6564" y="34800"/>
                </a:lnTo>
                <a:lnTo>
                  <a:pt x="5170" y="34076"/>
                </a:lnTo>
                <a:lnTo>
                  <a:pt x="3446" y="33593"/>
                </a:lnTo>
                <a:lnTo>
                  <a:pt x="2298" y="32476"/>
                </a:lnTo>
                <a:lnTo>
                  <a:pt x="1532" y="30939"/>
                </a:lnTo>
                <a:lnTo>
                  <a:pt x="1021" y="29120"/>
                </a:lnTo>
                <a:lnTo>
                  <a:pt x="681" y="27114"/>
                </a:lnTo>
                <a:lnTo>
                  <a:pt x="454" y="24982"/>
                </a:lnTo>
                <a:lnTo>
                  <a:pt x="302" y="22768"/>
                </a:lnTo>
                <a:lnTo>
                  <a:pt x="202" y="20498"/>
                </a:lnTo>
                <a:lnTo>
                  <a:pt x="26" y="12576"/>
                </a:lnTo>
                <a:lnTo>
                  <a:pt x="2" y="5166"/>
                </a:lnTo>
                <a:lnTo>
                  <a:pt x="795" y="4794"/>
                </a:lnTo>
                <a:lnTo>
                  <a:pt x="2117" y="4546"/>
                </a:lnTo>
                <a:lnTo>
                  <a:pt x="3793" y="4381"/>
                </a:lnTo>
                <a:lnTo>
                  <a:pt x="4910" y="3477"/>
                </a:lnTo>
                <a:lnTo>
                  <a:pt x="5654" y="2081"/>
                </a:lnTo>
                <a:lnTo>
                  <a:pt x="6151" y="356"/>
                </a:lnTo>
                <a:lnTo>
                  <a:pt x="6482" y="0"/>
                </a:lnTo>
                <a:lnTo>
                  <a:pt x="6702" y="557"/>
                </a:lnTo>
                <a:lnTo>
                  <a:pt x="7144" y="40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7"/>
          <p:cNvSpPr/>
          <p:nvPr/>
        </p:nvSpPr>
        <p:spPr>
          <a:xfrm>
            <a:off x="4808826" y="3060616"/>
            <a:ext cx="41752" cy="32626"/>
          </a:xfrm>
          <a:custGeom>
            <a:avLst/>
            <a:gdLst/>
            <a:ahLst/>
            <a:cxnLst/>
            <a:rect l="0" t="0" r="0" b="0"/>
            <a:pathLst>
              <a:path w="41752" h="32626">
                <a:moveTo>
                  <a:pt x="20349" y="11196"/>
                </a:moveTo>
                <a:lnTo>
                  <a:pt x="31197" y="11196"/>
                </a:lnTo>
                <a:lnTo>
                  <a:pt x="32344" y="11990"/>
                </a:lnTo>
                <a:lnTo>
                  <a:pt x="33108" y="13313"/>
                </a:lnTo>
                <a:lnTo>
                  <a:pt x="33617" y="14988"/>
                </a:lnTo>
                <a:lnTo>
                  <a:pt x="34751" y="16106"/>
                </a:lnTo>
                <a:lnTo>
                  <a:pt x="36300" y="16850"/>
                </a:lnTo>
                <a:lnTo>
                  <a:pt x="40698" y="18046"/>
                </a:lnTo>
                <a:lnTo>
                  <a:pt x="41058" y="18937"/>
                </a:lnTo>
                <a:lnTo>
                  <a:pt x="41299" y="20326"/>
                </a:lnTo>
                <a:lnTo>
                  <a:pt x="41751" y="25182"/>
                </a:lnTo>
                <a:lnTo>
                  <a:pt x="40967" y="26076"/>
                </a:lnTo>
                <a:lnTo>
                  <a:pt x="35627" y="31608"/>
                </a:lnTo>
                <a:lnTo>
                  <a:pt x="34503" y="31948"/>
                </a:lnTo>
                <a:lnTo>
                  <a:pt x="32959" y="32174"/>
                </a:lnTo>
                <a:lnTo>
                  <a:pt x="28572" y="32538"/>
                </a:lnTo>
                <a:lnTo>
                  <a:pt x="25856" y="32588"/>
                </a:lnTo>
                <a:lnTo>
                  <a:pt x="16879" y="32625"/>
                </a:lnTo>
                <a:lnTo>
                  <a:pt x="15654" y="31832"/>
                </a:lnTo>
                <a:lnTo>
                  <a:pt x="14838" y="30510"/>
                </a:lnTo>
                <a:lnTo>
                  <a:pt x="14293" y="28834"/>
                </a:lnTo>
                <a:lnTo>
                  <a:pt x="13930" y="26924"/>
                </a:lnTo>
                <a:lnTo>
                  <a:pt x="13689" y="24856"/>
                </a:lnTo>
                <a:lnTo>
                  <a:pt x="13300" y="19627"/>
                </a:lnTo>
                <a:lnTo>
                  <a:pt x="13247" y="16795"/>
                </a:lnTo>
                <a:lnTo>
                  <a:pt x="13233" y="14929"/>
                </a:lnTo>
                <a:lnTo>
                  <a:pt x="14017" y="13685"/>
                </a:lnTo>
                <a:lnTo>
                  <a:pt x="15334" y="12855"/>
                </a:lnTo>
                <a:lnTo>
                  <a:pt x="17006" y="12302"/>
                </a:lnTo>
                <a:lnTo>
                  <a:pt x="18120" y="11140"/>
                </a:lnTo>
                <a:lnTo>
                  <a:pt x="18863" y="9571"/>
                </a:lnTo>
                <a:lnTo>
                  <a:pt x="20055" y="5142"/>
                </a:lnTo>
                <a:lnTo>
                  <a:pt x="20947" y="4779"/>
                </a:lnTo>
                <a:lnTo>
                  <a:pt x="22334" y="4537"/>
                </a:lnTo>
                <a:lnTo>
                  <a:pt x="24054" y="4375"/>
                </a:lnTo>
                <a:lnTo>
                  <a:pt x="25200" y="3474"/>
                </a:lnTo>
                <a:lnTo>
                  <a:pt x="25964" y="2079"/>
                </a:lnTo>
                <a:lnTo>
                  <a:pt x="26473" y="356"/>
                </a:lnTo>
                <a:lnTo>
                  <a:pt x="27607" y="0"/>
                </a:lnTo>
                <a:lnTo>
                  <a:pt x="29156" y="557"/>
                </a:lnTo>
                <a:lnTo>
                  <a:pt x="34315" y="3848"/>
                </a:lnTo>
                <a:lnTo>
                  <a:pt x="34422" y="4710"/>
                </a:lnTo>
                <a:lnTo>
                  <a:pt x="34493" y="6078"/>
                </a:lnTo>
                <a:lnTo>
                  <a:pt x="34608" y="10185"/>
                </a:lnTo>
                <a:lnTo>
                  <a:pt x="34634" y="17258"/>
                </a:lnTo>
                <a:lnTo>
                  <a:pt x="33841" y="18412"/>
                </a:lnTo>
                <a:lnTo>
                  <a:pt x="32518" y="19976"/>
                </a:lnTo>
                <a:lnTo>
                  <a:pt x="28485" y="24396"/>
                </a:lnTo>
                <a:lnTo>
                  <a:pt x="27360" y="24758"/>
                </a:lnTo>
                <a:lnTo>
                  <a:pt x="25817" y="25000"/>
                </a:lnTo>
                <a:lnTo>
                  <a:pt x="23994" y="25161"/>
                </a:lnTo>
                <a:lnTo>
                  <a:pt x="21985" y="25269"/>
                </a:lnTo>
                <a:lnTo>
                  <a:pt x="14518" y="25455"/>
                </a:lnTo>
                <a:lnTo>
                  <a:pt x="14080" y="24671"/>
                </a:lnTo>
                <a:lnTo>
                  <a:pt x="13788" y="23354"/>
                </a:lnTo>
                <a:lnTo>
                  <a:pt x="13594" y="21683"/>
                </a:lnTo>
                <a:lnTo>
                  <a:pt x="12671" y="20568"/>
                </a:lnTo>
                <a:lnTo>
                  <a:pt x="11261" y="19826"/>
                </a:lnTo>
                <a:lnTo>
                  <a:pt x="7088" y="18633"/>
                </a:lnTo>
                <a:lnTo>
                  <a:pt x="5952" y="17742"/>
                </a:lnTo>
                <a:lnTo>
                  <a:pt x="4401" y="16354"/>
                </a:lnTo>
                <a:lnTo>
                  <a:pt x="0" y="12215"/>
                </a:lnTo>
                <a:lnTo>
                  <a:pt x="433" y="11081"/>
                </a:lnTo>
                <a:lnTo>
                  <a:pt x="1516" y="9532"/>
                </a:lnTo>
                <a:lnTo>
                  <a:pt x="6061" y="4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8"/>
          <p:cNvSpPr/>
          <p:nvPr/>
        </p:nvSpPr>
        <p:spPr>
          <a:xfrm>
            <a:off x="4964934" y="2772167"/>
            <a:ext cx="46892" cy="49581"/>
          </a:xfrm>
          <a:custGeom>
            <a:avLst/>
            <a:gdLst/>
            <a:ahLst/>
            <a:cxnLst/>
            <a:rect l="0" t="0" r="0" b="0"/>
            <a:pathLst>
              <a:path w="46892" h="49581">
                <a:moveTo>
                  <a:pt x="28547" y="21039"/>
                </a:moveTo>
                <a:lnTo>
                  <a:pt x="35396" y="21039"/>
                </a:lnTo>
                <a:lnTo>
                  <a:pt x="36288" y="21833"/>
                </a:lnTo>
                <a:lnTo>
                  <a:pt x="42533" y="27888"/>
                </a:lnTo>
                <a:lnTo>
                  <a:pt x="46538" y="31888"/>
                </a:lnTo>
                <a:lnTo>
                  <a:pt x="46891" y="33034"/>
                </a:lnTo>
                <a:lnTo>
                  <a:pt x="46332" y="33798"/>
                </a:lnTo>
                <a:lnTo>
                  <a:pt x="45166" y="34308"/>
                </a:lnTo>
                <a:lnTo>
                  <a:pt x="44389" y="35441"/>
                </a:lnTo>
                <a:lnTo>
                  <a:pt x="43871" y="36990"/>
                </a:lnTo>
                <a:lnTo>
                  <a:pt x="43525" y="38817"/>
                </a:lnTo>
                <a:lnTo>
                  <a:pt x="42501" y="40828"/>
                </a:lnTo>
                <a:lnTo>
                  <a:pt x="41025" y="42963"/>
                </a:lnTo>
                <a:lnTo>
                  <a:pt x="36003" y="49225"/>
                </a:lnTo>
                <a:lnTo>
                  <a:pt x="35105" y="49354"/>
                </a:lnTo>
                <a:lnTo>
                  <a:pt x="33713" y="49441"/>
                </a:lnTo>
                <a:lnTo>
                  <a:pt x="30049" y="49537"/>
                </a:lnTo>
                <a:lnTo>
                  <a:pt x="25775" y="49580"/>
                </a:lnTo>
                <a:lnTo>
                  <a:pt x="24318" y="48797"/>
                </a:lnTo>
                <a:lnTo>
                  <a:pt x="23346" y="47482"/>
                </a:lnTo>
                <a:lnTo>
                  <a:pt x="22698" y="45811"/>
                </a:lnTo>
                <a:lnTo>
                  <a:pt x="21473" y="44698"/>
                </a:lnTo>
                <a:lnTo>
                  <a:pt x="19862" y="43955"/>
                </a:lnTo>
                <a:lnTo>
                  <a:pt x="17995" y="43460"/>
                </a:lnTo>
                <a:lnTo>
                  <a:pt x="16749" y="42336"/>
                </a:lnTo>
                <a:lnTo>
                  <a:pt x="15920" y="40793"/>
                </a:lnTo>
                <a:lnTo>
                  <a:pt x="14587" y="36406"/>
                </a:lnTo>
                <a:lnTo>
                  <a:pt x="14478" y="35253"/>
                </a:lnTo>
                <a:lnTo>
                  <a:pt x="14405" y="33690"/>
                </a:lnTo>
                <a:lnTo>
                  <a:pt x="14324" y="29836"/>
                </a:lnTo>
                <a:lnTo>
                  <a:pt x="14288" y="25478"/>
                </a:lnTo>
                <a:lnTo>
                  <a:pt x="15072" y="23998"/>
                </a:lnTo>
                <a:lnTo>
                  <a:pt x="16389" y="23012"/>
                </a:lnTo>
                <a:lnTo>
                  <a:pt x="18061" y="22354"/>
                </a:lnTo>
                <a:lnTo>
                  <a:pt x="19174" y="21122"/>
                </a:lnTo>
                <a:lnTo>
                  <a:pt x="19917" y="19507"/>
                </a:lnTo>
                <a:lnTo>
                  <a:pt x="20413" y="17636"/>
                </a:lnTo>
                <a:lnTo>
                  <a:pt x="21536" y="16389"/>
                </a:lnTo>
                <a:lnTo>
                  <a:pt x="23080" y="15558"/>
                </a:lnTo>
                <a:lnTo>
                  <a:pt x="27467" y="14223"/>
                </a:lnTo>
                <a:lnTo>
                  <a:pt x="28621" y="14114"/>
                </a:lnTo>
                <a:lnTo>
                  <a:pt x="30183" y="14041"/>
                </a:lnTo>
                <a:lnTo>
                  <a:pt x="34603" y="13924"/>
                </a:lnTo>
                <a:lnTo>
                  <a:pt x="34965" y="14708"/>
                </a:lnTo>
                <a:lnTo>
                  <a:pt x="35207" y="16025"/>
                </a:lnTo>
                <a:lnTo>
                  <a:pt x="35368" y="17696"/>
                </a:lnTo>
                <a:lnTo>
                  <a:pt x="36270" y="18810"/>
                </a:lnTo>
                <a:lnTo>
                  <a:pt x="37664" y="19553"/>
                </a:lnTo>
                <a:lnTo>
                  <a:pt x="39388" y="20048"/>
                </a:lnTo>
                <a:lnTo>
                  <a:pt x="39743" y="21172"/>
                </a:lnTo>
                <a:lnTo>
                  <a:pt x="39186" y="22715"/>
                </a:lnTo>
                <a:lnTo>
                  <a:pt x="38021" y="24538"/>
                </a:lnTo>
                <a:lnTo>
                  <a:pt x="37244" y="26546"/>
                </a:lnTo>
                <a:lnTo>
                  <a:pt x="36726" y="28679"/>
                </a:lnTo>
                <a:lnTo>
                  <a:pt x="35895" y="34013"/>
                </a:lnTo>
                <a:lnTo>
                  <a:pt x="35034" y="35245"/>
                </a:lnTo>
                <a:lnTo>
                  <a:pt x="33665" y="36859"/>
                </a:lnTo>
                <a:lnTo>
                  <a:pt x="29558" y="41362"/>
                </a:lnTo>
                <a:lnTo>
                  <a:pt x="28427" y="41731"/>
                </a:lnTo>
                <a:lnTo>
                  <a:pt x="26879" y="41978"/>
                </a:lnTo>
                <a:lnTo>
                  <a:pt x="25054" y="42142"/>
                </a:lnTo>
                <a:lnTo>
                  <a:pt x="23043" y="42251"/>
                </a:lnTo>
                <a:lnTo>
                  <a:pt x="15573" y="42441"/>
                </a:lnTo>
                <a:lnTo>
                  <a:pt x="10856" y="42461"/>
                </a:lnTo>
                <a:lnTo>
                  <a:pt x="9609" y="41671"/>
                </a:lnTo>
                <a:lnTo>
                  <a:pt x="8778" y="40350"/>
                </a:lnTo>
                <a:lnTo>
                  <a:pt x="8224" y="38675"/>
                </a:lnTo>
                <a:lnTo>
                  <a:pt x="7060" y="37559"/>
                </a:lnTo>
                <a:lnTo>
                  <a:pt x="5492" y="36815"/>
                </a:lnTo>
                <a:lnTo>
                  <a:pt x="3652" y="36319"/>
                </a:lnTo>
                <a:lnTo>
                  <a:pt x="2425" y="35194"/>
                </a:lnTo>
                <a:lnTo>
                  <a:pt x="1607" y="33651"/>
                </a:lnTo>
                <a:lnTo>
                  <a:pt x="1062" y="31828"/>
                </a:lnTo>
                <a:lnTo>
                  <a:pt x="698" y="29819"/>
                </a:lnTo>
                <a:lnTo>
                  <a:pt x="457" y="27686"/>
                </a:lnTo>
                <a:lnTo>
                  <a:pt x="295" y="25470"/>
                </a:lnTo>
                <a:lnTo>
                  <a:pt x="187" y="23199"/>
                </a:lnTo>
                <a:lnTo>
                  <a:pt x="0" y="15277"/>
                </a:lnTo>
                <a:lnTo>
                  <a:pt x="784" y="14023"/>
                </a:lnTo>
                <a:lnTo>
                  <a:pt x="2101" y="12393"/>
                </a:lnTo>
                <a:lnTo>
                  <a:pt x="3773" y="10512"/>
                </a:lnTo>
                <a:lnTo>
                  <a:pt x="4887" y="8465"/>
                </a:lnTo>
                <a:lnTo>
                  <a:pt x="5630" y="6306"/>
                </a:lnTo>
                <a:lnTo>
                  <a:pt x="6125" y="4073"/>
                </a:lnTo>
                <a:lnTo>
                  <a:pt x="7249" y="2585"/>
                </a:lnTo>
                <a:lnTo>
                  <a:pt x="8792" y="1592"/>
                </a:lnTo>
                <a:lnTo>
                  <a:pt x="10615" y="931"/>
                </a:lnTo>
                <a:lnTo>
                  <a:pt x="12623" y="490"/>
                </a:lnTo>
                <a:lnTo>
                  <a:pt x="14756" y="196"/>
                </a:lnTo>
                <a:lnTo>
                  <a:pt x="16972" y="0"/>
                </a:lnTo>
                <a:lnTo>
                  <a:pt x="18449" y="663"/>
                </a:lnTo>
                <a:lnTo>
                  <a:pt x="19433" y="1899"/>
                </a:lnTo>
                <a:lnTo>
                  <a:pt x="21403" y="67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19"/>
          <p:cNvSpPr/>
          <p:nvPr/>
        </p:nvSpPr>
        <p:spPr>
          <a:xfrm>
            <a:off x="5100637" y="2543177"/>
            <a:ext cx="35686" cy="28570"/>
          </a:xfrm>
          <a:custGeom>
            <a:avLst/>
            <a:gdLst/>
            <a:ahLst/>
            <a:cxnLst/>
            <a:rect l="0" t="0" r="0" b="0"/>
            <a:pathLst>
              <a:path w="35686" h="28570">
                <a:moveTo>
                  <a:pt x="28575" y="14285"/>
                </a:moveTo>
                <a:lnTo>
                  <a:pt x="28575" y="20436"/>
                </a:lnTo>
                <a:lnTo>
                  <a:pt x="27781" y="20767"/>
                </a:lnTo>
                <a:lnTo>
                  <a:pt x="26458" y="20987"/>
                </a:lnTo>
                <a:lnTo>
                  <a:pt x="24783" y="21135"/>
                </a:lnTo>
                <a:lnTo>
                  <a:pt x="23665" y="22026"/>
                </a:lnTo>
                <a:lnTo>
                  <a:pt x="22921" y="23415"/>
                </a:lnTo>
                <a:lnTo>
                  <a:pt x="21725" y="27554"/>
                </a:lnTo>
                <a:lnTo>
                  <a:pt x="20834" y="27893"/>
                </a:lnTo>
                <a:lnTo>
                  <a:pt x="19446" y="28120"/>
                </a:lnTo>
                <a:lnTo>
                  <a:pt x="15306" y="28483"/>
                </a:lnTo>
                <a:lnTo>
                  <a:pt x="14967" y="27719"/>
                </a:lnTo>
                <a:lnTo>
                  <a:pt x="14741" y="26416"/>
                </a:lnTo>
                <a:lnTo>
                  <a:pt x="14589" y="24754"/>
                </a:lnTo>
                <a:lnTo>
                  <a:pt x="13695" y="23645"/>
                </a:lnTo>
                <a:lnTo>
                  <a:pt x="12305" y="22906"/>
                </a:lnTo>
                <a:lnTo>
                  <a:pt x="8163" y="21721"/>
                </a:lnTo>
                <a:lnTo>
                  <a:pt x="7824" y="20830"/>
                </a:lnTo>
                <a:lnTo>
                  <a:pt x="7597" y="19442"/>
                </a:lnTo>
                <a:lnTo>
                  <a:pt x="7233" y="15304"/>
                </a:lnTo>
                <a:lnTo>
                  <a:pt x="7183" y="12621"/>
                </a:lnTo>
                <a:lnTo>
                  <a:pt x="7152" y="8224"/>
                </a:lnTo>
                <a:lnTo>
                  <a:pt x="7943" y="7069"/>
                </a:lnTo>
                <a:lnTo>
                  <a:pt x="9264" y="5506"/>
                </a:lnTo>
                <a:lnTo>
                  <a:pt x="10938" y="3670"/>
                </a:lnTo>
                <a:lnTo>
                  <a:pt x="12849" y="2446"/>
                </a:lnTo>
                <a:lnTo>
                  <a:pt x="14916" y="1630"/>
                </a:lnTo>
                <a:lnTo>
                  <a:pt x="21050" y="93"/>
                </a:lnTo>
                <a:lnTo>
                  <a:pt x="21971" y="61"/>
                </a:lnTo>
                <a:lnTo>
                  <a:pt x="34422" y="0"/>
                </a:lnTo>
                <a:lnTo>
                  <a:pt x="34854" y="793"/>
                </a:lnTo>
                <a:lnTo>
                  <a:pt x="35142" y="2115"/>
                </a:lnTo>
                <a:lnTo>
                  <a:pt x="35335" y="3791"/>
                </a:lnTo>
                <a:lnTo>
                  <a:pt x="35463" y="5701"/>
                </a:lnTo>
                <a:lnTo>
                  <a:pt x="35548" y="7769"/>
                </a:lnTo>
                <a:lnTo>
                  <a:pt x="35643" y="12183"/>
                </a:lnTo>
                <a:lnTo>
                  <a:pt x="35685" y="16790"/>
                </a:lnTo>
                <a:lnTo>
                  <a:pt x="34903" y="19130"/>
                </a:lnTo>
                <a:lnTo>
                  <a:pt x="33587" y="21484"/>
                </a:lnTo>
                <a:lnTo>
                  <a:pt x="29565" y="27172"/>
                </a:lnTo>
                <a:lnTo>
                  <a:pt x="28442" y="27639"/>
                </a:lnTo>
                <a:lnTo>
                  <a:pt x="26898" y="27950"/>
                </a:lnTo>
                <a:lnTo>
                  <a:pt x="22511" y="28450"/>
                </a:lnTo>
                <a:lnTo>
                  <a:pt x="21358" y="28491"/>
                </a:lnTo>
                <a:lnTo>
                  <a:pt x="13803" y="28556"/>
                </a:lnTo>
                <a:lnTo>
                  <a:pt x="8459" y="28569"/>
                </a:lnTo>
                <a:lnTo>
                  <a:pt x="7227" y="27777"/>
                </a:lnTo>
                <a:lnTo>
                  <a:pt x="5612" y="26455"/>
                </a:lnTo>
                <a:lnTo>
                  <a:pt x="3741" y="24779"/>
                </a:lnTo>
                <a:lnTo>
                  <a:pt x="2494" y="22869"/>
                </a:lnTo>
                <a:lnTo>
                  <a:pt x="1663" y="20801"/>
                </a:lnTo>
                <a:lnTo>
                  <a:pt x="328" y="15572"/>
                </a:lnTo>
                <a:lnTo>
                  <a:pt x="219" y="14349"/>
                </a:lnTo>
                <a:lnTo>
                  <a:pt x="146" y="12740"/>
                </a:lnTo>
                <a:lnTo>
                  <a:pt x="0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0"/>
          <p:cNvSpPr/>
          <p:nvPr/>
        </p:nvSpPr>
        <p:spPr>
          <a:xfrm>
            <a:off x="5207793" y="2271712"/>
            <a:ext cx="35712" cy="41836"/>
          </a:xfrm>
          <a:custGeom>
            <a:avLst/>
            <a:gdLst/>
            <a:ahLst/>
            <a:cxnLst/>
            <a:rect l="0" t="0" r="0" b="0"/>
            <a:pathLst>
              <a:path w="35712" h="41836">
                <a:moveTo>
                  <a:pt x="0" y="0"/>
                </a:moveTo>
                <a:lnTo>
                  <a:pt x="6850" y="6850"/>
                </a:lnTo>
                <a:lnTo>
                  <a:pt x="7742" y="6948"/>
                </a:lnTo>
                <a:lnTo>
                  <a:pt x="9130" y="7013"/>
                </a:lnTo>
                <a:lnTo>
                  <a:pt x="10849" y="7057"/>
                </a:lnTo>
                <a:lnTo>
                  <a:pt x="11996" y="7879"/>
                </a:lnTo>
                <a:lnTo>
                  <a:pt x="12760" y="9222"/>
                </a:lnTo>
                <a:lnTo>
                  <a:pt x="13986" y="13287"/>
                </a:lnTo>
                <a:lnTo>
                  <a:pt x="14087" y="14414"/>
                </a:lnTo>
                <a:lnTo>
                  <a:pt x="14154" y="15959"/>
                </a:lnTo>
                <a:lnTo>
                  <a:pt x="14261" y="20350"/>
                </a:lnTo>
                <a:lnTo>
                  <a:pt x="14285" y="31279"/>
                </a:lnTo>
                <a:lnTo>
                  <a:pt x="13492" y="32759"/>
                </a:lnTo>
                <a:lnTo>
                  <a:pt x="12170" y="33746"/>
                </a:lnTo>
                <a:lnTo>
                  <a:pt x="8137" y="35329"/>
                </a:lnTo>
                <a:lnTo>
                  <a:pt x="7806" y="36253"/>
                </a:lnTo>
                <a:lnTo>
                  <a:pt x="7585" y="37662"/>
                </a:lnTo>
                <a:lnTo>
                  <a:pt x="7231" y="41835"/>
                </a:lnTo>
                <a:lnTo>
                  <a:pt x="6408" y="41384"/>
                </a:lnTo>
                <a:lnTo>
                  <a:pt x="5066" y="40289"/>
                </a:lnTo>
                <a:lnTo>
                  <a:pt x="297" y="35986"/>
                </a:lnTo>
                <a:lnTo>
                  <a:pt x="198" y="35103"/>
                </a:lnTo>
                <a:lnTo>
                  <a:pt x="132" y="33721"/>
                </a:lnTo>
                <a:lnTo>
                  <a:pt x="59" y="30068"/>
                </a:lnTo>
                <a:lnTo>
                  <a:pt x="8" y="22726"/>
                </a:lnTo>
                <a:lnTo>
                  <a:pt x="799" y="21500"/>
                </a:lnTo>
                <a:lnTo>
                  <a:pt x="2121" y="19890"/>
                </a:lnTo>
                <a:lnTo>
                  <a:pt x="3795" y="18023"/>
                </a:lnTo>
                <a:lnTo>
                  <a:pt x="4911" y="15984"/>
                </a:lnTo>
                <a:lnTo>
                  <a:pt x="5655" y="13831"/>
                </a:lnTo>
                <a:lnTo>
                  <a:pt x="6152" y="11602"/>
                </a:lnTo>
                <a:lnTo>
                  <a:pt x="7276" y="10116"/>
                </a:lnTo>
                <a:lnTo>
                  <a:pt x="8819" y="9125"/>
                </a:lnTo>
                <a:lnTo>
                  <a:pt x="10643" y="8465"/>
                </a:lnTo>
                <a:lnTo>
                  <a:pt x="12651" y="7231"/>
                </a:lnTo>
                <a:lnTo>
                  <a:pt x="14784" y="5614"/>
                </a:lnTo>
                <a:lnTo>
                  <a:pt x="17000" y="3743"/>
                </a:lnTo>
                <a:lnTo>
                  <a:pt x="19271" y="2495"/>
                </a:lnTo>
                <a:lnTo>
                  <a:pt x="21579" y="1663"/>
                </a:lnTo>
                <a:lnTo>
                  <a:pt x="27193" y="328"/>
                </a:lnTo>
                <a:lnTo>
                  <a:pt x="28447" y="219"/>
                </a:lnTo>
                <a:lnTo>
                  <a:pt x="30078" y="146"/>
                </a:lnTo>
                <a:lnTo>
                  <a:pt x="31958" y="97"/>
                </a:lnTo>
                <a:lnTo>
                  <a:pt x="33212" y="859"/>
                </a:lnTo>
                <a:lnTo>
                  <a:pt x="34048" y="2160"/>
                </a:lnTo>
                <a:lnTo>
                  <a:pt x="35389" y="6160"/>
                </a:lnTo>
                <a:lnTo>
                  <a:pt x="35499" y="7281"/>
                </a:lnTo>
                <a:lnTo>
                  <a:pt x="35572" y="8823"/>
                </a:lnTo>
                <a:lnTo>
                  <a:pt x="35690" y="13208"/>
                </a:lnTo>
                <a:lnTo>
                  <a:pt x="35711" y="17760"/>
                </a:lnTo>
                <a:lnTo>
                  <a:pt x="34920" y="18984"/>
                </a:lnTo>
                <a:lnTo>
                  <a:pt x="33599" y="19800"/>
                </a:lnTo>
                <a:lnTo>
                  <a:pt x="29567" y="21109"/>
                </a:lnTo>
                <a:lnTo>
                  <a:pt x="29237" y="22010"/>
                </a:lnTo>
                <a:lnTo>
                  <a:pt x="29016" y="23405"/>
                </a:lnTo>
                <a:lnTo>
                  <a:pt x="28869" y="25128"/>
                </a:lnTo>
                <a:lnTo>
                  <a:pt x="27978" y="26277"/>
                </a:lnTo>
                <a:lnTo>
                  <a:pt x="26589" y="27043"/>
                </a:lnTo>
                <a:lnTo>
                  <a:pt x="21432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1"/>
          <p:cNvSpPr/>
          <p:nvPr/>
        </p:nvSpPr>
        <p:spPr>
          <a:xfrm>
            <a:off x="5350676" y="2007393"/>
            <a:ext cx="21425" cy="41842"/>
          </a:xfrm>
          <a:custGeom>
            <a:avLst/>
            <a:gdLst/>
            <a:ahLst/>
            <a:cxnLst/>
            <a:rect l="0" t="0" r="0" b="0"/>
            <a:pathLst>
              <a:path w="21425" h="41842">
                <a:moveTo>
                  <a:pt x="21424" y="0"/>
                </a:moveTo>
                <a:lnTo>
                  <a:pt x="21424" y="24835"/>
                </a:lnTo>
                <a:lnTo>
                  <a:pt x="20630" y="26082"/>
                </a:lnTo>
                <a:lnTo>
                  <a:pt x="19307" y="26913"/>
                </a:lnTo>
                <a:lnTo>
                  <a:pt x="17631" y="27467"/>
                </a:lnTo>
                <a:lnTo>
                  <a:pt x="16514" y="28630"/>
                </a:lnTo>
                <a:lnTo>
                  <a:pt x="15769" y="30199"/>
                </a:lnTo>
                <a:lnTo>
                  <a:pt x="15273" y="32039"/>
                </a:lnTo>
                <a:lnTo>
                  <a:pt x="14148" y="33266"/>
                </a:lnTo>
                <a:lnTo>
                  <a:pt x="12605" y="34083"/>
                </a:lnTo>
                <a:lnTo>
                  <a:pt x="7456" y="35623"/>
                </a:lnTo>
                <a:lnTo>
                  <a:pt x="7350" y="34861"/>
                </a:lnTo>
                <a:lnTo>
                  <a:pt x="7279" y="33560"/>
                </a:lnTo>
                <a:lnTo>
                  <a:pt x="7139" y="28662"/>
                </a:lnTo>
                <a:lnTo>
                  <a:pt x="7136" y="14608"/>
                </a:lnTo>
                <a:lnTo>
                  <a:pt x="7930" y="14501"/>
                </a:lnTo>
                <a:lnTo>
                  <a:pt x="9253" y="14430"/>
                </a:lnTo>
                <a:lnTo>
                  <a:pt x="13287" y="14316"/>
                </a:lnTo>
                <a:lnTo>
                  <a:pt x="14412" y="15100"/>
                </a:lnTo>
                <a:lnTo>
                  <a:pt x="15955" y="16417"/>
                </a:lnTo>
                <a:lnTo>
                  <a:pt x="21103" y="21138"/>
                </a:lnTo>
                <a:lnTo>
                  <a:pt x="21210" y="22030"/>
                </a:lnTo>
                <a:lnTo>
                  <a:pt x="21281" y="23418"/>
                </a:lnTo>
                <a:lnTo>
                  <a:pt x="21395" y="27557"/>
                </a:lnTo>
                <a:lnTo>
                  <a:pt x="21423" y="35398"/>
                </a:lnTo>
                <a:lnTo>
                  <a:pt x="20629" y="36299"/>
                </a:lnTo>
                <a:lnTo>
                  <a:pt x="17631" y="39416"/>
                </a:lnTo>
                <a:lnTo>
                  <a:pt x="15720" y="40565"/>
                </a:lnTo>
                <a:lnTo>
                  <a:pt x="13653" y="41331"/>
                </a:lnTo>
                <a:lnTo>
                  <a:pt x="11481" y="41841"/>
                </a:lnTo>
                <a:lnTo>
                  <a:pt x="10032" y="41388"/>
                </a:lnTo>
                <a:lnTo>
                  <a:pt x="9067" y="40292"/>
                </a:lnTo>
                <a:lnTo>
                  <a:pt x="7517" y="36622"/>
                </a:lnTo>
                <a:lnTo>
                  <a:pt x="6596" y="35527"/>
                </a:lnTo>
                <a:lnTo>
                  <a:pt x="5189" y="34004"/>
                </a:lnTo>
                <a:lnTo>
                  <a:pt x="1019" y="29648"/>
                </a:lnTo>
                <a:lnTo>
                  <a:pt x="677" y="28496"/>
                </a:lnTo>
                <a:lnTo>
                  <a:pt x="449" y="26935"/>
                </a:lnTo>
                <a:lnTo>
                  <a:pt x="296" y="25101"/>
                </a:lnTo>
                <a:lnTo>
                  <a:pt x="195" y="23084"/>
                </a:lnTo>
                <a:lnTo>
                  <a:pt x="0" y="14677"/>
                </a:lnTo>
                <a:lnTo>
                  <a:pt x="791" y="13754"/>
                </a:lnTo>
                <a:lnTo>
                  <a:pt x="2113" y="12344"/>
                </a:lnTo>
                <a:lnTo>
                  <a:pt x="713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2"/>
          <p:cNvSpPr/>
          <p:nvPr/>
        </p:nvSpPr>
        <p:spPr>
          <a:xfrm>
            <a:off x="4543433" y="3593395"/>
            <a:ext cx="42847" cy="35517"/>
          </a:xfrm>
          <a:custGeom>
            <a:avLst/>
            <a:gdLst/>
            <a:ahLst/>
            <a:cxnLst/>
            <a:rect l="0" t="0" r="0" b="0"/>
            <a:pathLst>
              <a:path w="42847" h="35517">
                <a:moveTo>
                  <a:pt x="28567" y="7055"/>
                </a:moveTo>
                <a:lnTo>
                  <a:pt x="28567" y="3262"/>
                </a:lnTo>
                <a:lnTo>
                  <a:pt x="29361" y="2145"/>
                </a:lnTo>
                <a:lnTo>
                  <a:pt x="30683" y="1401"/>
                </a:lnTo>
                <a:lnTo>
                  <a:pt x="32359" y="904"/>
                </a:lnTo>
                <a:lnTo>
                  <a:pt x="33476" y="1366"/>
                </a:lnTo>
                <a:lnTo>
                  <a:pt x="34221" y="2469"/>
                </a:lnTo>
                <a:lnTo>
                  <a:pt x="34717" y="3997"/>
                </a:lnTo>
                <a:lnTo>
                  <a:pt x="35842" y="5016"/>
                </a:lnTo>
                <a:lnTo>
                  <a:pt x="37386" y="5696"/>
                </a:lnTo>
                <a:lnTo>
                  <a:pt x="42759" y="7031"/>
                </a:lnTo>
                <a:lnTo>
                  <a:pt x="42791" y="7833"/>
                </a:lnTo>
                <a:lnTo>
                  <a:pt x="42846" y="13203"/>
                </a:lnTo>
                <a:lnTo>
                  <a:pt x="42055" y="14328"/>
                </a:lnTo>
                <a:lnTo>
                  <a:pt x="40734" y="15873"/>
                </a:lnTo>
                <a:lnTo>
                  <a:pt x="36702" y="20262"/>
                </a:lnTo>
                <a:lnTo>
                  <a:pt x="35578" y="20622"/>
                </a:lnTo>
                <a:lnTo>
                  <a:pt x="34035" y="20862"/>
                </a:lnTo>
                <a:lnTo>
                  <a:pt x="32212" y="21022"/>
                </a:lnTo>
                <a:lnTo>
                  <a:pt x="30997" y="21922"/>
                </a:lnTo>
                <a:lnTo>
                  <a:pt x="30187" y="23317"/>
                </a:lnTo>
                <a:lnTo>
                  <a:pt x="29647" y="25039"/>
                </a:lnTo>
                <a:lnTo>
                  <a:pt x="28493" y="26982"/>
                </a:lnTo>
                <a:lnTo>
                  <a:pt x="26930" y="29071"/>
                </a:lnTo>
                <a:lnTo>
                  <a:pt x="25095" y="31257"/>
                </a:lnTo>
                <a:lnTo>
                  <a:pt x="23077" y="32715"/>
                </a:lnTo>
                <a:lnTo>
                  <a:pt x="20938" y="33686"/>
                </a:lnTo>
                <a:lnTo>
                  <a:pt x="18718" y="34334"/>
                </a:lnTo>
                <a:lnTo>
                  <a:pt x="16445" y="34766"/>
                </a:lnTo>
                <a:lnTo>
                  <a:pt x="14136" y="35054"/>
                </a:lnTo>
                <a:lnTo>
                  <a:pt x="8518" y="35516"/>
                </a:lnTo>
                <a:lnTo>
                  <a:pt x="7264" y="34760"/>
                </a:lnTo>
                <a:lnTo>
                  <a:pt x="5633" y="33462"/>
                </a:lnTo>
                <a:lnTo>
                  <a:pt x="322" y="28777"/>
                </a:lnTo>
                <a:lnTo>
                  <a:pt x="212" y="27886"/>
                </a:lnTo>
                <a:lnTo>
                  <a:pt x="138" y="26499"/>
                </a:lnTo>
                <a:lnTo>
                  <a:pt x="20" y="22361"/>
                </a:lnTo>
                <a:lnTo>
                  <a:pt x="0" y="17852"/>
                </a:lnTo>
                <a:lnTo>
                  <a:pt x="791" y="16634"/>
                </a:lnTo>
                <a:lnTo>
                  <a:pt x="2112" y="15822"/>
                </a:lnTo>
                <a:lnTo>
                  <a:pt x="6143" y="14519"/>
                </a:lnTo>
                <a:lnTo>
                  <a:pt x="7267" y="13618"/>
                </a:lnTo>
                <a:lnTo>
                  <a:pt x="8811" y="12224"/>
                </a:lnTo>
                <a:lnTo>
                  <a:pt x="10634" y="10501"/>
                </a:lnTo>
                <a:lnTo>
                  <a:pt x="12643" y="9352"/>
                </a:lnTo>
                <a:lnTo>
                  <a:pt x="14775" y="8586"/>
                </a:lnTo>
                <a:lnTo>
                  <a:pt x="20110" y="7357"/>
                </a:lnTo>
                <a:lnTo>
                  <a:pt x="21341" y="6462"/>
                </a:lnTo>
                <a:lnTo>
                  <a:pt x="22956" y="5072"/>
                </a:lnTo>
                <a:lnTo>
                  <a:pt x="28238" y="213"/>
                </a:lnTo>
                <a:lnTo>
                  <a:pt x="29141" y="112"/>
                </a:lnTo>
                <a:lnTo>
                  <a:pt x="30537" y="45"/>
                </a:lnTo>
                <a:lnTo>
                  <a:pt x="32262" y="0"/>
                </a:lnTo>
                <a:lnTo>
                  <a:pt x="33411" y="764"/>
                </a:lnTo>
                <a:lnTo>
                  <a:pt x="34178" y="2067"/>
                </a:lnTo>
                <a:lnTo>
                  <a:pt x="35684" y="6968"/>
                </a:lnTo>
                <a:lnTo>
                  <a:pt x="34899" y="6997"/>
                </a:lnTo>
                <a:lnTo>
                  <a:pt x="28605" y="7054"/>
                </a:lnTo>
                <a:lnTo>
                  <a:pt x="28592" y="7054"/>
                </a:lnTo>
                <a:lnTo>
                  <a:pt x="21423" y="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3"/>
          <p:cNvSpPr/>
          <p:nvPr/>
        </p:nvSpPr>
        <p:spPr>
          <a:xfrm>
            <a:off x="4421981" y="3864769"/>
            <a:ext cx="28573" cy="21432"/>
          </a:xfrm>
          <a:custGeom>
            <a:avLst/>
            <a:gdLst/>
            <a:ahLst/>
            <a:cxnLst/>
            <a:rect l="0" t="0" r="0" b="0"/>
            <a:pathLst>
              <a:path w="28573" h="21432">
                <a:moveTo>
                  <a:pt x="0" y="14287"/>
                </a:moveTo>
                <a:lnTo>
                  <a:pt x="0" y="8136"/>
                </a:lnTo>
                <a:lnTo>
                  <a:pt x="794" y="7011"/>
                </a:lnTo>
                <a:lnTo>
                  <a:pt x="2117" y="5468"/>
                </a:lnTo>
                <a:lnTo>
                  <a:pt x="6151" y="1080"/>
                </a:lnTo>
                <a:lnTo>
                  <a:pt x="7275" y="719"/>
                </a:lnTo>
                <a:lnTo>
                  <a:pt x="8819" y="479"/>
                </a:lnTo>
                <a:lnTo>
                  <a:pt x="13207" y="94"/>
                </a:lnTo>
                <a:lnTo>
                  <a:pt x="14361" y="62"/>
                </a:lnTo>
                <a:lnTo>
                  <a:pt x="27553" y="0"/>
                </a:lnTo>
                <a:lnTo>
                  <a:pt x="27894" y="793"/>
                </a:lnTo>
                <a:lnTo>
                  <a:pt x="28121" y="2116"/>
                </a:lnTo>
                <a:lnTo>
                  <a:pt x="28567" y="7056"/>
                </a:lnTo>
                <a:lnTo>
                  <a:pt x="28572" y="10910"/>
                </a:lnTo>
                <a:lnTo>
                  <a:pt x="27779" y="12036"/>
                </a:lnTo>
                <a:lnTo>
                  <a:pt x="26457" y="12786"/>
                </a:lnTo>
                <a:lnTo>
                  <a:pt x="21489" y="14269"/>
                </a:lnTo>
                <a:lnTo>
                  <a:pt x="21457" y="14279"/>
                </a:lnTo>
                <a:lnTo>
                  <a:pt x="15283" y="14286"/>
                </a:lnTo>
                <a:lnTo>
                  <a:pt x="14951" y="13492"/>
                </a:lnTo>
                <a:lnTo>
                  <a:pt x="14730" y="12170"/>
                </a:lnTo>
                <a:lnTo>
                  <a:pt x="14313" y="7437"/>
                </a:lnTo>
                <a:lnTo>
                  <a:pt x="14290" y="1018"/>
                </a:lnTo>
                <a:lnTo>
                  <a:pt x="15083" y="679"/>
                </a:lnTo>
                <a:lnTo>
                  <a:pt x="16405" y="452"/>
                </a:lnTo>
                <a:lnTo>
                  <a:pt x="21137" y="26"/>
                </a:lnTo>
                <a:lnTo>
                  <a:pt x="21235" y="811"/>
                </a:lnTo>
                <a:lnTo>
                  <a:pt x="21300" y="2128"/>
                </a:lnTo>
                <a:lnTo>
                  <a:pt x="21405" y="6152"/>
                </a:lnTo>
                <a:lnTo>
                  <a:pt x="2143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4"/>
          <p:cNvSpPr/>
          <p:nvPr/>
        </p:nvSpPr>
        <p:spPr>
          <a:xfrm>
            <a:off x="4300537" y="4143375"/>
            <a:ext cx="21432" cy="14288"/>
          </a:xfrm>
          <a:custGeom>
            <a:avLst/>
            <a:gdLst/>
            <a:ahLst/>
            <a:cxnLst/>
            <a:rect l="0" t="0" r="0" b="0"/>
            <a:pathLst>
              <a:path w="21432" h="14288">
                <a:moveTo>
                  <a:pt x="0" y="14287"/>
                </a:moveTo>
                <a:lnTo>
                  <a:pt x="0" y="10495"/>
                </a:lnTo>
                <a:lnTo>
                  <a:pt x="794" y="9377"/>
                </a:lnTo>
                <a:lnTo>
                  <a:pt x="2117" y="8633"/>
                </a:lnTo>
                <a:lnTo>
                  <a:pt x="3792" y="8136"/>
                </a:lnTo>
                <a:lnTo>
                  <a:pt x="4910" y="7011"/>
                </a:lnTo>
                <a:lnTo>
                  <a:pt x="5654" y="5468"/>
                </a:lnTo>
                <a:lnTo>
                  <a:pt x="6850" y="1080"/>
                </a:lnTo>
                <a:lnTo>
                  <a:pt x="7741" y="720"/>
                </a:lnTo>
                <a:lnTo>
                  <a:pt x="9130" y="480"/>
                </a:lnTo>
                <a:lnTo>
                  <a:pt x="13986" y="28"/>
                </a:lnTo>
                <a:lnTo>
                  <a:pt x="14880" y="812"/>
                </a:lnTo>
                <a:lnTo>
                  <a:pt x="20412" y="6153"/>
                </a:lnTo>
                <a:lnTo>
                  <a:pt x="20751" y="7277"/>
                </a:lnTo>
                <a:lnTo>
                  <a:pt x="20978" y="8820"/>
                </a:lnTo>
                <a:lnTo>
                  <a:pt x="21342" y="13207"/>
                </a:lnTo>
                <a:lnTo>
                  <a:pt x="20578" y="13567"/>
                </a:lnTo>
                <a:lnTo>
                  <a:pt x="19275" y="13807"/>
                </a:lnTo>
                <a:lnTo>
                  <a:pt x="14345" y="14281"/>
                </a:lnTo>
                <a:lnTo>
                  <a:pt x="14290" y="14287"/>
                </a:lnTo>
                <a:lnTo>
                  <a:pt x="14288" y="10495"/>
                </a:lnTo>
                <a:lnTo>
                  <a:pt x="13495" y="9377"/>
                </a:lnTo>
                <a:lnTo>
                  <a:pt x="12171" y="8633"/>
                </a:lnTo>
                <a:lnTo>
                  <a:pt x="10495" y="8136"/>
                </a:lnTo>
                <a:lnTo>
                  <a:pt x="10172" y="7011"/>
                </a:lnTo>
                <a:lnTo>
                  <a:pt x="10750" y="5468"/>
                </a:lnTo>
                <a:lnTo>
                  <a:pt x="14270" y="28"/>
                </a:lnTo>
                <a:lnTo>
                  <a:pt x="21344" y="0"/>
                </a:lnTo>
                <a:lnTo>
                  <a:pt x="21373" y="794"/>
                </a:lnTo>
                <a:lnTo>
                  <a:pt x="2143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5"/>
          <p:cNvSpPr/>
          <p:nvPr/>
        </p:nvSpPr>
        <p:spPr>
          <a:xfrm>
            <a:off x="4164806" y="4393408"/>
            <a:ext cx="21432" cy="28478"/>
          </a:xfrm>
          <a:custGeom>
            <a:avLst/>
            <a:gdLst/>
            <a:ahLst/>
            <a:cxnLst/>
            <a:rect l="0" t="0" r="0" b="0"/>
            <a:pathLst>
              <a:path w="21432" h="28478">
                <a:moveTo>
                  <a:pt x="0" y="7142"/>
                </a:moveTo>
                <a:lnTo>
                  <a:pt x="6849" y="7142"/>
                </a:lnTo>
                <a:lnTo>
                  <a:pt x="7741" y="6348"/>
                </a:lnTo>
                <a:lnTo>
                  <a:pt x="13986" y="292"/>
                </a:lnTo>
                <a:lnTo>
                  <a:pt x="14880" y="988"/>
                </a:lnTo>
                <a:lnTo>
                  <a:pt x="16270" y="2245"/>
                </a:lnTo>
                <a:lnTo>
                  <a:pt x="20412" y="6175"/>
                </a:lnTo>
                <a:lnTo>
                  <a:pt x="20751" y="7291"/>
                </a:lnTo>
                <a:lnTo>
                  <a:pt x="20978" y="8829"/>
                </a:lnTo>
                <a:lnTo>
                  <a:pt x="21341" y="13207"/>
                </a:lnTo>
                <a:lnTo>
                  <a:pt x="21391" y="15923"/>
                </a:lnTo>
                <a:lnTo>
                  <a:pt x="21430" y="27484"/>
                </a:lnTo>
                <a:lnTo>
                  <a:pt x="20636" y="27847"/>
                </a:lnTo>
                <a:lnTo>
                  <a:pt x="19314" y="28089"/>
                </a:lnTo>
                <a:lnTo>
                  <a:pt x="15280" y="28477"/>
                </a:lnTo>
                <a:lnTo>
                  <a:pt x="14949" y="27715"/>
                </a:lnTo>
                <a:lnTo>
                  <a:pt x="14728" y="26414"/>
                </a:lnTo>
                <a:lnTo>
                  <a:pt x="14374" y="22413"/>
                </a:lnTo>
                <a:lnTo>
                  <a:pt x="14326" y="19750"/>
                </a:lnTo>
                <a:lnTo>
                  <a:pt x="14287" y="320"/>
                </a:lnTo>
                <a:lnTo>
                  <a:pt x="15081" y="213"/>
                </a:lnTo>
                <a:lnTo>
                  <a:pt x="16404" y="141"/>
                </a:lnTo>
                <a:lnTo>
                  <a:pt x="21344" y="0"/>
                </a:lnTo>
                <a:lnTo>
                  <a:pt x="21373" y="793"/>
                </a:lnTo>
                <a:lnTo>
                  <a:pt x="21431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6"/>
          <p:cNvSpPr/>
          <p:nvPr/>
        </p:nvSpPr>
        <p:spPr>
          <a:xfrm>
            <a:off x="4129087" y="2664618"/>
            <a:ext cx="907257" cy="1850233"/>
          </a:xfrm>
          <a:custGeom>
            <a:avLst/>
            <a:gdLst/>
            <a:ahLst/>
            <a:cxnLst/>
            <a:rect l="0" t="0" r="0" b="0"/>
            <a:pathLst>
              <a:path w="907257" h="1850233">
                <a:moveTo>
                  <a:pt x="0" y="1850232"/>
                </a:moveTo>
                <a:lnTo>
                  <a:pt x="0" y="1846439"/>
                </a:lnTo>
                <a:lnTo>
                  <a:pt x="794" y="1845322"/>
                </a:lnTo>
                <a:lnTo>
                  <a:pt x="2117" y="1844577"/>
                </a:lnTo>
                <a:lnTo>
                  <a:pt x="6850" y="1843175"/>
                </a:lnTo>
                <a:lnTo>
                  <a:pt x="13269" y="1836945"/>
                </a:lnTo>
                <a:lnTo>
                  <a:pt x="13835" y="1834272"/>
                </a:lnTo>
                <a:lnTo>
                  <a:pt x="13986" y="1832448"/>
                </a:lnTo>
                <a:lnTo>
                  <a:pt x="14880" y="1830439"/>
                </a:lnTo>
                <a:lnTo>
                  <a:pt x="19137" y="1823818"/>
                </a:lnTo>
                <a:lnTo>
                  <a:pt x="20412" y="1819177"/>
                </a:lnTo>
                <a:lnTo>
                  <a:pt x="21129" y="1812102"/>
                </a:lnTo>
                <a:lnTo>
                  <a:pt x="22024" y="1809731"/>
                </a:lnTo>
                <a:lnTo>
                  <a:pt x="27556" y="1801634"/>
                </a:lnTo>
                <a:lnTo>
                  <a:pt x="32065" y="1796850"/>
                </a:lnTo>
                <a:lnTo>
                  <a:pt x="33283" y="1794800"/>
                </a:lnTo>
                <a:lnTo>
                  <a:pt x="35791" y="1788123"/>
                </a:lnTo>
                <a:lnTo>
                  <a:pt x="40414" y="1781117"/>
                </a:lnTo>
                <a:lnTo>
                  <a:pt x="41775" y="1776387"/>
                </a:lnTo>
                <a:lnTo>
                  <a:pt x="42540" y="1769261"/>
                </a:lnTo>
                <a:lnTo>
                  <a:pt x="43441" y="1766883"/>
                </a:lnTo>
                <a:lnTo>
                  <a:pt x="48985" y="1758773"/>
                </a:lnTo>
                <a:lnTo>
                  <a:pt x="49552" y="1755873"/>
                </a:lnTo>
                <a:lnTo>
                  <a:pt x="49704" y="1753989"/>
                </a:lnTo>
                <a:lnTo>
                  <a:pt x="50598" y="1751938"/>
                </a:lnTo>
                <a:lnTo>
                  <a:pt x="54856" y="1745260"/>
                </a:lnTo>
                <a:lnTo>
                  <a:pt x="56848" y="1737317"/>
                </a:lnTo>
                <a:lnTo>
                  <a:pt x="62000" y="1730502"/>
                </a:lnTo>
                <a:lnTo>
                  <a:pt x="63274" y="1726110"/>
                </a:lnTo>
                <a:lnTo>
                  <a:pt x="63991" y="1719175"/>
                </a:lnTo>
                <a:lnTo>
                  <a:pt x="64886" y="1716823"/>
                </a:lnTo>
                <a:lnTo>
                  <a:pt x="69143" y="1709721"/>
                </a:lnTo>
                <a:lnTo>
                  <a:pt x="70418" y="1704967"/>
                </a:lnTo>
                <a:lnTo>
                  <a:pt x="71552" y="1703383"/>
                </a:lnTo>
                <a:lnTo>
                  <a:pt x="73101" y="1702326"/>
                </a:lnTo>
                <a:lnTo>
                  <a:pt x="74928" y="1701622"/>
                </a:lnTo>
                <a:lnTo>
                  <a:pt x="76146" y="1700358"/>
                </a:lnTo>
                <a:lnTo>
                  <a:pt x="76957" y="1698723"/>
                </a:lnTo>
                <a:lnTo>
                  <a:pt x="77860" y="1694788"/>
                </a:lnTo>
                <a:lnTo>
                  <a:pt x="78261" y="1690394"/>
                </a:lnTo>
                <a:lnTo>
                  <a:pt x="79161" y="1688904"/>
                </a:lnTo>
                <a:lnTo>
                  <a:pt x="80556" y="1687911"/>
                </a:lnTo>
                <a:lnTo>
                  <a:pt x="82279" y="1687250"/>
                </a:lnTo>
                <a:lnTo>
                  <a:pt x="83427" y="1686014"/>
                </a:lnTo>
                <a:lnTo>
                  <a:pt x="84193" y="1684397"/>
                </a:lnTo>
                <a:lnTo>
                  <a:pt x="85044" y="1680484"/>
                </a:lnTo>
                <a:lnTo>
                  <a:pt x="85422" y="1676099"/>
                </a:lnTo>
                <a:lnTo>
                  <a:pt x="86317" y="1674611"/>
                </a:lnTo>
                <a:lnTo>
                  <a:pt x="87707" y="1673620"/>
                </a:lnTo>
                <a:lnTo>
                  <a:pt x="89428" y="1672959"/>
                </a:lnTo>
                <a:lnTo>
                  <a:pt x="90575" y="1671725"/>
                </a:lnTo>
                <a:lnTo>
                  <a:pt x="91340" y="1670109"/>
                </a:lnTo>
                <a:lnTo>
                  <a:pt x="92189" y="1666195"/>
                </a:lnTo>
                <a:lnTo>
                  <a:pt x="92779" y="1658672"/>
                </a:lnTo>
                <a:lnTo>
                  <a:pt x="97760" y="1651908"/>
                </a:lnTo>
                <a:lnTo>
                  <a:pt x="100139" y="1645243"/>
                </a:lnTo>
                <a:lnTo>
                  <a:pt x="104725" y="1638241"/>
                </a:lnTo>
                <a:lnTo>
                  <a:pt x="107230" y="1631139"/>
                </a:lnTo>
                <a:lnTo>
                  <a:pt x="111852" y="1624008"/>
                </a:lnTo>
                <a:lnTo>
                  <a:pt x="113212" y="1619248"/>
                </a:lnTo>
                <a:lnTo>
                  <a:pt x="113978" y="1612106"/>
                </a:lnTo>
                <a:lnTo>
                  <a:pt x="114879" y="1609724"/>
                </a:lnTo>
                <a:lnTo>
                  <a:pt x="119146" y="1602582"/>
                </a:lnTo>
                <a:lnTo>
                  <a:pt x="120422" y="1597819"/>
                </a:lnTo>
                <a:lnTo>
                  <a:pt x="121141" y="1590675"/>
                </a:lnTo>
                <a:lnTo>
                  <a:pt x="122036" y="1588294"/>
                </a:lnTo>
                <a:lnTo>
                  <a:pt x="126293" y="1581150"/>
                </a:lnTo>
                <a:lnTo>
                  <a:pt x="127568" y="1576388"/>
                </a:lnTo>
                <a:lnTo>
                  <a:pt x="128285" y="1569244"/>
                </a:lnTo>
                <a:lnTo>
                  <a:pt x="129180" y="1566863"/>
                </a:lnTo>
                <a:lnTo>
                  <a:pt x="134712" y="1558749"/>
                </a:lnTo>
                <a:lnTo>
                  <a:pt x="139222" y="1553964"/>
                </a:lnTo>
                <a:lnTo>
                  <a:pt x="140439" y="1551913"/>
                </a:lnTo>
                <a:lnTo>
                  <a:pt x="142947" y="1545235"/>
                </a:lnTo>
                <a:lnTo>
                  <a:pt x="147570" y="1538230"/>
                </a:lnTo>
                <a:lnTo>
                  <a:pt x="150087" y="1531127"/>
                </a:lnTo>
                <a:lnTo>
                  <a:pt x="154713" y="1523995"/>
                </a:lnTo>
                <a:lnTo>
                  <a:pt x="156074" y="1519235"/>
                </a:lnTo>
                <a:lnTo>
                  <a:pt x="156840" y="1512093"/>
                </a:lnTo>
                <a:lnTo>
                  <a:pt x="157741" y="1509712"/>
                </a:lnTo>
                <a:lnTo>
                  <a:pt x="163285" y="1501599"/>
                </a:lnTo>
                <a:lnTo>
                  <a:pt x="163852" y="1498698"/>
                </a:lnTo>
                <a:lnTo>
                  <a:pt x="164004" y="1496814"/>
                </a:lnTo>
                <a:lnTo>
                  <a:pt x="164898" y="1494763"/>
                </a:lnTo>
                <a:lnTo>
                  <a:pt x="169156" y="1488085"/>
                </a:lnTo>
                <a:lnTo>
                  <a:pt x="171564" y="1481080"/>
                </a:lnTo>
                <a:lnTo>
                  <a:pt x="176158" y="1473977"/>
                </a:lnTo>
                <a:lnTo>
                  <a:pt x="178273" y="1465878"/>
                </a:lnTo>
                <a:lnTo>
                  <a:pt x="183440" y="1459044"/>
                </a:lnTo>
                <a:lnTo>
                  <a:pt x="185850" y="1452366"/>
                </a:lnTo>
                <a:lnTo>
                  <a:pt x="191799" y="1444423"/>
                </a:lnTo>
                <a:lnTo>
                  <a:pt x="192400" y="1441537"/>
                </a:lnTo>
                <a:lnTo>
                  <a:pt x="192853" y="1426281"/>
                </a:lnTo>
                <a:lnTo>
                  <a:pt x="193656" y="1424723"/>
                </a:lnTo>
                <a:lnTo>
                  <a:pt x="194985" y="1423684"/>
                </a:lnTo>
                <a:lnTo>
                  <a:pt x="196666" y="1422992"/>
                </a:lnTo>
                <a:lnTo>
                  <a:pt x="197785" y="1421736"/>
                </a:lnTo>
                <a:lnTo>
                  <a:pt x="198532" y="1420106"/>
                </a:lnTo>
                <a:lnTo>
                  <a:pt x="199030" y="1418225"/>
                </a:lnTo>
                <a:lnTo>
                  <a:pt x="201699" y="1414018"/>
                </a:lnTo>
                <a:lnTo>
                  <a:pt x="203522" y="1411785"/>
                </a:lnTo>
                <a:lnTo>
                  <a:pt x="204738" y="1409503"/>
                </a:lnTo>
                <a:lnTo>
                  <a:pt x="206088" y="1404850"/>
                </a:lnTo>
                <a:lnTo>
                  <a:pt x="206849" y="1397768"/>
                </a:lnTo>
                <a:lnTo>
                  <a:pt x="207749" y="1395396"/>
                </a:lnTo>
                <a:lnTo>
                  <a:pt x="213291" y="1387297"/>
                </a:lnTo>
                <a:lnTo>
                  <a:pt x="213859" y="1384398"/>
                </a:lnTo>
                <a:lnTo>
                  <a:pt x="214010" y="1382513"/>
                </a:lnTo>
                <a:lnTo>
                  <a:pt x="214905" y="1380463"/>
                </a:lnTo>
                <a:lnTo>
                  <a:pt x="219956" y="1373785"/>
                </a:lnTo>
                <a:lnTo>
                  <a:pt x="224229" y="1369132"/>
                </a:lnTo>
                <a:lnTo>
                  <a:pt x="225686" y="1366780"/>
                </a:lnTo>
                <a:lnTo>
                  <a:pt x="227305" y="1362049"/>
                </a:lnTo>
                <a:lnTo>
                  <a:pt x="228429" y="1350166"/>
                </a:lnTo>
                <a:lnTo>
                  <a:pt x="228566" y="1340643"/>
                </a:lnTo>
                <a:lnTo>
                  <a:pt x="229371" y="1338262"/>
                </a:lnTo>
                <a:lnTo>
                  <a:pt x="233503" y="1331119"/>
                </a:lnTo>
                <a:lnTo>
                  <a:pt x="235448" y="1323005"/>
                </a:lnTo>
                <a:lnTo>
                  <a:pt x="240595" y="1316170"/>
                </a:lnTo>
                <a:lnTo>
                  <a:pt x="243002" y="1309491"/>
                </a:lnTo>
                <a:lnTo>
                  <a:pt x="252741" y="1293964"/>
                </a:lnTo>
                <a:lnTo>
                  <a:pt x="255205" y="1287353"/>
                </a:lnTo>
                <a:lnTo>
                  <a:pt x="256591" y="1279170"/>
                </a:lnTo>
                <a:lnTo>
                  <a:pt x="256786" y="1276642"/>
                </a:lnTo>
                <a:lnTo>
                  <a:pt x="257709" y="1274957"/>
                </a:lnTo>
                <a:lnTo>
                  <a:pt x="259119" y="1273834"/>
                </a:lnTo>
                <a:lnTo>
                  <a:pt x="260852" y="1273085"/>
                </a:lnTo>
                <a:lnTo>
                  <a:pt x="262008" y="1271792"/>
                </a:lnTo>
                <a:lnTo>
                  <a:pt x="262778" y="1270137"/>
                </a:lnTo>
                <a:lnTo>
                  <a:pt x="263634" y="1266180"/>
                </a:lnTo>
                <a:lnTo>
                  <a:pt x="264015" y="1261776"/>
                </a:lnTo>
                <a:lnTo>
                  <a:pt x="264909" y="1259490"/>
                </a:lnTo>
                <a:lnTo>
                  <a:pt x="269168" y="1252481"/>
                </a:lnTo>
                <a:lnTo>
                  <a:pt x="270443" y="1247750"/>
                </a:lnTo>
                <a:lnTo>
                  <a:pt x="271160" y="1240624"/>
                </a:lnTo>
                <a:lnTo>
                  <a:pt x="272055" y="1238245"/>
                </a:lnTo>
                <a:lnTo>
                  <a:pt x="275166" y="1233485"/>
                </a:lnTo>
                <a:lnTo>
                  <a:pt x="282836" y="1223962"/>
                </a:lnTo>
                <a:lnTo>
                  <a:pt x="284455" y="1219200"/>
                </a:lnTo>
                <a:lnTo>
                  <a:pt x="285366" y="1212057"/>
                </a:lnTo>
                <a:lnTo>
                  <a:pt x="286288" y="1209675"/>
                </a:lnTo>
                <a:lnTo>
                  <a:pt x="290584" y="1202532"/>
                </a:lnTo>
                <a:lnTo>
                  <a:pt x="291867" y="1197769"/>
                </a:lnTo>
                <a:lnTo>
                  <a:pt x="292803" y="1187274"/>
                </a:lnTo>
                <a:lnTo>
                  <a:pt x="294970" y="1184373"/>
                </a:lnTo>
                <a:lnTo>
                  <a:pt x="296660" y="1182489"/>
                </a:lnTo>
                <a:lnTo>
                  <a:pt x="297785" y="1180438"/>
                </a:lnTo>
                <a:lnTo>
                  <a:pt x="300164" y="1173760"/>
                </a:lnTo>
                <a:lnTo>
                  <a:pt x="306100" y="1165817"/>
                </a:lnTo>
                <a:lnTo>
                  <a:pt x="310653" y="1161050"/>
                </a:lnTo>
                <a:lnTo>
                  <a:pt x="311877" y="1159002"/>
                </a:lnTo>
                <a:lnTo>
                  <a:pt x="313237" y="1154610"/>
                </a:lnTo>
                <a:lnTo>
                  <a:pt x="314394" y="1153122"/>
                </a:lnTo>
                <a:lnTo>
                  <a:pt x="315958" y="1152129"/>
                </a:lnTo>
                <a:lnTo>
                  <a:pt x="317795" y="1151467"/>
                </a:lnTo>
                <a:lnTo>
                  <a:pt x="319020" y="1150232"/>
                </a:lnTo>
                <a:lnTo>
                  <a:pt x="319836" y="1148616"/>
                </a:lnTo>
                <a:lnTo>
                  <a:pt x="320380" y="1146744"/>
                </a:lnTo>
                <a:lnTo>
                  <a:pt x="321537" y="1145496"/>
                </a:lnTo>
                <a:lnTo>
                  <a:pt x="323102" y="1144664"/>
                </a:lnTo>
                <a:lnTo>
                  <a:pt x="324939" y="1144109"/>
                </a:lnTo>
                <a:lnTo>
                  <a:pt x="326163" y="1142946"/>
                </a:lnTo>
                <a:lnTo>
                  <a:pt x="326980" y="1141376"/>
                </a:lnTo>
                <a:lnTo>
                  <a:pt x="327887" y="1137516"/>
                </a:lnTo>
                <a:lnTo>
                  <a:pt x="328517" y="1130029"/>
                </a:lnTo>
                <a:lnTo>
                  <a:pt x="334755" y="1122677"/>
                </a:lnTo>
                <a:lnTo>
                  <a:pt x="335311" y="1119945"/>
                </a:lnTo>
                <a:lnTo>
                  <a:pt x="335460" y="1118105"/>
                </a:lnTo>
                <a:lnTo>
                  <a:pt x="336352" y="1116879"/>
                </a:lnTo>
                <a:lnTo>
                  <a:pt x="337741" y="1116061"/>
                </a:lnTo>
                <a:lnTo>
                  <a:pt x="339461" y="1115516"/>
                </a:lnTo>
                <a:lnTo>
                  <a:pt x="340607" y="1114359"/>
                </a:lnTo>
                <a:lnTo>
                  <a:pt x="341371" y="1112793"/>
                </a:lnTo>
                <a:lnTo>
                  <a:pt x="342221" y="1108938"/>
                </a:lnTo>
                <a:lnTo>
                  <a:pt x="342810" y="1101454"/>
                </a:lnTo>
                <a:lnTo>
                  <a:pt x="343634" y="1101015"/>
                </a:lnTo>
                <a:lnTo>
                  <a:pt x="346666" y="1100528"/>
                </a:lnTo>
                <a:lnTo>
                  <a:pt x="347792" y="1099604"/>
                </a:lnTo>
                <a:lnTo>
                  <a:pt x="348543" y="1098194"/>
                </a:lnTo>
                <a:lnTo>
                  <a:pt x="349043" y="1096461"/>
                </a:lnTo>
                <a:lnTo>
                  <a:pt x="351716" y="1092418"/>
                </a:lnTo>
                <a:lnTo>
                  <a:pt x="356107" y="1087147"/>
                </a:lnTo>
                <a:lnTo>
                  <a:pt x="357261" y="1086715"/>
                </a:lnTo>
                <a:lnTo>
                  <a:pt x="360659" y="1086235"/>
                </a:lnTo>
                <a:lnTo>
                  <a:pt x="361883" y="1085313"/>
                </a:lnTo>
                <a:lnTo>
                  <a:pt x="362700" y="1083905"/>
                </a:lnTo>
                <a:lnTo>
                  <a:pt x="363606" y="1080223"/>
                </a:lnTo>
                <a:lnTo>
                  <a:pt x="364009" y="1075941"/>
                </a:lnTo>
                <a:lnTo>
                  <a:pt x="364910" y="1074482"/>
                </a:lnTo>
                <a:lnTo>
                  <a:pt x="366305" y="1073509"/>
                </a:lnTo>
                <a:lnTo>
                  <a:pt x="368028" y="1072860"/>
                </a:lnTo>
                <a:lnTo>
                  <a:pt x="369177" y="1071634"/>
                </a:lnTo>
                <a:lnTo>
                  <a:pt x="369943" y="1070023"/>
                </a:lnTo>
                <a:lnTo>
                  <a:pt x="370794" y="1066115"/>
                </a:lnTo>
                <a:lnTo>
                  <a:pt x="371385" y="1054804"/>
                </a:lnTo>
                <a:lnTo>
                  <a:pt x="372209" y="1052453"/>
                </a:lnTo>
                <a:lnTo>
                  <a:pt x="377618" y="1044391"/>
                </a:lnTo>
                <a:lnTo>
                  <a:pt x="382115" y="1039611"/>
                </a:lnTo>
                <a:lnTo>
                  <a:pt x="383331" y="1037562"/>
                </a:lnTo>
                <a:lnTo>
                  <a:pt x="384682" y="1033168"/>
                </a:lnTo>
                <a:lnTo>
                  <a:pt x="385442" y="1026231"/>
                </a:lnTo>
                <a:lnTo>
                  <a:pt x="386343" y="1023880"/>
                </a:lnTo>
                <a:lnTo>
                  <a:pt x="390609" y="1016777"/>
                </a:lnTo>
                <a:lnTo>
                  <a:pt x="391885" y="1012024"/>
                </a:lnTo>
                <a:lnTo>
                  <a:pt x="393498" y="997596"/>
                </a:lnTo>
                <a:lnTo>
                  <a:pt x="398521" y="986279"/>
                </a:lnTo>
                <a:lnTo>
                  <a:pt x="399031" y="983751"/>
                </a:lnTo>
                <a:lnTo>
                  <a:pt x="401713" y="978825"/>
                </a:lnTo>
                <a:lnTo>
                  <a:pt x="403540" y="976400"/>
                </a:lnTo>
                <a:lnTo>
                  <a:pt x="405570" y="971589"/>
                </a:lnTo>
                <a:lnTo>
                  <a:pt x="406713" y="964418"/>
                </a:lnTo>
                <a:lnTo>
                  <a:pt x="406873" y="962033"/>
                </a:lnTo>
                <a:lnTo>
                  <a:pt x="407774" y="959649"/>
                </a:lnTo>
                <a:lnTo>
                  <a:pt x="412040" y="952502"/>
                </a:lnTo>
                <a:lnTo>
                  <a:pt x="414450" y="945357"/>
                </a:lnTo>
                <a:lnTo>
                  <a:pt x="420399" y="937243"/>
                </a:lnTo>
                <a:lnTo>
                  <a:pt x="422061" y="925498"/>
                </a:lnTo>
                <a:lnTo>
                  <a:pt x="426327" y="917247"/>
                </a:lnTo>
                <a:lnTo>
                  <a:pt x="428738" y="909776"/>
                </a:lnTo>
                <a:lnTo>
                  <a:pt x="433333" y="902535"/>
                </a:lnTo>
                <a:lnTo>
                  <a:pt x="434686" y="897750"/>
                </a:lnTo>
                <a:lnTo>
                  <a:pt x="442610" y="855458"/>
                </a:lnTo>
                <a:lnTo>
                  <a:pt x="443505" y="852880"/>
                </a:lnTo>
                <a:lnTo>
                  <a:pt x="447762" y="845460"/>
                </a:lnTo>
                <a:lnTo>
                  <a:pt x="449037" y="840633"/>
                </a:lnTo>
                <a:lnTo>
                  <a:pt x="449967" y="826299"/>
                </a:lnTo>
                <a:lnTo>
                  <a:pt x="450790" y="823916"/>
                </a:lnTo>
                <a:lnTo>
                  <a:pt x="453822" y="819151"/>
                </a:lnTo>
                <a:lnTo>
                  <a:pt x="459991" y="812007"/>
                </a:lnTo>
                <a:lnTo>
                  <a:pt x="461442" y="808832"/>
                </a:lnTo>
                <a:lnTo>
                  <a:pt x="463484" y="797572"/>
                </a:lnTo>
                <a:lnTo>
                  <a:pt x="463962" y="791568"/>
                </a:lnTo>
                <a:lnTo>
                  <a:pt x="464882" y="788856"/>
                </a:lnTo>
                <a:lnTo>
                  <a:pt x="469178" y="781246"/>
                </a:lnTo>
                <a:lnTo>
                  <a:pt x="470461" y="776375"/>
                </a:lnTo>
                <a:lnTo>
                  <a:pt x="471184" y="769170"/>
                </a:lnTo>
                <a:lnTo>
                  <a:pt x="472079" y="766780"/>
                </a:lnTo>
                <a:lnTo>
                  <a:pt x="475190" y="762008"/>
                </a:lnTo>
                <a:lnTo>
                  <a:pt x="477102" y="755125"/>
                </a:lnTo>
                <a:lnTo>
                  <a:pt x="477612" y="751066"/>
                </a:lnTo>
                <a:lnTo>
                  <a:pt x="480295" y="744441"/>
                </a:lnTo>
                <a:lnTo>
                  <a:pt x="483339" y="738851"/>
                </a:lnTo>
                <a:lnTo>
                  <a:pt x="484693" y="733720"/>
                </a:lnTo>
                <a:lnTo>
                  <a:pt x="485454" y="726369"/>
                </a:lnTo>
                <a:lnTo>
                  <a:pt x="486355" y="723958"/>
                </a:lnTo>
                <a:lnTo>
                  <a:pt x="490621" y="716774"/>
                </a:lnTo>
                <a:lnTo>
                  <a:pt x="493032" y="709618"/>
                </a:lnTo>
                <a:lnTo>
                  <a:pt x="497627" y="702471"/>
                </a:lnTo>
                <a:lnTo>
                  <a:pt x="500135" y="695326"/>
                </a:lnTo>
                <a:lnTo>
                  <a:pt x="504758" y="688182"/>
                </a:lnTo>
                <a:lnTo>
                  <a:pt x="507275" y="681038"/>
                </a:lnTo>
                <a:lnTo>
                  <a:pt x="513261" y="672924"/>
                </a:lnTo>
                <a:lnTo>
                  <a:pt x="513866" y="670023"/>
                </a:lnTo>
                <a:lnTo>
                  <a:pt x="514028" y="668139"/>
                </a:lnTo>
                <a:lnTo>
                  <a:pt x="514929" y="666088"/>
                </a:lnTo>
                <a:lnTo>
                  <a:pt x="520472" y="658549"/>
                </a:lnTo>
                <a:lnTo>
                  <a:pt x="521040" y="655697"/>
                </a:lnTo>
                <a:lnTo>
                  <a:pt x="521191" y="653825"/>
                </a:lnTo>
                <a:lnTo>
                  <a:pt x="522086" y="652577"/>
                </a:lnTo>
                <a:lnTo>
                  <a:pt x="523476" y="651745"/>
                </a:lnTo>
                <a:lnTo>
                  <a:pt x="525197" y="651191"/>
                </a:lnTo>
                <a:lnTo>
                  <a:pt x="526343" y="650027"/>
                </a:lnTo>
                <a:lnTo>
                  <a:pt x="527109" y="648458"/>
                </a:lnTo>
                <a:lnTo>
                  <a:pt x="528548" y="643261"/>
                </a:lnTo>
                <a:lnTo>
                  <a:pt x="534781" y="636815"/>
                </a:lnTo>
                <a:lnTo>
                  <a:pt x="535336" y="634131"/>
                </a:lnTo>
                <a:lnTo>
                  <a:pt x="535485" y="632304"/>
                </a:lnTo>
                <a:lnTo>
                  <a:pt x="536377" y="631086"/>
                </a:lnTo>
                <a:lnTo>
                  <a:pt x="537766" y="630275"/>
                </a:lnTo>
                <a:lnTo>
                  <a:pt x="539486" y="629733"/>
                </a:lnTo>
                <a:lnTo>
                  <a:pt x="540633" y="628578"/>
                </a:lnTo>
                <a:lnTo>
                  <a:pt x="541397" y="627015"/>
                </a:lnTo>
                <a:lnTo>
                  <a:pt x="542623" y="622594"/>
                </a:lnTo>
                <a:lnTo>
                  <a:pt x="542917" y="610893"/>
                </a:lnTo>
                <a:lnTo>
                  <a:pt x="543714" y="609668"/>
                </a:lnTo>
                <a:lnTo>
                  <a:pt x="545038" y="608852"/>
                </a:lnTo>
                <a:lnTo>
                  <a:pt x="546715" y="608308"/>
                </a:lnTo>
                <a:lnTo>
                  <a:pt x="547833" y="607151"/>
                </a:lnTo>
                <a:lnTo>
                  <a:pt x="548579" y="605586"/>
                </a:lnTo>
                <a:lnTo>
                  <a:pt x="549775" y="601164"/>
                </a:lnTo>
                <a:lnTo>
                  <a:pt x="549982" y="596605"/>
                </a:lnTo>
                <a:lnTo>
                  <a:pt x="550804" y="594587"/>
                </a:lnTo>
                <a:lnTo>
                  <a:pt x="556212" y="587104"/>
                </a:lnTo>
                <a:lnTo>
                  <a:pt x="560708" y="582385"/>
                </a:lnTo>
                <a:lnTo>
                  <a:pt x="561925" y="580344"/>
                </a:lnTo>
                <a:lnTo>
                  <a:pt x="563275" y="575960"/>
                </a:lnTo>
                <a:lnTo>
                  <a:pt x="564036" y="569029"/>
                </a:lnTo>
                <a:lnTo>
                  <a:pt x="564936" y="567472"/>
                </a:lnTo>
                <a:lnTo>
                  <a:pt x="566331" y="566433"/>
                </a:lnTo>
                <a:lnTo>
                  <a:pt x="568054" y="565741"/>
                </a:lnTo>
                <a:lnTo>
                  <a:pt x="569202" y="564486"/>
                </a:lnTo>
                <a:lnTo>
                  <a:pt x="569968" y="562855"/>
                </a:lnTo>
                <a:lnTo>
                  <a:pt x="570479" y="560975"/>
                </a:lnTo>
                <a:lnTo>
                  <a:pt x="573163" y="556768"/>
                </a:lnTo>
                <a:lnTo>
                  <a:pt x="577561" y="551392"/>
                </a:lnTo>
                <a:lnTo>
                  <a:pt x="578163" y="548541"/>
                </a:lnTo>
                <a:lnTo>
                  <a:pt x="578323" y="546669"/>
                </a:lnTo>
                <a:lnTo>
                  <a:pt x="579224" y="545421"/>
                </a:lnTo>
                <a:lnTo>
                  <a:pt x="580618" y="544589"/>
                </a:lnTo>
                <a:lnTo>
                  <a:pt x="582341" y="544034"/>
                </a:lnTo>
                <a:lnTo>
                  <a:pt x="583490" y="542871"/>
                </a:lnTo>
                <a:lnTo>
                  <a:pt x="584256" y="541302"/>
                </a:lnTo>
                <a:lnTo>
                  <a:pt x="584766" y="539462"/>
                </a:lnTo>
                <a:lnTo>
                  <a:pt x="587451" y="535300"/>
                </a:lnTo>
                <a:lnTo>
                  <a:pt x="591849" y="529954"/>
                </a:lnTo>
                <a:lnTo>
                  <a:pt x="592450" y="527106"/>
                </a:lnTo>
                <a:lnTo>
                  <a:pt x="592611" y="525235"/>
                </a:lnTo>
                <a:lnTo>
                  <a:pt x="593511" y="523194"/>
                </a:lnTo>
                <a:lnTo>
                  <a:pt x="597777" y="516530"/>
                </a:lnTo>
                <a:lnTo>
                  <a:pt x="600188" y="509528"/>
                </a:lnTo>
                <a:lnTo>
                  <a:pt x="604783" y="502426"/>
                </a:lnTo>
                <a:lnTo>
                  <a:pt x="606136" y="497674"/>
                </a:lnTo>
                <a:lnTo>
                  <a:pt x="607291" y="496089"/>
                </a:lnTo>
                <a:lnTo>
                  <a:pt x="608854" y="495032"/>
                </a:lnTo>
                <a:lnTo>
                  <a:pt x="610690" y="494328"/>
                </a:lnTo>
                <a:lnTo>
                  <a:pt x="611914" y="493064"/>
                </a:lnTo>
                <a:lnTo>
                  <a:pt x="612730" y="491428"/>
                </a:lnTo>
                <a:lnTo>
                  <a:pt x="613275" y="489544"/>
                </a:lnTo>
                <a:lnTo>
                  <a:pt x="615996" y="485334"/>
                </a:lnTo>
                <a:lnTo>
                  <a:pt x="617833" y="483100"/>
                </a:lnTo>
                <a:lnTo>
                  <a:pt x="619057" y="480816"/>
                </a:lnTo>
                <a:lnTo>
                  <a:pt x="621574" y="473811"/>
                </a:lnTo>
                <a:lnTo>
                  <a:pt x="626201" y="466708"/>
                </a:lnTo>
                <a:lnTo>
                  <a:pt x="627561" y="461955"/>
                </a:lnTo>
                <a:lnTo>
                  <a:pt x="628718" y="460370"/>
                </a:lnTo>
                <a:lnTo>
                  <a:pt x="630283" y="459314"/>
                </a:lnTo>
                <a:lnTo>
                  <a:pt x="632120" y="458609"/>
                </a:lnTo>
                <a:lnTo>
                  <a:pt x="633345" y="457346"/>
                </a:lnTo>
                <a:lnTo>
                  <a:pt x="634161" y="455710"/>
                </a:lnTo>
                <a:lnTo>
                  <a:pt x="635068" y="451775"/>
                </a:lnTo>
                <a:lnTo>
                  <a:pt x="635472" y="447381"/>
                </a:lnTo>
                <a:lnTo>
                  <a:pt x="636372" y="445098"/>
                </a:lnTo>
                <a:lnTo>
                  <a:pt x="639491" y="440444"/>
                </a:lnTo>
                <a:lnTo>
                  <a:pt x="648786" y="430029"/>
                </a:lnTo>
                <a:lnTo>
                  <a:pt x="656118" y="416447"/>
                </a:lnTo>
                <a:lnTo>
                  <a:pt x="656733" y="413159"/>
                </a:lnTo>
                <a:lnTo>
                  <a:pt x="656897" y="411171"/>
                </a:lnTo>
                <a:lnTo>
                  <a:pt x="657800" y="409051"/>
                </a:lnTo>
                <a:lnTo>
                  <a:pt x="662863" y="402276"/>
                </a:lnTo>
                <a:lnTo>
                  <a:pt x="667139" y="397600"/>
                </a:lnTo>
                <a:lnTo>
                  <a:pt x="668597" y="395242"/>
                </a:lnTo>
                <a:lnTo>
                  <a:pt x="670216" y="390505"/>
                </a:lnTo>
                <a:lnTo>
                  <a:pt x="671442" y="388924"/>
                </a:lnTo>
                <a:lnTo>
                  <a:pt x="673053" y="387870"/>
                </a:lnTo>
                <a:lnTo>
                  <a:pt x="674921" y="387168"/>
                </a:lnTo>
                <a:lnTo>
                  <a:pt x="676166" y="385906"/>
                </a:lnTo>
                <a:lnTo>
                  <a:pt x="676996" y="384271"/>
                </a:lnTo>
                <a:lnTo>
                  <a:pt x="677550" y="382387"/>
                </a:lnTo>
                <a:lnTo>
                  <a:pt x="680281" y="378177"/>
                </a:lnTo>
                <a:lnTo>
                  <a:pt x="689270" y="368075"/>
                </a:lnTo>
                <a:lnTo>
                  <a:pt x="690494" y="366034"/>
                </a:lnTo>
                <a:lnTo>
                  <a:pt x="691855" y="361649"/>
                </a:lnTo>
                <a:lnTo>
                  <a:pt x="692622" y="354717"/>
                </a:lnTo>
                <a:lnTo>
                  <a:pt x="693522" y="352366"/>
                </a:lnTo>
                <a:lnTo>
                  <a:pt x="697790" y="345264"/>
                </a:lnTo>
                <a:lnTo>
                  <a:pt x="700200" y="338133"/>
                </a:lnTo>
                <a:lnTo>
                  <a:pt x="704795" y="330992"/>
                </a:lnTo>
                <a:lnTo>
                  <a:pt x="706149" y="326231"/>
                </a:lnTo>
                <a:lnTo>
                  <a:pt x="707303" y="324644"/>
                </a:lnTo>
                <a:lnTo>
                  <a:pt x="708867" y="323586"/>
                </a:lnTo>
                <a:lnTo>
                  <a:pt x="710703" y="322880"/>
                </a:lnTo>
                <a:lnTo>
                  <a:pt x="711927" y="321616"/>
                </a:lnTo>
                <a:lnTo>
                  <a:pt x="712743" y="319979"/>
                </a:lnTo>
                <a:lnTo>
                  <a:pt x="713649" y="316045"/>
                </a:lnTo>
                <a:lnTo>
                  <a:pt x="714053" y="311650"/>
                </a:lnTo>
                <a:lnTo>
                  <a:pt x="714954" y="309367"/>
                </a:lnTo>
                <a:lnTo>
                  <a:pt x="718072" y="304713"/>
                </a:lnTo>
                <a:lnTo>
                  <a:pt x="733316" y="287468"/>
                </a:lnTo>
                <a:lnTo>
                  <a:pt x="735862" y="280791"/>
                </a:lnTo>
                <a:lnTo>
                  <a:pt x="740497" y="273786"/>
                </a:lnTo>
                <a:lnTo>
                  <a:pt x="743017" y="266683"/>
                </a:lnTo>
                <a:lnTo>
                  <a:pt x="747644" y="259551"/>
                </a:lnTo>
                <a:lnTo>
                  <a:pt x="750162" y="252411"/>
                </a:lnTo>
                <a:lnTo>
                  <a:pt x="756149" y="244299"/>
                </a:lnTo>
                <a:lnTo>
                  <a:pt x="760707" y="239513"/>
                </a:lnTo>
                <a:lnTo>
                  <a:pt x="761932" y="237463"/>
                </a:lnTo>
                <a:lnTo>
                  <a:pt x="764449" y="230785"/>
                </a:lnTo>
                <a:lnTo>
                  <a:pt x="769076" y="223780"/>
                </a:lnTo>
                <a:lnTo>
                  <a:pt x="771593" y="216677"/>
                </a:lnTo>
                <a:lnTo>
                  <a:pt x="777013" y="209545"/>
                </a:lnTo>
                <a:lnTo>
                  <a:pt x="784497" y="201436"/>
                </a:lnTo>
                <a:lnTo>
                  <a:pt x="784936" y="200172"/>
                </a:lnTo>
                <a:lnTo>
                  <a:pt x="785423" y="196651"/>
                </a:lnTo>
                <a:lnTo>
                  <a:pt x="787140" y="194601"/>
                </a:lnTo>
                <a:lnTo>
                  <a:pt x="795555" y="187923"/>
                </a:lnTo>
                <a:lnTo>
                  <a:pt x="797070" y="185607"/>
                </a:lnTo>
                <a:lnTo>
                  <a:pt x="798080" y="183269"/>
                </a:lnTo>
                <a:lnTo>
                  <a:pt x="804611" y="173814"/>
                </a:lnTo>
                <a:lnTo>
                  <a:pt x="807257" y="166683"/>
                </a:lnTo>
                <a:lnTo>
                  <a:pt x="813292" y="158573"/>
                </a:lnTo>
                <a:lnTo>
                  <a:pt x="813900" y="155673"/>
                </a:lnTo>
                <a:lnTo>
                  <a:pt x="814063" y="153788"/>
                </a:lnTo>
                <a:lnTo>
                  <a:pt x="814965" y="151738"/>
                </a:lnTo>
                <a:lnTo>
                  <a:pt x="819233" y="145060"/>
                </a:lnTo>
                <a:lnTo>
                  <a:pt x="821644" y="138055"/>
                </a:lnTo>
                <a:lnTo>
                  <a:pt x="827033" y="130952"/>
                </a:lnTo>
                <a:lnTo>
                  <a:pt x="839222" y="118069"/>
                </a:lnTo>
                <a:lnTo>
                  <a:pt x="840469" y="116019"/>
                </a:lnTo>
                <a:lnTo>
                  <a:pt x="843018" y="109341"/>
                </a:lnTo>
                <a:lnTo>
                  <a:pt x="846427" y="104688"/>
                </a:lnTo>
                <a:lnTo>
                  <a:pt x="847653" y="101542"/>
                </a:lnTo>
                <a:lnTo>
                  <a:pt x="850173" y="90323"/>
                </a:lnTo>
                <a:lnTo>
                  <a:pt x="853576" y="84329"/>
                </a:lnTo>
                <a:lnTo>
                  <a:pt x="861433" y="74014"/>
                </a:lnTo>
                <a:lnTo>
                  <a:pt x="864310" y="66733"/>
                </a:lnTo>
                <a:lnTo>
                  <a:pt x="869043" y="59549"/>
                </a:lnTo>
                <a:lnTo>
                  <a:pt x="871593" y="52393"/>
                </a:lnTo>
                <a:lnTo>
                  <a:pt x="876228" y="45246"/>
                </a:lnTo>
                <a:lnTo>
                  <a:pt x="877591" y="40482"/>
                </a:lnTo>
                <a:lnTo>
                  <a:pt x="878748" y="38895"/>
                </a:lnTo>
                <a:lnTo>
                  <a:pt x="880313" y="37836"/>
                </a:lnTo>
                <a:lnTo>
                  <a:pt x="882151" y="37130"/>
                </a:lnTo>
                <a:lnTo>
                  <a:pt x="883376" y="35072"/>
                </a:lnTo>
                <a:lnTo>
                  <a:pt x="884736" y="28553"/>
                </a:lnTo>
                <a:lnTo>
                  <a:pt x="885893" y="26179"/>
                </a:lnTo>
                <a:lnTo>
                  <a:pt x="887458" y="24596"/>
                </a:lnTo>
                <a:lnTo>
                  <a:pt x="891313" y="22044"/>
                </a:lnTo>
                <a:lnTo>
                  <a:pt x="895672" y="18264"/>
                </a:lnTo>
                <a:lnTo>
                  <a:pt x="897152" y="16145"/>
                </a:lnTo>
                <a:lnTo>
                  <a:pt x="898797" y="11674"/>
                </a:lnTo>
                <a:lnTo>
                  <a:pt x="900029" y="10164"/>
                </a:lnTo>
                <a:lnTo>
                  <a:pt x="901645" y="9157"/>
                </a:lnTo>
                <a:lnTo>
                  <a:pt x="906148" y="7542"/>
                </a:lnTo>
                <a:lnTo>
                  <a:pt x="906517" y="6615"/>
                </a:lnTo>
                <a:lnTo>
                  <a:pt x="9072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7"/>
          <p:cNvSpPr/>
          <p:nvPr/>
        </p:nvSpPr>
        <p:spPr>
          <a:xfrm>
            <a:off x="5057775" y="1935956"/>
            <a:ext cx="350042" cy="721520"/>
          </a:xfrm>
          <a:custGeom>
            <a:avLst/>
            <a:gdLst/>
            <a:ahLst/>
            <a:cxnLst/>
            <a:rect l="0" t="0" r="0" b="0"/>
            <a:pathLst>
              <a:path w="350042" h="721520">
                <a:moveTo>
                  <a:pt x="0" y="721519"/>
                </a:moveTo>
                <a:lnTo>
                  <a:pt x="0" y="715368"/>
                </a:lnTo>
                <a:lnTo>
                  <a:pt x="4909" y="708868"/>
                </a:lnTo>
                <a:lnTo>
                  <a:pt x="7275" y="702248"/>
                </a:lnTo>
                <a:lnTo>
                  <a:pt x="13207" y="694326"/>
                </a:lnTo>
                <a:lnTo>
                  <a:pt x="13807" y="691441"/>
                </a:lnTo>
                <a:lnTo>
                  <a:pt x="14192" y="683122"/>
                </a:lnTo>
                <a:lnTo>
                  <a:pt x="15018" y="680839"/>
                </a:lnTo>
                <a:lnTo>
                  <a:pt x="19178" y="673835"/>
                </a:lnTo>
                <a:lnTo>
                  <a:pt x="21557" y="666732"/>
                </a:lnTo>
                <a:lnTo>
                  <a:pt x="26936" y="659601"/>
                </a:lnTo>
                <a:lnTo>
                  <a:pt x="31286" y="654841"/>
                </a:lnTo>
                <a:lnTo>
                  <a:pt x="32763" y="652461"/>
                </a:lnTo>
                <a:lnTo>
                  <a:pt x="35636" y="645318"/>
                </a:lnTo>
                <a:lnTo>
                  <a:pt x="40368" y="638175"/>
                </a:lnTo>
                <a:lnTo>
                  <a:pt x="42917" y="631031"/>
                </a:lnTo>
                <a:lnTo>
                  <a:pt x="47553" y="623887"/>
                </a:lnTo>
                <a:lnTo>
                  <a:pt x="50073" y="616744"/>
                </a:lnTo>
                <a:lnTo>
                  <a:pt x="54700" y="609600"/>
                </a:lnTo>
                <a:lnTo>
                  <a:pt x="57218" y="602456"/>
                </a:lnTo>
                <a:lnTo>
                  <a:pt x="60619" y="597694"/>
                </a:lnTo>
                <a:lnTo>
                  <a:pt x="61844" y="594519"/>
                </a:lnTo>
                <a:lnTo>
                  <a:pt x="64361" y="583259"/>
                </a:lnTo>
                <a:lnTo>
                  <a:pt x="68988" y="574543"/>
                </a:lnTo>
                <a:lnTo>
                  <a:pt x="71505" y="566933"/>
                </a:lnTo>
                <a:lnTo>
                  <a:pt x="76925" y="559652"/>
                </a:lnTo>
                <a:lnTo>
                  <a:pt x="81284" y="554857"/>
                </a:lnTo>
                <a:lnTo>
                  <a:pt x="82764" y="551673"/>
                </a:lnTo>
                <a:lnTo>
                  <a:pt x="85641" y="540402"/>
                </a:lnTo>
                <a:lnTo>
                  <a:pt x="90374" y="531682"/>
                </a:lnTo>
                <a:lnTo>
                  <a:pt x="92923" y="524071"/>
                </a:lnTo>
                <a:lnTo>
                  <a:pt x="98352" y="516789"/>
                </a:lnTo>
                <a:lnTo>
                  <a:pt x="102714" y="511995"/>
                </a:lnTo>
                <a:lnTo>
                  <a:pt x="104195" y="508811"/>
                </a:lnTo>
                <a:lnTo>
                  <a:pt x="107072" y="497539"/>
                </a:lnTo>
                <a:lnTo>
                  <a:pt x="111805" y="488820"/>
                </a:lnTo>
                <a:lnTo>
                  <a:pt x="114355" y="481209"/>
                </a:lnTo>
                <a:lnTo>
                  <a:pt x="117763" y="476337"/>
                </a:lnTo>
                <a:lnTo>
                  <a:pt x="118990" y="473133"/>
                </a:lnTo>
                <a:lnTo>
                  <a:pt x="121510" y="461832"/>
                </a:lnTo>
                <a:lnTo>
                  <a:pt x="124913" y="455819"/>
                </a:lnTo>
                <a:lnTo>
                  <a:pt x="132770" y="445491"/>
                </a:lnTo>
                <a:lnTo>
                  <a:pt x="135647" y="438208"/>
                </a:lnTo>
                <a:lnTo>
                  <a:pt x="139134" y="433413"/>
                </a:lnTo>
                <a:lnTo>
                  <a:pt x="140380" y="430230"/>
                </a:lnTo>
                <a:lnTo>
                  <a:pt x="142930" y="418958"/>
                </a:lnTo>
                <a:lnTo>
                  <a:pt x="147565" y="410238"/>
                </a:lnTo>
                <a:lnTo>
                  <a:pt x="150085" y="402628"/>
                </a:lnTo>
                <a:lnTo>
                  <a:pt x="153488" y="397756"/>
                </a:lnTo>
                <a:lnTo>
                  <a:pt x="154713" y="394552"/>
                </a:lnTo>
                <a:lnTo>
                  <a:pt x="156678" y="380120"/>
                </a:lnTo>
                <a:lnTo>
                  <a:pt x="156840" y="377238"/>
                </a:lnTo>
                <a:lnTo>
                  <a:pt x="157741" y="374523"/>
                </a:lnTo>
                <a:lnTo>
                  <a:pt x="162008" y="366910"/>
                </a:lnTo>
                <a:lnTo>
                  <a:pt x="163284" y="362038"/>
                </a:lnTo>
                <a:lnTo>
                  <a:pt x="164898" y="347533"/>
                </a:lnTo>
                <a:lnTo>
                  <a:pt x="169921" y="336201"/>
                </a:lnTo>
                <a:lnTo>
                  <a:pt x="170430" y="333671"/>
                </a:lnTo>
                <a:lnTo>
                  <a:pt x="173113" y="328744"/>
                </a:lnTo>
                <a:lnTo>
                  <a:pt x="181303" y="319113"/>
                </a:lnTo>
                <a:lnTo>
                  <a:pt x="182781" y="315930"/>
                </a:lnTo>
                <a:lnTo>
                  <a:pt x="185655" y="304658"/>
                </a:lnTo>
                <a:lnTo>
                  <a:pt x="190387" y="295938"/>
                </a:lnTo>
                <a:lnTo>
                  <a:pt x="197572" y="276136"/>
                </a:lnTo>
                <a:lnTo>
                  <a:pt x="198935" y="270100"/>
                </a:lnTo>
                <a:lnTo>
                  <a:pt x="201657" y="264771"/>
                </a:lnTo>
                <a:lnTo>
                  <a:pt x="203494" y="262239"/>
                </a:lnTo>
                <a:lnTo>
                  <a:pt x="205535" y="257309"/>
                </a:lnTo>
                <a:lnTo>
                  <a:pt x="207236" y="251678"/>
                </a:lnTo>
                <a:lnTo>
                  <a:pt x="212656" y="240377"/>
                </a:lnTo>
                <a:lnTo>
                  <a:pt x="218495" y="231648"/>
                </a:lnTo>
                <a:lnTo>
                  <a:pt x="226105" y="211843"/>
                </a:lnTo>
                <a:lnTo>
                  <a:pt x="228655" y="203085"/>
                </a:lnTo>
                <a:lnTo>
                  <a:pt x="234084" y="195464"/>
                </a:lnTo>
                <a:lnTo>
                  <a:pt x="243030" y="185777"/>
                </a:lnTo>
                <a:lnTo>
                  <a:pt x="245363" y="183383"/>
                </a:lnTo>
                <a:lnTo>
                  <a:pt x="246919" y="180993"/>
                </a:lnTo>
                <a:lnTo>
                  <a:pt x="249902" y="173836"/>
                </a:lnTo>
                <a:lnTo>
                  <a:pt x="253413" y="169071"/>
                </a:lnTo>
                <a:lnTo>
                  <a:pt x="254667" y="165895"/>
                </a:lnTo>
                <a:lnTo>
                  <a:pt x="257226" y="154634"/>
                </a:lnTo>
                <a:lnTo>
                  <a:pt x="260637" y="148630"/>
                </a:lnTo>
                <a:lnTo>
                  <a:pt x="268501" y="138309"/>
                </a:lnTo>
                <a:lnTo>
                  <a:pt x="271378" y="131027"/>
                </a:lnTo>
                <a:lnTo>
                  <a:pt x="276112" y="123842"/>
                </a:lnTo>
                <a:lnTo>
                  <a:pt x="278661" y="116686"/>
                </a:lnTo>
                <a:lnTo>
                  <a:pt x="284090" y="109539"/>
                </a:lnTo>
                <a:lnTo>
                  <a:pt x="288452" y="104775"/>
                </a:lnTo>
                <a:lnTo>
                  <a:pt x="289932" y="101600"/>
                </a:lnTo>
                <a:lnTo>
                  <a:pt x="292810" y="90340"/>
                </a:lnTo>
                <a:lnTo>
                  <a:pt x="296295" y="84337"/>
                </a:lnTo>
                <a:lnTo>
                  <a:pt x="305001" y="74015"/>
                </a:lnTo>
                <a:lnTo>
                  <a:pt x="309652" y="69143"/>
                </a:lnTo>
                <a:lnTo>
                  <a:pt x="311209" y="66733"/>
                </a:lnTo>
                <a:lnTo>
                  <a:pt x="312940" y="61938"/>
                </a:lnTo>
                <a:lnTo>
                  <a:pt x="314195" y="60342"/>
                </a:lnTo>
                <a:lnTo>
                  <a:pt x="315826" y="59278"/>
                </a:lnTo>
                <a:lnTo>
                  <a:pt x="317707" y="58569"/>
                </a:lnTo>
                <a:lnTo>
                  <a:pt x="318961" y="57302"/>
                </a:lnTo>
                <a:lnTo>
                  <a:pt x="319797" y="55664"/>
                </a:lnTo>
                <a:lnTo>
                  <a:pt x="320354" y="53778"/>
                </a:lnTo>
                <a:lnTo>
                  <a:pt x="323090" y="49566"/>
                </a:lnTo>
                <a:lnTo>
                  <a:pt x="332794" y="38042"/>
                </a:lnTo>
                <a:lnTo>
                  <a:pt x="335672" y="30939"/>
                </a:lnTo>
                <a:lnTo>
                  <a:pt x="341791" y="22840"/>
                </a:lnTo>
                <a:lnTo>
                  <a:pt x="342407" y="19940"/>
                </a:lnTo>
                <a:lnTo>
                  <a:pt x="342571" y="18056"/>
                </a:lnTo>
                <a:lnTo>
                  <a:pt x="343474" y="16800"/>
                </a:lnTo>
                <a:lnTo>
                  <a:pt x="344870" y="15962"/>
                </a:lnTo>
                <a:lnTo>
                  <a:pt x="346595" y="15404"/>
                </a:lnTo>
                <a:lnTo>
                  <a:pt x="347744" y="14238"/>
                </a:lnTo>
                <a:lnTo>
                  <a:pt x="348511" y="12667"/>
                </a:lnTo>
                <a:lnTo>
                  <a:pt x="349953" y="7467"/>
                </a:lnTo>
                <a:lnTo>
                  <a:pt x="350041" y="303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8"/>
          <p:cNvSpPr/>
          <p:nvPr/>
        </p:nvSpPr>
        <p:spPr>
          <a:xfrm>
            <a:off x="5357812" y="1843096"/>
            <a:ext cx="164306" cy="164298"/>
          </a:xfrm>
          <a:custGeom>
            <a:avLst/>
            <a:gdLst/>
            <a:ahLst/>
            <a:cxnLst/>
            <a:rect l="0" t="0" r="0" b="0"/>
            <a:pathLst>
              <a:path w="164306" h="164298">
                <a:moveTo>
                  <a:pt x="0" y="57141"/>
                </a:moveTo>
                <a:lnTo>
                  <a:pt x="3792" y="57141"/>
                </a:lnTo>
                <a:lnTo>
                  <a:pt x="6497" y="56347"/>
                </a:lnTo>
                <a:lnTo>
                  <a:pt x="9888" y="55024"/>
                </a:lnTo>
                <a:lnTo>
                  <a:pt x="13736" y="53349"/>
                </a:lnTo>
                <a:lnTo>
                  <a:pt x="22244" y="49370"/>
                </a:lnTo>
                <a:lnTo>
                  <a:pt x="26736" y="47198"/>
                </a:lnTo>
                <a:lnTo>
                  <a:pt x="30524" y="44956"/>
                </a:lnTo>
                <a:lnTo>
                  <a:pt x="33843" y="42668"/>
                </a:lnTo>
                <a:lnTo>
                  <a:pt x="36849" y="40348"/>
                </a:lnTo>
                <a:lnTo>
                  <a:pt x="41235" y="38008"/>
                </a:lnTo>
                <a:lnTo>
                  <a:pt x="46540" y="35655"/>
                </a:lnTo>
                <a:lnTo>
                  <a:pt x="52458" y="33292"/>
                </a:lnTo>
                <a:lnTo>
                  <a:pt x="57991" y="30923"/>
                </a:lnTo>
                <a:lnTo>
                  <a:pt x="68371" y="26174"/>
                </a:lnTo>
                <a:lnTo>
                  <a:pt x="87971" y="16658"/>
                </a:lnTo>
                <a:lnTo>
                  <a:pt x="97571" y="11896"/>
                </a:lnTo>
                <a:lnTo>
                  <a:pt x="102354" y="10309"/>
                </a:lnTo>
                <a:lnTo>
                  <a:pt x="107130" y="9251"/>
                </a:lnTo>
                <a:lnTo>
                  <a:pt x="111901" y="8546"/>
                </a:lnTo>
                <a:lnTo>
                  <a:pt x="116669" y="7282"/>
                </a:lnTo>
                <a:lnTo>
                  <a:pt x="121436" y="5645"/>
                </a:lnTo>
                <a:lnTo>
                  <a:pt x="126201" y="3760"/>
                </a:lnTo>
                <a:lnTo>
                  <a:pt x="130172" y="2504"/>
                </a:lnTo>
                <a:lnTo>
                  <a:pt x="133612" y="1666"/>
                </a:lnTo>
                <a:lnTo>
                  <a:pt x="136700" y="1108"/>
                </a:lnTo>
                <a:lnTo>
                  <a:pt x="139552" y="736"/>
                </a:lnTo>
                <a:lnTo>
                  <a:pt x="142247" y="487"/>
                </a:lnTo>
                <a:lnTo>
                  <a:pt x="144838" y="322"/>
                </a:lnTo>
                <a:lnTo>
                  <a:pt x="151950" y="138"/>
                </a:lnTo>
                <a:lnTo>
                  <a:pt x="163583" y="0"/>
                </a:lnTo>
                <a:lnTo>
                  <a:pt x="163824" y="790"/>
                </a:lnTo>
                <a:lnTo>
                  <a:pt x="164164" y="5696"/>
                </a:lnTo>
                <a:lnTo>
                  <a:pt x="164264" y="12176"/>
                </a:lnTo>
                <a:lnTo>
                  <a:pt x="164305" y="34751"/>
                </a:lnTo>
                <a:lnTo>
                  <a:pt x="163511" y="39039"/>
                </a:lnTo>
                <a:lnTo>
                  <a:pt x="162189" y="43485"/>
                </a:lnTo>
                <a:lnTo>
                  <a:pt x="160513" y="48037"/>
                </a:lnTo>
                <a:lnTo>
                  <a:pt x="159396" y="52659"/>
                </a:lnTo>
                <a:lnTo>
                  <a:pt x="158652" y="57328"/>
                </a:lnTo>
                <a:lnTo>
                  <a:pt x="158155" y="62028"/>
                </a:lnTo>
                <a:lnTo>
                  <a:pt x="157031" y="66749"/>
                </a:lnTo>
                <a:lnTo>
                  <a:pt x="155487" y="71484"/>
                </a:lnTo>
                <a:lnTo>
                  <a:pt x="153664" y="76228"/>
                </a:lnTo>
                <a:lnTo>
                  <a:pt x="151655" y="80978"/>
                </a:lnTo>
                <a:lnTo>
                  <a:pt x="149523" y="85732"/>
                </a:lnTo>
                <a:lnTo>
                  <a:pt x="147307" y="90490"/>
                </a:lnTo>
                <a:lnTo>
                  <a:pt x="145829" y="95248"/>
                </a:lnTo>
                <a:lnTo>
                  <a:pt x="144845" y="100009"/>
                </a:lnTo>
                <a:lnTo>
                  <a:pt x="144188" y="104769"/>
                </a:lnTo>
                <a:lnTo>
                  <a:pt x="142956" y="109531"/>
                </a:lnTo>
                <a:lnTo>
                  <a:pt x="141342" y="114293"/>
                </a:lnTo>
                <a:lnTo>
                  <a:pt x="139472" y="119054"/>
                </a:lnTo>
                <a:lnTo>
                  <a:pt x="139019" y="123023"/>
                </a:lnTo>
                <a:lnTo>
                  <a:pt x="139511" y="126462"/>
                </a:lnTo>
                <a:lnTo>
                  <a:pt x="140632" y="129549"/>
                </a:lnTo>
                <a:lnTo>
                  <a:pt x="141380" y="133194"/>
                </a:lnTo>
                <a:lnTo>
                  <a:pt x="141878" y="137212"/>
                </a:lnTo>
                <a:lnTo>
                  <a:pt x="142211" y="141478"/>
                </a:lnTo>
                <a:lnTo>
                  <a:pt x="142432" y="145116"/>
                </a:lnTo>
                <a:lnTo>
                  <a:pt x="142679" y="151274"/>
                </a:lnTo>
                <a:lnTo>
                  <a:pt x="143538" y="154028"/>
                </a:lnTo>
                <a:lnTo>
                  <a:pt x="144904" y="156657"/>
                </a:lnTo>
                <a:lnTo>
                  <a:pt x="150019" y="16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29"/>
          <p:cNvSpPr/>
          <p:nvPr/>
        </p:nvSpPr>
        <p:spPr>
          <a:xfrm>
            <a:off x="4071937" y="4350543"/>
            <a:ext cx="192882" cy="207141"/>
          </a:xfrm>
          <a:custGeom>
            <a:avLst/>
            <a:gdLst/>
            <a:ahLst/>
            <a:cxnLst/>
            <a:rect l="0" t="0" r="0" b="0"/>
            <a:pathLst>
              <a:path w="192882" h="207141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4910" y="18477"/>
                </a:lnTo>
                <a:lnTo>
                  <a:pt x="6151" y="20119"/>
                </a:lnTo>
                <a:lnTo>
                  <a:pt x="6703" y="25081"/>
                </a:lnTo>
                <a:lnTo>
                  <a:pt x="6948" y="31785"/>
                </a:lnTo>
                <a:lnTo>
                  <a:pt x="7086" y="40022"/>
                </a:lnTo>
                <a:lnTo>
                  <a:pt x="7144" y="140589"/>
                </a:lnTo>
                <a:lnTo>
                  <a:pt x="7938" y="145320"/>
                </a:lnTo>
                <a:lnTo>
                  <a:pt x="9261" y="150061"/>
                </a:lnTo>
                <a:lnTo>
                  <a:pt x="10936" y="154809"/>
                </a:lnTo>
                <a:lnTo>
                  <a:pt x="12054" y="158769"/>
                </a:lnTo>
                <a:lnTo>
                  <a:pt x="12798" y="162202"/>
                </a:lnTo>
                <a:lnTo>
                  <a:pt x="13626" y="168134"/>
                </a:lnTo>
                <a:lnTo>
                  <a:pt x="13993" y="173416"/>
                </a:lnTo>
                <a:lnTo>
                  <a:pt x="14157" y="178409"/>
                </a:lnTo>
                <a:lnTo>
                  <a:pt x="14200" y="180852"/>
                </a:lnTo>
                <a:lnTo>
                  <a:pt x="15023" y="183274"/>
                </a:lnTo>
                <a:lnTo>
                  <a:pt x="18054" y="188083"/>
                </a:lnTo>
                <a:lnTo>
                  <a:pt x="19931" y="192865"/>
                </a:lnTo>
                <a:lnTo>
                  <a:pt x="20431" y="195252"/>
                </a:lnTo>
                <a:lnTo>
                  <a:pt x="21558" y="196843"/>
                </a:lnTo>
                <a:lnTo>
                  <a:pt x="23103" y="197904"/>
                </a:lnTo>
                <a:lnTo>
                  <a:pt x="24927" y="198611"/>
                </a:lnTo>
                <a:lnTo>
                  <a:pt x="26143" y="199876"/>
                </a:lnTo>
                <a:lnTo>
                  <a:pt x="26954" y="201514"/>
                </a:lnTo>
                <a:lnTo>
                  <a:pt x="27494" y="203398"/>
                </a:lnTo>
                <a:lnTo>
                  <a:pt x="28648" y="204655"/>
                </a:lnTo>
                <a:lnTo>
                  <a:pt x="30211" y="205494"/>
                </a:lnTo>
                <a:lnTo>
                  <a:pt x="34631" y="206838"/>
                </a:lnTo>
                <a:lnTo>
                  <a:pt x="39189" y="207071"/>
                </a:lnTo>
                <a:lnTo>
                  <a:pt x="45567" y="207140"/>
                </a:lnTo>
                <a:lnTo>
                  <a:pt x="47840" y="206356"/>
                </a:lnTo>
                <a:lnTo>
                  <a:pt x="52483" y="203368"/>
                </a:lnTo>
                <a:lnTo>
                  <a:pt x="57193" y="199394"/>
                </a:lnTo>
                <a:lnTo>
                  <a:pt x="59560" y="197223"/>
                </a:lnTo>
                <a:lnTo>
                  <a:pt x="61931" y="195776"/>
                </a:lnTo>
                <a:lnTo>
                  <a:pt x="66684" y="194168"/>
                </a:lnTo>
                <a:lnTo>
                  <a:pt x="69855" y="192945"/>
                </a:lnTo>
                <a:lnTo>
                  <a:pt x="73558" y="191337"/>
                </a:lnTo>
                <a:lnTo>
                  <a:pt x="81905" y="187433"/>
                </a:lnTo>
                <a:lnTo>
                  <a:pt x="119099" y="169042"/>
                </a:lnTo>
                <a:lnTo>
                  <a:pt x="124643" y="166670"/>
                </a:lnTo>
                <a:lnTo>
                  <a:pt x="130721" y="164295"/>
                </a:lnTo>
                <a:lnTo>
                  <a:pt x="137153" y="161917"/>
                </a:lnTo>
                <a:lnTo>
                  <a:pt x="143823" y="158745"/>
                </a:lnTo>
                <a:lnTo>
                  <a:pt x="150650" y="155042"/>
                </a:lnTo>
                <a:lnTo>
                  <a:pt x="157584" y="150987"/>
                </a:lnTo>
                <a:lnTo>
                  <a:pt x="163793" y="148283"/>
                </a:lnTo>
                <a:lnTo>
                  <a:pt x="169521" y="146481"/>
                </a:lnTo>
                <a:lnTo>
                  <a:pt x="174927" y="145279"/>
                </a:lnTo>
                <a:lnTo>
                  <a:pt x="179324" y="143684"/>
                </a:lnTo>
                <a:lnTo>
                  <a:pt x="183049" y="141827"/>
                </a:lnTo>
                <a:lnTo>
                  <a:pt x="192881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0"/>
          <p:cNvSpPr/>
          <p:nvPr/>
        </p:nvSpPr>
        <p:spPr>
          <a:xfrm>
            <a:off x="4543427" y="3337124"/>
            <a:ext cx="42833" cy="34724"/>
          </a:xfrm>
          <a:custGeom>
            <a:avLst/>
            <a:gdLst/>
            <a:ahLst/>
            <a:cxnLst/>
            <a:rect l="0" t="0" r="0" b="0"/>
            <a:pathLst>
              <a:path w="42833" h="34724">
                <a:moveTo>
                  <a:pt x="21429" y="20438"/>
                </a:moveTo>
                <a:lnTo>
                  <a:pt x="21429" y="27556"/>
                </a:lnTo>
                <a:lnTo>
                  <a:pt x="14579" y="34431"/>
                </a:lnTo>
                <a:lnTo>
                  <a:pt x="13688" y="34529"/>
                </a:lnTo>
                <a:lnTo>
                  <a:pt x="12299" y="34595"/>
                </a:lnTo>
                <a:lnTo>
                  <a:pt x="7443" y="34718"/>
                </a:lnTo>
                <a:lnTo>
                  <a:pt x="3438" y="34723"/>
                </a:lnTo>
                <a:lnTo>
                  <a:pt x="2292" y="33930"/>
                </a:lnTo>
                <a:lnTo>
                  <a:pt x="1527" y="32608"/>
                </a:lnTo>
                <a:lnTo>
                  <a:pt x="300" y="28575"/>
                </a:lnTo>
                <a:lnTo>
                  <a:pt x="199" y="27450"/>
                </a:lnTo>
                <a:lnTo>
                  <a:pt x="132" y="25906"/>
                </a:lnTo>
                <a:lnTo>
                  <a:pt x="0" y="20533"/>
                </a:lnTo>
                <a:lnTo>
                  <a:pt x="2115" y="18364"/>
                </a:lnTo>
                <a:lnTo>
                  <a:pt x="6148" y="14296"/>
                </a:lnTo>
                <a:lnTo>
                  <a:pt x="7273" y="13962"/>
                </a:lnTo>
                <a:lnTo>
                  <a:pt x="8817" y="13739"/>
                </a:lnTo>
                <a:lnTo>
                  <a:pt x="10639" y="13591"/>
                </a:lnTo>
                <a:lnTo>
                  <a:pt x="12649" y="12698"/>
                </a:lnTo>
                <a:lnTo>
                  <a:pt x="14781" y="11309"/>
                </a:lnTo>
                <a:lnTo>
                  <a:pt x="21040" y="6453"/>
                </a:lnTo>
                <a:lnTo>
                  <a:pt x="25106" y="2448"/>
                </a:lnTo>
                <a:lnTo>
                  <a:pt x="26262" y="2095"/>
                </a:lnTo>
                <a:lnTo>
                  <a:pt x="27032" y="2653"/>
                </a:lnTo>
                <a:lnTo>
                  <a:pt x="27546" y="3819"/>
                </a:lnTo>
                <a:lnTo>
                  <a:pt x="28681" y="4596"/>
                </a:lnTo>
                <a:lnTo>
                  <a:pt x="30233" y="5114"/>
                </a:lnTo>
                <a:lnTo>
                  <a:pt x="35395" y="6090"/>
                </a:lnTo>
                <a:lnTo>
                  <a:pt x="35502" y="6904"/>
                </a:lnTo>
                <a:lnTo>
                  <a:pt x="35574" y="8240"/>
                </a:lnTo>
                <a:lnTo>
                  <a:pt x="35708" y="12999"/>
                </a:lnTo>
                <a:lnTo>
                  <a:pt x="34917" y="13097"/>
                </a:lnTo>
                <a:lnTo>
                  <a:pt x="33596" y="13163"/>
                </a:lnTo>
                <a:lnTo>
                  <a:pt x="31922" y="13207"/>
                </a:lnTo>
                <a:lnTo>
                  <a:pt x="30805" y="14029"/>
                </a:lnTo>
                <a:lnTo>
                  <a:pt x="30061" y="15372"/>
                </a:lnTo>
                <a:lnTo>
                  <a:pt x="29565" y="17061"/>
                </a:lnTo>
                <a:lnTo>
                  <a:pt x="29234" y="17393"/>
                </a:lnTo>
                <a:lnTo>
                  <a:pt x="29014" y="16820"/>
                </a:lnTo>
                <a:lnTo>
                  <a:pt x="28580" y="13355"/>
                </a:lnTo>
                <a:lnTo>
                  <a:pt x="28573" y="0"/>
                </a:lnTo>
                <a:lnTo>
                  <a:pt x="29367" y="463"/>
                </a:lnTo>
                <a:lnTo>
                  <a:pt x="30689" y="1565"/>
                </a:lnTo>
                <a:lnTo>
                  <a:pt x="34723" y="5245"/>
                </a:lnTo>
                <a:lnTo>
                  <a:pt x="35848" y="5547"/>
                </a:lnTo>
                <a:lnTo>
                  <a:pt x="37392" y="5748"/>
                </a:lnTo>
                <a:lnTo>
                  <a:pt x="39214" y="5882"/>
                </a:lnTo>
                <a:lnTo>
                  <a:pt x="40430" y="6766"/>
                </a:lnTo>
                <a:lnTo>
                  <a:pt x="41240" y="8148"/>
                </a:lnTo>
                <a:lnTo>
                  <a:pt x="42540" y="12278"/>
                </a:lnTo>
                <a:lnTo>
                  <a:pt x="42647" y="13411"/>
                </a:lnTo>
                <a:lnTo>
                  <a:pt x="42718" y="14959"/>
                </a:lnTo>
                <a:lnTo>
                  <a:pt x="42832" y="19356"/>
                </a:lnTo>
                <a:lnTo>
                  <a:pt x="42048" y="20510"/>
                </a:lnTo>
                <a:lnTo>
                  <a:pt x="40731" y="22074"/>
                </a:lnTo>
                <a:lnTo>
                  <a:pt x="36707" y="26494"/>
                </a:lnTo>
                <a:lnTo>
                  <a:pt x="35583" y="26857"/>
                </a:lnTo>
                <a:lnTo>
                  <a:pt x="34040" y="27098"/>
                </a:lnTo>
                <a:lnTo>
                  <a:pt x="28667" y="27573"/>
                </a:lnTo>
                <a:lnTo>
                  <a:pt x="28636" y="26782"/>
                </a:lnTo>
                <a:lnTo>
                  <a:pt x="28601" y="23787"/>
                </a:lnTo>
                <a:lnTo>
                  <a:pt x="27798" y="23465"/>
                </a:lnTo>
                <a:lnTo>
                  <a:pt x="26468" y="24043"/>
                </a:lnTo>
                <a:lnTo>
                  <a:pt x="21429" y="27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1"/>
          <p:cNvSpPr/>
          <p:nvPr/>
        </p:nvSpPr>
        <p:spPr>
          <a:xfrm>
            <a:off x="3228975" y="3307556"/>
            <a:ext cx="2700338" cy="50007"/>
          </a:xfrm>
          <a:custGeom>
            <a:avLst/>
            <a:gdLst/>
            <a:ahLst/>
            <a:cxnLst/>
            <a:rect l="0" t="0" r="0" b="0"/>
            <a:pathLst>
              <a:path w="2700338" h="50007">
                <a:moveTo>
                  <a:pt x="0" y="50006"/>
                </a:moveTo>
                <a:lnTo>
                  <a:pt x="6849" y="50006"/>
                </a:lnTo>
                <a:lnTo>
                  <a:pt x="7741" y="49212"/>
                </a:lnTo>
                <a:lnTo>
                  <a:pt x="10848" y="46214"/>
                </a:lnTo>
                <a:lnTo>
                  <a:pt x="12788" y="45097"/>
                </a:lnTo>
                <a:lnTo>
                  <a:pt x="17060" y="43855"/>
                </a:lnTo>
                <a:lnTo>
                  <a:pt x="21361" y="43058"/>
                </a:lnTo>
                <a:lnTo>
                  <a:pt x="105568" y="42862"/>
                </a:lnTo>
                <a:lnTo>
                  <a:pt x="113329" y="42862"/>
                </a:lnTo>
                <a:lnTo>
                  <a:pt x="116828" y="42069"/>
                </a:lnTo>
                <a:lnTo>
                  <a:pt x="119954" y="40746"/>
                </a:lnTo>
                <a:lnTo>
                  <a:pt x="122832" y="39070"/>
                </a:lnTo>
                <a:lnTo>
                  <a:pt x="125544" y="37953"/>
                </a:lnTo>
                <a:lnTo>
                  <a:pt x="130674" y="36711"/>
                </a:lnTo>
                <a:lnTo>
                  <a:pt x="214301" y="35719"/>
                </a:lnTo>
                <a:lnTo>
                  <a:pt x="330062" y="35719"/>
                </a:lnTo>
                <a:lnTo>
                  <a:pt x="331959" y="34925"/>
                </a:lnTo>
                <a:lnTo>
                  <a:pt x="333225" y="33602"/>
                </a:lnTo>
                <a:lnTo>
                  <a:pt x="334069" y="31926"/>
                </a:lnTo>
                <a:lnTo>
                  <a:pt x="335425" y="30809"/>
                </a:lnTo>
                <a:lnTo>
                  <a:pt x="337123" y="30065"/>
                </a:lnTo>
                <a:lnTo>
                  <a:pt x="341126" y="29237"/>
                </a:lnTo>
                <a:lnTo>
                  <a:pt x="423775" y="28575"/>
                </a:lnTo>
                <a:lnTo>
                  <a:pt x="609598" y="28575"/>
                </a:lnTo>
                <a:lnTo>
                  <a:pt x="611980" y="29369"/>
                </a:lnTo>
                <a:lnTo>
                  <a:pt x="614362" y="30691"/>
                </a:lnTo>
                <a:lnTo>
                  <a:pt x="616742" y="32367"/>
                </a:lnTo>
                <a:lnTo>
                  <a:pt x="619124" y="33484"/>
                </a:lnTo>
                <a:lnTo>
                  <a:pt x="623887" y="34726"/>
                </a:lnTo>
                <a:lnTo>
                  <a:pt x="707192" y="35719"/>
                </a:lnTo>
                <a:lnTo>
                  <a:pt x="795337" y="35719"/>
                </a:lnTo>
                <a:lnTo>
                  <a:pt x="797718" y="36512"/>
                </a:lnTo>
                <a:lnTo>
                  <a:pt x="800100" y="37835"/>
                </a:lnTo>
                <a:lnTo>
                  <a:pt x="805832" y="41869"/>
                </a:lnTo>
                <a:lnTo>
                  <a:pt x="808733" y="42421"/>
                </a:lnTo>
                <a:lnTo>
                  <a:pt x="852488" y="42862"/>
                </a:lnTo>
                <a:lnTo>
                  <a:pt x="854869" y="43656"/>
                </a:lnTo>
                <a:lnTo>
                  <a:pt x="857250" y="44979"/>
                </a:lnTo>
                <a:lnTo>
                  <a:pt x="859631" y="46655"/>
                </a:lnTo>
                <a:lnTo>
                  <a:pt x="862012" y="47772"/>
                </a:lnTo>
                <a:lnTo>
                  <a:pt x="866775" y="49013"/>
                </a:lnTo>
                <a:lnTo>
                  <a:pt x="949314" y="50006"/>
                </a:lnTo>
                <a:lnTo>
                  <a:pt x="1048720" y="50006"/>
                </a:lnTo>
                <a:lnTo>
                  <a:pt x="1049984" y="49212"/>
                </a:lnTo>
                <a:lnTo>
                  <a:pt x="1051620" y="47889"/>
                </a:lnTo>
                <a:lnTo>
                  <a:pt x="1053505" y="46214"/>
                </a:lnTo>
                <a:lnTo>
                  <a:pt x="1055555" y="45097"/>
                </a:lnTo>
                <a:lnTo>
                  <a:pt x="1059950" y="43855"/>
                </a:lnTo>
                <a:lnTo>
                  <a:pt x="1143000" y="42862"/>
                </a:lnTo>
                <a:lnTo>
                  <a:pt x="1181187" y="42862"/>
                </a:lnTo>
                <a:lnTo>
                  <a:pt x="1183539" y="42069"/>
                </a:lnTo>
                <a:lnTo>
                  <a:pt x="1185901" y="40746"/>
                </a:lnTo>
                <a:lnTo>
                  <a:pt x="1188269" y="39070"/>
                </a:lnTo>
                <a:lnTo>
                  <a:pt x="1190642" y="37953"/>
                </a:lnTo>
                <a:lnTo>
                  <a:pt x="1195395" y="36711"/>
                </a:lnTo>
                <a:lnTo>
                  <a:pt x="1278862" y="35719"/>
                </a:lnTo>
                <a:lnTo>
                  <a:pt x="1305982" y="35719"/>
                </a:lnTo>
                <a:lnTo>
                  <a:pt x="1307217" y="34925"/>
                </a:lnTo>
                <a:lnTo>
                  <a:pt x="1308834" y="33602"/>
                </a:lnTo>
                <a:lnTo>
                  <a:pt x="1310706" y="31926"/>
                </a:lnTo>
                <a:lnTo>
                  <a:pt x="1312747" y="31603"/>
                </a:lnTo>
                <a:lnTo>
                  <a:pt x="1314903" y="32181"/>
                </a:lnTo>
                <a:lnTo>
                  <a:pt x="1320272" y="35020"/>
                </a:lnTo>
                <a:lnTo>
                  <a:pt x="1324994" y="35512"/>
                </a:lnTo>
                <a:lnTo>
                  <a:pt x="1331420" y="35657"/>
                </a:lnTo>
                <a:lnTo>
                  <a:pt x="1333701" y="34884"/>
                </a:lnTo>
                <a:lnTo>
                  <a:pt x="1336015" y="33574"/>
                </a:lnTo>
                <a:lnTo>
                  <a:pt x="1338351" y="31908"/>
                </a:lnTo>
                <a:lnTo>
                  <a:pt x="1339909" y="30003"/>
                </a:lnTo>
                <a:lnTo>
                  <a:pt x="1340948" y="27940"/>
                </a:lnTo>
                <a:lnTo>
                  <a:pt x="1341640" y="25770"/>
                </a:lnTo>
                <a:lnTo>
                  <a:pt x="1342895" y="24324"/>
                </a:lnTo>
                <a:lnTo>
                  <a:pt x="1344526" y="23360"/>
                </a:lnTo>
                <a:lnTo>
                  <a:pt x="1346407" y="22717"/>
                </a:lnTo>
                <a:lnTo>
                  <a:pt x="1348454" y="23082"/>
                </a:lnTo>
                <a:lnTo>
                  <a:pt x="1350613" y="24119"/>
                </a:lnTo>
                <a:lnTo>
                  <a:pt x="1355989" y="27695"/>
                </a:lnTo>
                <a:lnTo>
                  <a:pt x="1358841" y="28184"/>
                </a:lnTo>
                <a:lnTo>
                  <a:pt x="1403577" y="28575"/>
                </a:lnTo>
                <a:lnTo>
                  <a:pt x="1404824" y="27781"/>
                </a:lnTo>
                <a:lnTo>
                  <a:pt x="1405655" y="26458"/>
                </a:lnTo>
                <a:lnTo>
                  <a:pt x="1406210" y="24782"/>
                </a:lnTo>
                <a:lnTo>
                  <a:pt x="1407373" y="23665"/>
                </a:lnTo>
                <a:lnTo>
                  <a:pt x="1408943" y="22921"/>
                </a:lnTo>
                <a:lnTo>
                  <a:pt x="1412802" y="22093"/>
                </a:lnTo>
                <a:lnTo>
                  <a:pt x="1491929" y="21431"/>
                </a:lnTo>
                <a:lnTo>
                  <a:pt x="1493094" y="20637"/>
                </a:lnTo>
                <a:lnTo>
                  <a:pt x="1494665" y="19314"/>
                </a:lnTo>
                <a:lnTo>
                  <a:pt x="1496505" y="17639"/>
                </a:lnTo>
                <a:lnTo>
                  <a:pt x="1498526" y="16522"/>
                </a:lnTo>
                <a:lnTo>
                  <a:pt x="1502888" y="15280"/>
                </a:lnTo>
                <a:lnTo>
                  <a:pt x="1585924" y="14287"/>
                </a:lnTo>
                <a:lnTo>
                  <a:pt x="1834879" y="14287"/>
                </a:lnTo>
                <a:lnTo>
                  <a:pt x="1838409" y="15081"/>
                </a:lnTo>
                <a:lnTo>
                  <a:pt x="1841556" y="16404"/>
                </a:lnTo>
                <a:lnTo>
                  <a:pt x="1844447" y="18080"/>
                </a:lnTo>
                <a:lnTo>
                  <a:pt x="1847169" y="19197"/>
                </a:lnTo>
                <a:lnTo>
                  <a:pt x="1852309" y="20438"/>
                </a:lnTo>
                <a:lnTo>
                  <a:pt x="1934958" y="21431"/>
                </a:lnTo>
                <a:lnTo>
                  <a:pt x="1944480" y="21431"/>
                </a:lnTo>
                <a:lnTo>
                  <a:pt x="1947195" y="22225"/>
                </a:lnTo>
                <a:lnTo>
                  <a:pt x="1949798" y="23548"/>
                </a:lnTo>
                <a:lnTo>
                  <a:pt x="1952328" y="25223"/>
                </a:lnTo>
                <a:lnTo>
                  <a:pt x="1955602" y="26340"/>
                </a:lnTo>
                <a:lnTo>
                  <a:pt x="1963473" y="27582"/>
                </a:lnTo>
                <a:lnTo>
                  <a:pt x="2044915" y="28574"/>
                </a:lnTo>
                <a:lnTo>
                  <a:pt x="2377482" y="28575"/>
                </a:lnTo>
                <a:lnTo>
                  <a:pt x="2381913" y="27781"/>
                </a:lnTo>
                <a:lnTo>
                  <a:pt x="2386455" y="26458"/>
                </a:lnTo>
                <a:lnTo>
                  <a:pt x="2391069" y="24782"/>
                </a:lnTo>
                <a:lnTo>
                  <a:pt x="2395733" y="23665"/>
                </a:lnTo>
                <a:lnTo>
                  <a:pt x="2405149" y="22424"/>
                </a:lnTo>
                <a:lnTo>
                  <a:pt x="2485714" y="21432"/>
                </a:lnTo>
                <a:lnTo>
                  <a:pt x="2490580" y="21432"/>
                </a:lnTo>
                <a:lnTo>
                  <a:pt x="2495412" y="20638"/>
                </a:lnTo>
                <a:lnTo>
                  <a:pt x="2500220" y="19315"/>
                </a:lnTo>
                <a:lnTo>
                  <a:pt x="2505013" y="17639"/>
                </a:lnTo>
                <a:lnTo>
                  <a:pt x="2509796" y="16522"/>
                </a:lnTo>
                <a:lnTo>
                  <a:pt x="2519344" y="15281"/>
                </a:lnTo>
                <a:lnTo>
                  <a:pt x="2558432" y="14313"/>
                </a:lnTo>
                <a:lnTo>
                  <a:pt x="2562077" y="13511"/>
                </a:lnTo>
                <a:lnTo>
                  <a:pt x="2566095" y="12182"/>
                </a:lnTo>
                <a:lnTo>
                  <a:pt x="2570361" y="10503"/>
                </a:lnTo>
                <a:lnTo>
                  <a:pt x="2574793" y="9383"/>
                </a:lnTo>
                <a:lnTo>
                  <a:pt x="2583950" y="8139"/>
                </a:lnTo>
                <a:lnTo>
                  <a:pt x="2630865" y="7151"/>
                </a:lnTo>
                <a:lnTo>
                  <a:pt x="2634179" y="6355"/>
                </a:lnTo>
                <a:lnTo>
                  <a:pt x="2637975" y="5030"/>
                </a:lnTo>
                <a:lnTo>
                  <a:pt x="2642094" y="3354"/>
                </a:lnTo>
                <a:lnTo>
                  <a:pt x="2646427" y="2236"/>
                </a:lnTo>
                <a:lnTo>
                  <a:pt x="2655475" y="993"/>
                </a:lnTo>
                <a:lnTo>
                  <a:pt x="27003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2"/>
          <p:cNvSpPr/>
          <p:nvPr/>
        </p:nvSpPr>
        <p:spPr>
          <a:xfrm>
            <a:off x="5857875" y="3257550"/>
            <a:ext cx="185648" cy="128588"/>
          </a:xfrm>
          <a:custGeom>
            <a:avLst/>
            <a:gdLst/>
            <a:ahLst/>
            <a:cxnLst/>
            <a:rect l="0" t="0" r="0" b="0"/>
            <a:pathLst>
              <a:path w="185648" h="128588">
                <a:moveTo>
                  <a:pt x="0" y="0"/>
                </a:moveTo>
                <a:lnTo>
                  <a:pt x="10641" y="0"/>
                </a:lnTo>
                <a:lnTo>
                  <a:pt x="12651" y="793"/>
                </a:lnTo>
                <a:lnTo>
                  <a:pt x="17000" y="3792"/>
                </a:lnTo>
                <a:lnTo>
                  <a:pt x="21578" y="5654"/>
                </a:lnTo>
                <a:lnTo>
                  <a:pt x="23910" y="6150"/>
                </a:lnTo>
                <a:lnTo>
                  <a:pt x="28618" y="8819"/>
                </a:lnTo>
                <a:lnTo>
                  <a:pt x="30985" y="10641"/>
                </a:lnTo>
                <a:lnTo>
                  <a:pt x="34150" y="11857"/>
                </a:lnTo>
                <a:lnTo>
                  <a:pt x="37848" y="12667"/>
                </a:lnTo>
                <a:lnTo>
                  <a:pt x="41900" y="13207"/>
                </a:lnTo>
                <a:lnTo>
                  <a:pt x="45396" y="13567"/>
                </a:lnTo>
                <a:lnTo>
                  <a:pt x="48520" y="13807"/>
                </a:lnTo>
                <a:lnTo>
                  <a:pt x="51397" y="13967"/>
                </a:lnTo>
                <a:lnTo>
                  <a:pt x="54902" y="14868"/>
                </a:lnTo>
                <a:lnTo>
                  <a:pt x="58826" y="16262"/>
                </a:lnTo>
                <a:lnTo>
                  <a:pt x="63030" y="17985"/>
                </a:lnTo>
                <a:lnTo>
                  <a:pt x="66626" y="19133"/>
                </a:lnTo>
                <a:lnTo>
                  <a:pt x="69817" y="19899"/>
                </a:lnTo>
                <a:lnTo>
                  <a:pt x="72738" y="20409"/>
                </a:lnTo>
                <a:lnTo>
                  <a:pt x="76273" y="21544"/>
                </a:lnTo>
                <a:lnTo>
                  <a:pt x="80217" y="23094"/>
                </a:lnTo>
                <a:lnTo>
                  <a:pt x="84434" y="24920"/>
                </a:lnTo>
                <a:lnTo>
                  <a:pt x="88833" y="26139"/>
                </a:lnTo>
                <a:lnTo>
                  <a:pt x="93353" y="26951"/>
                </a:lnTo>
                <a:lnTo>
                  <a:pt x="97954" y="27492"/>
                </a:lnTo>
                <a:lnTo>
                  <a:pt x="101815" y="27853"/>
                </a:lnTo>
                <a:lnTo>
                  <a:pt x="105183" y="28094"/>
                </a:lnTo>
                <a:lnTo>
                  <a:pt x="108222" y="28254"/>
                </a:lnTo>
                <a:lnTo>
                  <a:pt x="111835" y="29154"/>
                </a:lnTo>
                <a:lnTo>
                  <a:pt x="115832" y="30549"/>
                </a:lnTo>
                <a:lnTo>
                  <a:pt x="120083" y="32272"/>
                </a:lnTo>
                <a:lnTo>
                  <a:pt x="124505" y="33421"/>
                </a:lnTo>
                <a:lnTo>
                  <a:pt x="129041" y="34187"/>
                </a:lnTo>
                <a:lnTo>
                  <a:pt x="133652" y="34697"/>
                </a:lnTo>
                <a:lnTo>
                  <a:pt x="136726" y="35831"/>
                </a:lnTo>
                <a:lnTo>
                  <a:pt x="138776" y="37381"/>
                </a:lnTo>
                <a:lnTo>
                  <a:pt x="140142" y="39208"/>
                </a:lnTo>
                <a:lnTo>
                  <a:pt x="141846" y="40426"/>
                </a:lnTo>
                <a:lnTo>
                  <a:pt x="145857" y="41780"/>
                </a:lnTo>
                <a:lnTo>
                  <a:pt x="148832" y="42140"/>
                </a:lnTo>
                <a:lnTo>
                  <a:pt x="152403" y="42381"/>
                </a:lnTo>
                <a:lnTo>
                  <a:pt x="156370" y="42541"/>
                </a:lnTo>
                <a:lnTo>
                  <a:pt x="159809" y="43442"/>
                </a:lnTo>
                <a:lnTo>
                  <a:pt x="162896" y="44836"/>
                </a:lnTo>
                <a:lnTo>
                  <a:pt x="169760" y="48984"/>
                </a:lnTo>
                <a:lnTo>
                  <a:pt x="172816" y="51669"/>
                </a:lnTo>
                <a:lnTo>
                  <a:pt x="178255" y="56829"/>
                </a:lnTo>
                <a:lnTo>
                  <a:pt x="185434" y="63991"/>
                </a:lnTo>
                <a:lnTo>
                  <a:pt x="185647" y="67996"/>
                </a:lnTo>
                <a:lnTo>
                  <a:pt x="184884" y="69143"/>
                </a:lnTo>
                <a:lnTo>
                  <a:pt x="183581" y="69908"/>
                </a:lnTo>
                <a:lnTo>
                  <a:pt x="179578" y="71135"/>
                </a:lnTo>
                <a:lnTo>
                  <a:pt x="179250" y="72029"/>
                </a:lnTo>
                <a:lnTo>
                  <a:pt x="178885" y="75140"/>
                </a:lnTo>
                <a:lnTo>
                  <a:pt x="177994" y="76287"/>
                </a:lnTo>
                <a:lnTo>
                  <a:pt x="176606" y="77052"/>
                </a:lnTo>
                <a:lnTo>
                  <a:pt x="174888" y="77561"/>
                </a:lnTo>
                <a:lnTo>
                  <a:pt x="170861" y="80244"/>
                </a:lnTo>
                <a:lnTo>
                  <a:pt x="165601" y="84642"/>
                </a:lnTo>
                <a:lnTo>
                  <a:pt x="162764" y="87360"/>
                </a:lnTo>
                <a:lnTo>
                  <a:pt x="154477" y="95572"/>
                </a:lnTo>
                <a:lnTo>
                  <a:pt x="152196" y="97052"/>
                </a:lnTo>
                <a:lnTo>
                  <a:pt x="147547" y="98697"/>
                </a:lnTo>
                <a:lnTo>
                  <a:pt x="142834" y="101544"/>
                </a:lnTo>
                <a:lnTo>
                  <a:pt x="140467" y="103415"/>
                </a:lnTo>
                <a:lnTo>
                  <a:pt x="138095" y="104662"/>
                </a:lnTo>
                <a:lnTo>
                  <a:pt x="133342" y="106047"/>
                </a:lnTo>
                <a:lnTo>
                  <a:pt x="128584" y="108780"/>
                </a:lnTo>
                <a:lnTo>
                  <a:pt x="122854" y="113209"/>
                </a:lnTo>
                <a:lnTo>
                  <a:pt x="119953" y="113815"/>
                </a:lnTo>
                <a:lnTo>
                  <a:pt x="118069" y="113977"/>
                </a:lnTo>
                <a:lnTo>
                  <a:pt x="116019" y="114878"/>
                </a:lnTo>
                <a:lnTo>
                  <a:pt x="111624" y="117996"/>
                </a:lnTo>
                <a:lnTo>
                  <a:pt x="108480" y="120422"/>
                </a:lnTo>
                <a:lnTo>
                  <a:pt x="108038" y="121556"/>
                </a:lnTo>
                <a:lnTo>
                  <a:pt x="107744" y="123106"/>
                </a:lnTo>
                <a:lnTo>
                  <a:pt x="107156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3"/>
          <p:cNvSpPr/>
          <p:nvPr/>
        </p:nvSpPr>
        <p:spPr>
          <a:xfrm>
            <a:off x="3196347" y="3264719"/>
            <a:ext cx="139785" cy="157138"/>
          </a:xfrm>
          <a:custGeom>
            <a:avLst/>
            <a:gdLst/>
            <a:ahLst/>
            <a:cxnLst/>
            <a:rect l="0" t="0" r="0" b="0"/>
            <a:pathLst>
              <a:path w="139785" h="157138">
                <a:moveTo>
                  <a:pt x="139784" y="7118"/>
                </a:moveTo>
                <a:lnTo>
                  <a:pt x="132728" y="7118"/>
                </a:lnTo>
                <a:lnTo>
                  <a:pt x="128874" y="3326"/>
                </a:lnTo>
                <a:lnTo>
                  <a:pt x="125523" y="0"/>
                </a:lnTo>
                <a:lnTo>
                  <a:pt x="118647" y="6825"/>
                </a:lnTo>
                <a:lnTo>
                  <a:pt x="118440" y="10824"/>
                </a:lnTo>
                <a:lnTo>
                  <a:pt x="117617" y="11970"/>
                </a:lnTo>
                <a:lnTo>
                  <a:pt x="116275" y="12734"/>
                </a:lnTo>
                <a:lnTo>
                  <a:pt x="114586" y="13243"/>
                </a:lnTo>
                <a:lnTo>
                  <a:pt x="110593" y="15926"/>
                </a:lnTo>
                <a:lnTo>
                  <a:pt x="108417" y="17752"/>
                </a:lnTo>
                <a:lnTo>
                  <a:pt x="106173" y="19764"/>
                </a:lnTo>
                <a:lnTo>
                  <a:pt x="101562" y="24115"/>
                </a:lnTo>
                <a:lnTo>
                  <a:pt x="94504" y="31028"/>
                </a:lnTo>
                <a:lnTo>
                  <a:pt x="92928" y="33376"/>
                </a:lnTo>
                <a:lnTo>
                  <a:pt x="91178" y="38103"/>
                </a:lnTo>
                <a:lnTo>
                  <a:pt x="89124" y="40475"/>
                </a:lnTo>
                <a:lnTo>
                  <a:pt x="86166" y="42850"/>
                </a:lnTo>
                <a:lnTo>
                  <a:pt x="82607" y="45227"/>
                </a:lnTo>
                <a:lnTo>
                  <a:pt x="80235" y="47605"/>
                </a:lnTo>
                <a:lnTo>
                  <a:pt x="78653" y="49984"/>
                </a:lnTo>
                <a:lnTo>
                  <a:pt x="77599" y="52364"/>
                </a:lnTo>
                <a:lnTo>
                  <a:pt x="75308" y="54745"/>
                </a:lnTo>
                <a:lnTo>
                  <a:pt x="72194" y="57125"/>
                </a:lnTo>
                <a:lnTo>
                  <a:pt x="68530" y="59506"/>
                </a:lnTo>
                <a:lnTo>
                  <a:pt x="65294" y="61093"/>
                </a:lnTo>
                <a:lnTo>
                  <a:pt x="62343" y="62152"/>
                </a:lnTo>
                <a:lnTo>
                  <a:pt x="59581" y="62857"/>
                </a:lnTo>
                <a:lnTo>
                  <a:pt x="56947" y="64121"/>
                </a:lnTo>
                <a:lnTo>
                  <a:pt x="54397" y="65758"/>
                </a:lnTo>
                <a:lnTo>
                  <a:pt x="51903" y="67643"/>
                </a:lnTo>
                <a:lnTo>
                  <a:pt x="49447" y="68899"/>
                </a:lnTo>
                <a:lnTo>
                  <a:pt x="47015" y="69737"/>
                </a:lnTo>
                <a:lnTo>
                  <a:pt x="44601" y="70295"/>
                </a:lnTo>
                <a:lnTo>
                  <a:pt x="42197" y="71461"/>
                </a:lnTo>
                <a:lnTo>
                  <a:pt x="39801" y="73032"/>
                </a:lnTo>
                <a:lnTo>
                  <a:pt x="37410" y="74873"/>
                </a:lnTo>
                <a:lnTo>
                  <a:pt x="35022" y="76101"/>
                </a:lnTo>
                <a:lnTo>
                  <a:pt x="32636" y="76919"/>
                </a:lnTo>
                <a:lnTo>
                  <a:pt x="30252" y="77464"/>
                </a:lnTo>
                <a:lnTo>
                  <a:pt x="27869" y="77828"/>
                </a:lnTo>
                <a:lnTo>
                  <a:pt x="25486" y="78071"/>
                </a:lnTo>
                <a:lnTo>
                  <a:pt x="23104" y="78232"/>
                </a:lnTo>
                <a:lnTo>
                  <a:pt x="21516" y="79134"/>
                </a:lnTo>
                <a:lnTo>
                  <a:pt x="20458" y="80529"/>
                </a:lnTo>
                <a:lnTo>
                  <a:pt x="18758" y="84678"/>
                </a:lnTo>
                <a:lnTo>
                  <a:pt x="17825" y="85018"/>
                </a:lnTo>
                <a:lnTo>
                  <a:pt x="13513" y="85498"/>
                </a:lnTo>
                <a:lnTo>
                  <a:pt x="12226" y="85610"/>
                </a:lnTo>
                <a:lnTo>
                  <a:pt x="9537" y="87776"/>
                </a:lnTo>
                <a:lnTo>
                  <a:pt x="4374" y="92547"/>
                </a:lnTo>
                <a:lnTo>
                  <a:pt x="355" y="92755"/>
                </a:lnTo>
                <a:lnTo>
                  <a:pt x="0" y="92784"/>
                </a:lnTo>
                <a:lnTo>
                  <a:pt x="1722" y="92817"/>
                </a:lnTo>
                <a:lnTo>
                  <a:pt x="2499" y="93619"/>
                </a:lnTo>
                <a:lnTo>
                  <a:pt x="3017" y="94948"/>
                </a:lnTo>
                <a:lnTo>
                  <a:pt x="3992" y="99692"/>
                </a:lnTo>
                <a:lnTo>
                  <a:pt x="7827" y="103692"/>
                </a:lnTo>
                <a:lnTo>
                  <a:pt x="21812" y="117746"/>
                </a:lnTo>
                <a:lnTo>
                  <a:pt x="23830" y="118970"/>
                </a:lnTo>
                <a:lnTo>
                  <a:pt x="28188" y="120330"/>
                </a:lnTo>
                <a:lnTo>
                  <a:pt x="30462" y="120693"/>
                </a:lnTo>
                <a:lnTo>
                  <a:pt x="32771" y="120934"/>
                </a:lnTo>
                <a:lnTo>
                  <a:pt x="35104" y="121096"/>
                </a:lnTo>
                <a:lnTo>
                  <a:pt x="37454" y="121203"/>
                </a:lnTo>
                <a:lnTo>
                  <a:pt x="42181" y="121323"/>
                </a:lnTo>
                <a:lnTo>
                  <a:pt x="44553" y="122148"/>
                </a:lnTo>
                <a:lnTo>
                  <a:pt x="46928" y="123492"/>
                </a:lnTo>
                <a:lnTo>
                  <a:pt x="49305" y="125182"/>
                </a:lnTo>
                <a:lnTo>
                  <a:pt x="51683" y="126309"/>
                </a:lnTo>
                <a:lnTo>
                  <a:pt x="54062" y="127060"/>
                </a:lnTo>
                <a:lnTo>
                  <a:pt x="56442" y="127561"/>
                </a:lnTo>
                <a:lnTo>
                  <a:pt x="58823" y="127894"/>
                </a:lnTo>
                <a:lnTo>
                  <a:pt x="61204" y="128117"/>
                </a:lnTo>
                <a:lnTo>
                  <a:pt x="63585" y="128265"/>
                </a:lnTo>
                <a:lnTo>
                  <a:pt x="68347" y="128430"/>
                </a:lnTo>
                <a:lnTo>
                  <a:pt x="77871" y="128535"/>
                </a:lnTo>
                <a:lnTo>
                  <a:pt x="80253" y="129338"/>
                </a:lnTo>
                <a:lnTo>
                  <a:pt x="82634" y="130667"/>
                </a:lnTo>
                <a:lnTo>
                  <a:pt x="85015" y="132346"/>
                </a:lnTo>
                <a:lnTo>
                  <a:pt x="87396" y="134260"/>
                </a:lnTo>
                <a:lnTo>
                  <a:pt x="89778" y="136329"/>
                </a:lnTo>
                <a:lnTo>
                  <a:pt x="92159" y="138503"/>
                </a:lnTo>
                <a:lnTo>
                  <a:pt x="94540" y="139951"/>
                </a:lnTo>
                <a:lnTo>
                  <a:pt x="96921" y="140918"/>
                </a:lnTo>
                <a:lnTo>
                  <a:pt x="99303" y="141561"/>
                </a:lnTo>
                <a:lnTo>
                  <a:pt x="100890" y="142784"/>
                </a:lnTo>
                <a:lnTo>
                  <a:pt x="101948" y="144393"/>
                </a:lnTo>
                <a:lnTo>
                  <a:pt x="102654" y="146260"/>
                </a:lnTo>
                <a:lnTo>
                  <a:pt x="105555" y="150451"/>
                </a:lnTo>
                <a:lnTo>
                  <a:pt x="111209" y="1571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4643437" y="3278982"/>
            <a:ext cx="1607244" cy="700087"/>
            <a:chOff x="4643437" y="3278982"/>
            <a:chExt cx="1607244" cy="700087"/>
          </a:xfrm>
        </p:grpSpPr>
        <p:sp>
          <p:nvSpPr>
            <p:cNvPr id="35" name="SMARTPenAnnotation234"/>
            <p:cNvSpPr/>
            <p:nvPr/>
          </p:nvSpPr>
          <p:spPr>
            <a:xfrm>
              <a:off x="4643437" y="3278982"/>
              <a:ext cx="71438" cy="78552"/>
            </a:xfrm>
            <a:custGeom>
              <a:avLst/>
              <a:gdLst/>
              <a:ahLst/>
              <a:cxnLst/>
              <a:rect l="0" t="0" r="0" b="0"/>
              <a:pathLst>
                <a:path w="71438" h="78552">
                  <a:moveTo>
                    <a:pt x="0" y="7143"/>
                  </a:moveTo>
                  <a:lnTo>
                    <a:pt x="6151" y="992"/>
                  </a:lnTo>
                  <a:lnTo>
                    <a:pt x="7276" y="661"/>
                  </a:lnTo>
                  <a:lnTo>
                    <a:pt x="8819" y="440"/>
                  </a:lnTo>
                  <a:lnTo>
                    <a:pt x="10642" y="293"/>
                  </a:lnTo>
                  <a:lnTo>
                    <a:pt x="12651" y="195"/>
                  </a:lnTo>
                  <a:lnTo>
                    <a:pt x="17000" y="86"/>
                  </a:lnTo>
                  <a:lnTo>
                    <a:pt x="45246" y="0"/>
                  </a:lnTo>
                  <a:lnTo>
                    <a:pt x="47627" y="793"/>
                  </a:lnTo>
                  <a:lnTo>
                    <a:pt x="50007" y="2116"/>
                  </a:lnTo>
                  <a:lnTo>
                    <a:pt x="52388" y="3791"/>
                  </a:lnTo>
                  <a:lnTo>
                    <a:pt x="54770" y="4909"/>
                  </a:lnTo>
                  <a:lnTo>
                    <a:pt x="57150" y="5653"/>
                  </a:lnTo>
                  <a:lnTo>
                    <a:pt x="59532" y="6150"/>
                  </a:lnTo>
                  <a:lnTo>
                    <a:pt x="61913" y="7274"/>
                  </a:lnTo>
                  <a:lnTo>
                    <a:pt x="64294" y="8818"/>
                  </a:lnTo>
                  <a:lnTo>
                    <a:pt x="66675" y="10641"/>
                  </a:lnTo>
                  <a:lnTo>
                    <a:pt x="68263" y="12650"/>
                  </a:lnTo>
                  <a:lnTo>
                    <a:pt x="69321" y="14783"/>
                  </a:lnTo>
                  <a:lnTo>
                    <a:pt x="71019" y="20117"/>
                  </a:lnTo>
                  <a:lnTo>
                    <a:pt x="71159" y="21349"/>
                  </a:lnTo>
                  <a:lnTo>
                    <a:pt x="71252" y="22963"/>
                  </a:lnTo>
                  <a:lnTo>
                    <a:pt x="71355" y="26874"/>
                  </a:lnTo>
                  <a:lnTo>
                    <a:pt x="71437" y="52394"/>
                  </a:lnTo>
                  <a:lnTo>
                    <a:pt x="70643" y="53979"/>
                  </a:lnTo>
                  <a:lnTo>
                    <a:pt x="69321" y="55036"/>
                  </a:lnTo>
                  <a:lnTo>
                    <a:pt x="67645" y="55740"/>
                  </a:lnTo>
                  <a:lnTo>
                    <a:pt x="65734" y="57003"/>
                  </a:lnTo>
                  <a:lnTo>
                    <a:pt x="63667" y="58639"/>
                  </a:lnTo>
                  <a:lnTo>
                    <a:pt x="61495" y="60524"/>
                  </a:lnTo>
                  <a:lnTo>
                    <a:pt x="59253" y="62574"/>
                  </a:lnTo>
                  <a:lnTo>
                    <a:pt x="54645" y="66968"/>
                  </a:lnTo>
                  <a:lnTo>
                    <a:pt x="52305" y="68458"/>
                  </a:lnTo>
                  <a:lnTo>
                    <a:pt x="49951" y="69451"/>
                  </a:lnTo>
                  <a:lnTo>
                    <a:pt x="47589" y="70112"/>
                  </a:lnTo>
                  <a:lnTo>
                    <a:pt x="45219" y="71347"/>
                  </a:lnTo>
                  <a:lnTo>
                    <a:pt x="42846" y="72965"/>
                  </a:lnTo>
                  <a:lnTo>
                    <a:pt x="37127" y="77471"/>
                  </a:lnTo>
                  <a:lnTo>
                    <a:pt x="35864" y="77841"/>
                  </a:lnTo>
                  <a:lnTo>
                    <a:pt x="34228" y="78087"/>
                  </a:lnTo>
                  <a:lnTo>
                    <a:pt x="32343" y="78251"/>
                  </a:lnTo>
                  <a:lnTo>
                    <a:pt x="30294" y="78361"/>
                  </a:lnTo>
                  <a:lnTo>
                    <a:pt x="25899" y="78483"/>
                  </a:lnTo>
                  <a:lnTo>
                    <a:pt x="18962" y="78551"/>
                  </a:lnTo>
                  <a:lnTo>
                    <a:pt x="16611" y="77767"/>
                  </a:lnTo>
                  <a:lnTo>
                    <a:pt x="14249" y="76451"/>
                  </a:lnTo>
                  <a:lnTo>
                    <a:pt x="8547" y="72427"/>
                  </a:lnTo>
                  <a:lnTo>
                    <a:pt x="7286" y="71303"/>
                  </a:lnTo>
                  <a:lnTo>
                    <a:pt x="1116" y="65373"/>
                  </a:lnTo>
                  <a:lnTo>
                    <a:pt x="744" y="64219"/>
                  </a:lnTo>
                  <a:lnTo>
                    <a:pt x="496" y="62656"/>
                  </a:lnTo>
                  <a:lnTo>
                    <a:pt x="331" y="60820"/>
                  </a:lnTo>
                  <a:lnTo>
                    <a:pt x="221" y="58803"/>
                  </a:lnTo>
                  <a:lnTo>
                    <a:pt x="98" y="54444"/>
                  </a:lnTo>
                  <a:lnTo>
                    <a:pt x="29" y="47528"/>
                  </a:lnTo>
                  <a:lnTo>
                    <a:pt x="813" y="45179"/>
                  </a:lnTo>
                  <a:lnTo>
                    <a:pt x="2129" y="42819"/>
                  </a:lnTo>
                  <a:lnTo>
                    <a:pt x="3801" y="40452"/>
                  </a:lnTo>
                  <a:lnTo>
                    <a:pt x="4915" y="38080"/>
                  </a:lnTo>
                  <a:lnTo>
                    <a:pt x="5658" y="35705"/>
                  </a:lnTo>
                  <a:lnTo>
                    <a:pt x="6154" y="33328"/>
                  </a:lnTo>
                  <a:lnTo>
                    <a:pt x="7277" y="31743"/>
                  </a:lnTo>
                  <a:lnTo>
                    <a:pt x="8820" y="30687"/>
                  </a:lnTo>
                  <a:lnTo>
                    <a:pt x="10643" y="29983"/>
                  </a:lnTo>
                  <a:lnTo>
                    <a:pt x="12652" y="28719"/>
                  </a:lnTo>
                  <a:lnTo>
                    <a:pt x="14784" y="27083"/>
                  </a:lnTo>
                  <a:lnTo>
                    <a:pt x="17000" y="25199"/>
                  </a:lnTo>
                  <a:lnTo>
                    <a:pt x="19271" y="23943"/>
                  </a:lnTo>
                  <a:lnTo>
                    <a:pt x="21579" y="23105"/>
                  </a:lnTo>
                  <a:lnTo>
                    <a:pt x="27193" y="21761"/>
                  </a:lnTo>
                  <a:lnTo>
                    <a:pt x="28447" y="20857"/>
                  </a:lnTo>
                  <a:lnTo>
                    <a:pt x="30078" y="19460"/>
                  </a:lnTo>
                  <a:lnTo>
                    <a:pt x="34604" y="15309"/>
                  </a:lnTo>
                  <a:lnTo>
                    <a:pt x="35770" y="15761"/>
                  </a:lnTo>
                  <a:lnTo>
                    <a:pt x="37340" y="16857"/>
                  </a:lnTo>
                  <a:lnTo>
                    <a:pt x="41771" y="20527"/>
                  </a:lnTo>
                  <a:lnTo>
                    <a:pt x="42929" y="20828"/>
                  </a:lnTo>
                  <a:lnTo>
                    <a:pt x="44495" y="21028"/>
                  </a:lnTo>
                  <a:lnTo>
                    <a:pt x="46331" y="21162"/>
                  </a:lnTo>
                  <a:lnTo>
                    <a:pt x="47557" y="22045"/>
                  </a:lnTo>
                  <a:lnTo>
                    <a:pt x="48373" y="23428"/>
                  </a:lnTo>
                  <a:lnTo>
                    <a:pt x="49684" y="27558"/>
                  </a:lnTo>
                  <a:lnTo>
                    <a:pt x="49791" y="28690"/>
                  </a:lnTo>
                  <a:lnTo>
                    <a:pt x="49863" y="30239"/>
                  </a:lnTo>
                  <a:lnTo>
                    <a:pt x="49943" y="34077"/>
                  </a:lnTo>
                  <a:lnTo>
                    <a:pt x="50004" y="46265"/>
                  </a:lnTo>
                  <a:lnTo>
                    <a:pt x="49211" y="48305"/>
                  </a:lnTo>
                  <a:lnTo>
                    <a:pt x="47889" y="50459"/>
                  </a:lnTo>
                  <a:lnTo>
                    <a:pt x="46213" y="52689"/>
                  </a:lnTo>
                  <a:lnTo>
                    <a:pt x="44303" y="54176"/>
                  </a:lnTo>
                  <a:lnTo>
                    <a:pt x="42235" y="55167"/>
                  </a:lnTo>
                  <a:lnTo>
                    <a:pt x="37006" y="56757"/>
                  </a:lnTo>
                  <a:lnTo>
                    <a:pt x="35783" y="57682"/>
                  </a:lnTo>
                  <a:lnTo>
                    <a:pt x="34174" y="59091"/>
                  </a:lnTo>
                  <a:lnTo>
                    <a:pt x="29681" y="63265"/>
                  </a:lnTo>
                  <a:lnTo>
                    <a:pt x="28519" y="63608"/>
                  </a:lnTo>
                  <a:lnTo>
                    <a:pt x="26950" y="63836"/>
                  </a:lnTo>
                  <a:lnTo>
                    <a:pt x="25110" y="63988"/>
                  </a:lnTo>
                  <a:lnTo>
                    <a:pt x="23090" y="64089"/>
                  </a:lnTo>
                  <a:lnTo>
                    <a:pt x="18729" y="64202"/>
                  </a:lnTo>
                  <a:lnTo>
                    <a:pt x="17249" y="63439"/>
                  </a:lnTo>
                  <a:lnTo>
                    <a:pt x="16262" y="62136"/>
                  </a:lnTo>
                  <a:lnTo>
                    <a:pt x="15603" y="60473"/>
                  </a:lnTo>
                  <a:lnTo>
                    <a:pt x="14371" y="59365"/>
                  </a:lnTo>
                  <a:lnTo>
                    <a:pt x="12756" y="58627"/>
                  </a:lnTo>
                  <a:lnTo>
                    <a:pt x="10885" y="58134"/>
                  </a:lnTo>
                  <a:lnTo>
                    <a:pt x="9638" y="57012"/>
                  </a:lnTo>
                  <a:lnTo>
                    <a:pt x="8807" y="55470"/>
                  </a:lnTo>
                  <a:lnTo>
                    <a:pt x="7472" y="51085"/>
                  </a:lnTo>
                  <a:lnTo>
                    <a:pt x="7363" y="49931"/>
                  </a:lnTo>
                  <a:lnTo>
                    <a:pt x="7290" y="48368"/>
                  </a:lnTo>
                  <a:lnTo>
                    <a:pt x="7209" y="44515"/>
                  </a:lnTo>
                  <a:lnTo>
                    <a:pt x="7152" y="37033"/>
                  </a:lnTo>
                  <a:lnTo>
                    <a:pt x="7943" y="36595"/>
                  </a:lnTo>
                  <a:lnTo>
                    <a:pt x="9264" y="36302"/>
                  </a:lnTo>
                  <a:lnTo>
                    <a:pt x="13296" y="35833"/>
                  </a:lnTo>
                  <a:lnTo>
                    <a:pt x="14420" y="35795"/>
                  </a:lnTo>
                  <a:lnTo>
                    <a:pt x="21928" y="35733"/>
                  </a:lnTo>
                  <a:lnTo>
                    <a:pt x="35719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35"/>
            <p:cNvSpPr/>
            <p:nvPr/>
          </p:nvSpPr>
          <p:spPr>
            <a:xfrm>
              <a:off x="4858246" y="3460603"/>
              <a:ext cx="170955" cy="481656"/>
            </a:xfrm>
            <a:custGeom>
              <a:avLst/>
              <a:gdLst/>
              <a:ahLst/>
              <a:cxnLst/>
              <a:rect l="0" t="0" r="0" b="0"/>
              <a:pathLst>
                <a:path w="170955" h="481656">
                  <a:moveTo>
                    <a:pt x="170954" y="4115"/>
                  </a:moveTo>
                  <a:lnTo>
                    <a:pt x="167161" y="323"/>
                  </a:lnTo>
                  <a:lnTo>
                    <a:pt x="166044" y="0"/>
                  </a:lnTo>
                  <a:lnTo>
                    <a:pt x="165299" y="578"/>
                  </a:lnTo>
                  <a:lnTo>
                    <a:pt x="164803" y="1757"/>
                  </a:lnTo>
                  <a:lnTo>
                    <a:pt x="163678" y="2543"/>
                  </a:lnTo>
                  <a:lnTo>
                    <a:pt x="159096" y="3649"/>
                  </a:lnTo>
                  <a:lnTo>
                    <a:pt x="157747" y="3908"/>
                  </a:lnTo>
                  <a:lnTo>
                    <a:pt x="152913" y="6140"/>
                  </a:lnTo>
                  <a:lnTo>
                    <a:pt x="144459" y="10248"/>
                  </a:lnTo>
                  <a:lnTo>
                    <a:pt x="139203" y="14752"/>
                  </a:lnTo>
                  <a:lnTo>
                    <a:pt x="136292" y="16763"/>
                  </a:lnTo>
                  <a:lnTo>
                    <a:pt x="132765" y="18897"/>
                  </a:lnTo>
                  <a:lnTo>
                    <a:pt x="128826" y="21113"/>
                  </a:lnTo>
                  <a:lnTo>
                    <a:pt x="125406" y="24179"/>
                  </a:lnTo>
                  <a:lnTo>
                    <a:pt x="122332" y="27810"/>
                  </a:lnTo>
                  <a:lnTo>
                    <a:pt x="119489" y="31818"/>
                  </a:lnTo>
                  <a:lnTo>
                    <a:pt x="116007" y="35284"/>
                  </a:lnTo>
                  <a:lnTo>
                    <a:pt x="112097" y="38388"/>
                  </a:lnTo>
                  <a:lnTo>
                    <a:pt x="107903" y="41251"/>
                  </a:lnTo>
                  <a:lnTo>
                    <a:pt x="104314" y="44748"/>
                  </a:lnTo>
                  <a:lnTo>
                    <a:pt x="101127" y="48666"/>
                  </a:lnTo>
                  <a:lnTo>
                    <a:pt x="98209" y="52866"/>
                  </a:lnTo>
                  <a:lnTo>
                    <a:pt x="94676" y="57253"/>
                  </a:lnTo>
                  <a:lnTo>
                    <a:pt x="90733" y="61766"/>
                  </a:lnTo>
                  <a:lnTo>
                    <a:pt x="86517" y="66361"/>
                  </a:lnTo>
                  <a:lnTo>
                    <a:pt x="82912" y="71013"/>
                  </a:lnTo>
                  <a:lnTo>
                    <a:pt x="79716" y="75701"/>
                  </a:lnTo>
                  <a:lnTo>
                    <a:pt x="76791" y="80414"/>
                  </a:lnTo>
                  <a:lnTo>
                    <a:pt x="74047" y="85144"/>
                  </a:lnTo>
                  <a:lnTo>
                    <a:pt x="68882" y="94632"/>
                  </a:lnTo>
                  <a:lnTo>
                    <a:pt x="65600" y="99385"/>
                  </a:lnTo>
                  <a:lnTo>
                    <a:pt x="61824" y="104141"/>
                  </a:lnTo>
                  <a:lnTo>
                    <a:pt x="57719" y="108899"/>
                  </a:lnTo>
                  <a:lnTo>
                    <a:pt x="54189" y="113659"/>
                  </a:lnTo>
                  <a:lnTo>
                    <a:pt x="51042" y="118419"/>
                  </a:lnTo>
                  <a:lnTo>
                    <a:pt x="48150" y="123180"/>
                  </a:lnTo>
                  <a:lnTo>
                    <a:pt x="42820" y="134821"/>
                  </a:lnTo>
                  <a:lnTo>
                    <a:pt x="37805" y="147138"/>
                  </a:lnTo>
                  <a:lnTo>
                    <a:pt x="32931" y="157904"/>
                  </a:lnTo>
                  <a:lnTo>
                    <a:pt x="28119" y="170097"/>
                  </a:lnTo>
                  <a:lnTo>
                    <a:pt x="23334" y="182660"/>
                  </a:lnTo>
                  <a:lnTo>
                    <a:pt x="18562" y="193535"/>
                  </a:lnTo>
                  <a:lnTo>
                    <a:pt x="13794" y="205777"/>
                  </a:lnTo>
                  <a:lnTo>
                    <a:pt x="9824" y="219155"/>
                  </a:lnTo>
                  <a:lnTo>
                    <a:pt x="8059" y="233038"/>
                  </a:lnTo>
                  <a:lnTo>
                    <a:pt x="5158" y="245030"/>
                  </a:lnTo>
                  <a:lnTo>
                    <a:pt x="2017" y="255651"/>
                  </a:lnTo>
                  <a:lnTo>
                    <a:pt x="620" y="265663"/>
                  </a:lnTo>
                  <a:lnTo>
                    <a:pt x="0" y="277521"/>
                  </a:lnTo>
                  <a:lnTo>
                    <a:pt x="518" y="289935"/>
                  </a:lnTo>
                  <a:lnTo>
                    <a:pt x="3394" y="300744"/>
                  </a:lnTo>
                  <a:lnTo>
                    <a:pt x="5202" y="312957"/>
                  </a:lnTo>
                  <a:lnTo>
                    <a:pt x="6798" y="325528"/>
                  </a:lnTo>
                  <a:lnTo>
                    <a:pt x="10154" y="336407"/>
                  </a:lnTo>
                  <a:lnTo>
                    <a:pt x="14291" y="346534"/>
                  </a:lnTo>
                  <a:lnTo>
                    <a:pt x="18776" y="356326"/>
                  </a:lnTo>
                  <a:lnTo>
                    <a:pt x="28123" y="375548"/>
                  </a:lnTo>
                  <a:lnTo>
                    <a:pt x="37612" y="394632"/>
                  </a:lnTo>
                  <a:lnTo>
                    <a:pt x="42370" y="402045"/>
                  </a:lnTo>
                  <a:lnTo>
                    <a:pt x="47130" y="408779"/>
                  </a:lnTo>
                  <a:lnTo>
                    <a:pt x="51892" y="417064"/>
                  </a:lnTo>
                  <a:lnTo>
                    <a:pt x="55066" y="420702"/>
                  </a:lnTo>
                  <a:lnTo>
                    <a:pt x="58770" y="423921"/>
                  </a:lnTo>
                  <a:lnTo>
                    <a:pt x="62827" y="426861"/>
                  </a:lnTo>
                  <a:lnTo>
                    <a:pt x="66326" y="430408"/>
                  </a:lnTo>
                  <a:lnTo>
                    <a:pt x="69452" y="434360"/>
                  </a:lnTo>
                  <a:lnTo>
                    <a:pt x="72329" y="438583"/>
                  </a:lnTo>
                  <a:lnTo>
                    <a:pt x="77644" y="445391"/>
                  </a:lnTo>
                  <a:lnTo>
                    <a:pt x="82651" y="451063"/>
                  </a:lnTo>
                  <a:lnTo>
                    <a:pt x="87523" y="456230"/>
                  </a:lnTo>
                  <a:lnTo>
                    <a:pt x="90727" y="458719"/>
                  </a:lnTo>
                  <a:lnTo>
                    <a:pt x="94450" y="461172"/>
                  </a:lnTo>
                  <a:lnTo>
                    <a:pt x="104248" y="467020"/>
                  </a:lnTo>
                  <a:lnTo>
                    <a:pt x="107705" y="469936"/>
                  </a:lnTo>
                  <a:lnTo>
                    <a:pt x="109737" y="471825"/>
                  </a:lnTo>
                  <a:lnTo>
                    <a:pt x="111887" y="473084"/>
                  </a:lnTo>
                  <a:lnTo>
                    <a:pt x="116391" y="474483"/>
                  </a:lnTo>
                  <a:lnTo>
                    <a:pt x="121039" y="477222"/>
                  </a:lnTo>
                  <a:lnTo>
                    <a:pt x="123390" y="479063"/>
                  </a:lnTo>
                  <a:lnTo>
                    <a:pt x="128119" y="481110"/>
                  </a:lnTo>
                  <a:lnTo>
                    <a:pt x="130490" y="481655"/>
                  </a:lnTo>
                  <a:lnTo>
                    <a:pt x="132866" y="481225"/>
                  </a:lnTo>
                  <a:lnTo>
                    <a:pt x="137621" y="478631"/>
                  </a:lnTo>
                  <a:lnTo>
                    <a:pt x="142379" y="475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36"/>
            <p:cNvSpPr/>
            <p:nvPr/>
          </p:nvSpPr>
          <p:spPr>
            <a:xfrm>
              <a:off x="5036343" y="3693318"/>
              <a:ext cx="207170" cy="28576"/>
            </a:xfrm>
            <a:custGeom>
              <a:avLst/>
              <a:gdLst/>
              <a:ahLst/>
              <a:cxnLst/>
              <a:rect l="0" t="0" r="0" b="0"/>
              <a:pathLst>
                <a:path w="207170" h="28576">
                  <a:moveTo>
                    <a:pt x="0" y="28575"/>
                  </a:moveTo>
                  <a:lnTo>
                    <a:pt x="44175" y="28575"/>
                  </a:lnTo>
                  <a:lnTo>
                    <a:pt x="47706" y="27782"/>
                  </a:lnTo>
                  <a:lnTo>
                    <a:pt x="51648" y="26459"/>
                  </a:lnTo>
                  <a:lnTo>
                    <a:pt x="55863" y="24783"/>
                  </a:lnTo>
                  <a:lnTo>
                    <a:pt x="60261" y="23665"/>
                  </a:lnTo>
                  <a:lnTo>
                    <a:pt x="64781" y="22921"/>
                  </a:lnTo>
                  <a:lnTo>
                    <a:pt x="69381" y="22424"/>
                  </a:lnTo>
                  <a:lnTo>
                    <a:pt x="74035" y="21300"/>
                  </a:lnTo>
                  <a:lnTo>
                    <a:pt x="78726" y="19756"/>
                  </a:lnTo>
                  <a:lnTo>
                    <a:pt x="83440" y="17933"/>
                  </a:lnTo>
                  <a:lnTo>
                    <a:pt x="88170" y="16718"/>
                  </a:lnTo>
                  <a:lnTo>
                    <a:pt x="92912" y="15908"/>
                  </a:lnTo>
                  <a:lnTo>
                    <a:pt x="97660" y="15368"/>
                  </a:lnTo>
                  <a:lnTo>
                    <a:pt x="102413" y="15008"/>
                  </a:lnTo>
                  <a:lnTo>
                    <a:pt x="107169" y="14768"/>
                  </a:lnTo>
                  <a:lnTo>
                    <a:pt x="111928" y="14608"/>
                  </a:lnTo>
                  <a:lnTo>
                    <a:pt x="116687" y="13708"/>
                  </a:lnTo>
                  <a:lnTo>
                    <a:pt x="121448" y="12313"/>
                  </a:lnTo>
                  <a:lnTo>
                    <a:pt x="126209" y="10590"/>
                  </a:lnTo>
                  <a:lnTo>
                    <a:pt x="130971" y="9442"/>
                  </a:lnTo>
                  <a:lnTo>
                    <a:pt x="135733" y="8676"/>
                  </a:lnTo>
                  <a:lnTo>
                    <a:pt x="140495" y="8165"/>
                  </a:lnTo>
                  <a:lnTo>
                    <a:pt x="145257" y="7825"/>
                  </a:lnTo>
                  <a:lnTo>
                    <a:pt x="150019" y="7598"/>
                  </a:lnTo>
                  <a:lnTo>
                    <a:pt x="159544" y="7346"/>
                  </a:lnTo>
                  <a:lnTo>
                    <a:pt x="183357" y="7171"/>
                  </a:lnTo>
                  <a:lnTo>
                    <a:pt x="188119" y="6368"/>
                  </a:lnTo>
                  <a:lnTo>
                    <a:pt x="192882" y="5039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37"/>
            <p:cNvSpPr/>
            <p:nvPr/>
          </p:nvSpPr>
          <p:spPr>
            <a:xfrm>
              <a:off x="5329263" y="3543300"/>
              <a:ext cx="27555" cy="364332"/>
            </a:xfrm>
            <a:custGeom>
              <a:avLst/>
              <a:gdLst/>
              <a:ahLst/>
              <a:cxnLst/>
              <a:rect l="0" t="0" r="0" b="0"/>
              <a:pathLst>
                <a:path w="27555" h="364332">
                  <a:moveTo>
                    <a:pt x="7118" y="0"/>
                  </a:moveTo>
                  <a:lnTo>
                    <a:pt x="0" y="0"/>
                  </a:lnTo>
                  <a:lnTo>
                    <a:pt x="3774" y="3792"/>
                  </a:lnTo>
                  <a:lnTo>
                    <a:pt x="4889" y="5703"/>
                  </a:lnTo>
                  <a:lnTo>
                    <a:pt x="5632" y="7770"/>
                  </a:lnTo>
                  <a:lnTo>
                    <a:pt x="6127" y="9942"/>
                  </a:lnTo>
                  <a:lnTo>
                    <a:pt x="7251" y="12978"/>
                  </a:lnTo>
                  <a:lnTo>
                    <a:pt x="8794" y="16590"/>
                  </a:lnTo>
                  <a:lnTo>
                    <a:pt x="10616" y="20585"/>
                  </a:lnTo>
                  <a:lnTo>
                    <a:pt x="11831" y="24041"/>
                  </a:lnTo>
                  <a:lnTo>
                    <a:pt x="12642" y="27140"/>
                  </a:lnTo>
                  <a:lnTo>
                    <a:pt x="13181" y="29999"/>
                  </a:lnTo>
                  <a:lnTo>
                    <a:pt x="12748" y="33493"/>
                  </a:lnTo>
                  <a:lnTo>
                    <a:pt x="11665" y="37410"/>
                  </a:lnTo>
                  <a:lnTo>
                    <a:pt x="10149" y="41609"/>
                  </a:lnTo>
                  <a:lnTo>
                    <a:pt x="9932" y="46789"/>
                  </a:lnTo>
                  <a:lnTo>
                    <a:pt x="10582" y="52624"/>
                  </a:lnTo>
                  <a:lnTo>
                    <a:pt x="11809" y="58895"/>
                  </a:lnTo>
                  <a:lnTo>
                    <a:pt x="12626" y="64663"/>
                  </a:lnTo>
                  <a:lnTo>
                    <a:pt x="13172" y="70096"/>
                  </a:lnTo>
                  <a:lnTo>
                    <a:pt x="13535" y="75306"/>
                  </a:lnTo>
                  <a:lnTo>
                    <a:pt x="14571" y="81160"/>
                  </a:lnTo>
                  <a:lnTo>
                    <a:pt x="16055" y="87444"/>
                  </a:lnTo>
                  <a:lnTo>
                    <a:pt x="17839" y="94015"/>
                  </a:lnTo>
                  <a:lnTo>
                    <a:pt x="19027" y="99983"/>
                  </a:lnTo>
                  <a:lnTo>
                    <a:pt x="19820" y="105548"/>
                  </a:lnTo>
                  <a:lnTo>
                    <a:pt x="20348" y="110847"/>
                  </a:lnTo>
                  <a:lnTo>
                    <a:pt x="20701" y="116761"/>
                  </a:lnTo>
                  <a:lnTo>
                    <a:pt x="21092" y="129681"/>
                  </a:lnTo>
                  <a:lnTo>
                    <a:pt x="21378" y="171546"/>
                  </a:lnTo>
                  <a:lnTo>
                    <a:pt x="22181" y="178657"/>
                  </a:lnTo>
                  <a:lnTo>
                    <a:pt x="23510" y="185780"/>
                  </a:lnTo>
                  <a:lnTo>
                    <a:pt x="25190" y="192909"/>
                  </a:lnTo>
                  <a:lnTo>
                    <a:pt x="26309" y="199250"/>
                  </a:lnTo>
                  <a:lnTo>
                    <a:pt x="27056" y="205065"/>
                  </a:lnTo>
                  <a:lnTo>
                    <a:pt x="27554" y="210528"/>
                  </a:lnTo>
                  <a:lnTo>
                    <a:pt x="27092" y="216552"/>
                  </a:lnTo>
                  <a:lnTo>
                    <a:pt x="25990" y="222949"/>
                  </a:lnTo>
                  <a:lnTo>
                    <a:pt x="24462" y="229595"/>
                  </a:lnTo>
                  <a:lnTo>
                    <a:pt x="23443" y="236407"/>
                  </a:lnTo>
                  <a:lnTo>
                    <a:pt x="22764" y="243330"/>
                  </a:lnTo>
                  <a:lnTo>
                    <a:pt x="22311" y="250326"/>
                  </a:lnTo>
                  <a:lnTo>
                    <a:pt x="22009" y="257371"/>
                  </a:lnTo>
                  <a:lnTo>
                    <a:pt x="21674" y="271549"/>
                  </a:lnTo>
                  <a:lnTo>
                    <a:pt x="21405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38"/>
            <p:cNvSpPr/>
            <p:nvPr/>
          </p:nvSpPr>
          <p:spPr>
            <a:xfrm>
              <a:off x="5493543" y="3850481"/>
              <a:ext cx="7145" cy="128588"/>
            </a:xfrm>
            <a:custGeom>
              <a:avLst/>
              <a:gdLst/>
              <a:ahLst/>
              <a:cxnLst/>
              <a:rect l="0" t="0" r="0" b="0"/>
              <a:pathLst>
                <a:path w="7145" h="128588">
                  <a:moveTo>
                    <a:pt x="7144" y="0"/>
                  </a:moveTo>
                  <a:lnTo>
                    <a:pt x="7144" y="69156"/>
                  </a:lnTo>
                  <a:lnTo>
                    <a:pt x="6350" y="73092"/>
                  </a:lnTo>
                  <a:lnTo>
                    <a:pt x="5027" y="76509"/>
                  </a:lnTo>
                  <a:lnTo>
                    <a:pt x="3352" y="79581"/>
                  </a:lnTo>
                  <a:lnTo>
                    <a:pt x="2234" y="83216"/>
                  </a:lnTo>
                  <a:lnTo>
                    <a:pt x="1490" y="87228"/>
                  </a:lnTo>
                  <a:lnTo>
                    <a:pt x="993" y="91489"/>
                  </a:lnTo>
                  <a:lnTo>
                    <a:pt x="662" y="95124"/>
                  </a:lnTo>
                  <a:lnTo>
                    <a:pt x="441" y="98341"/>
                  </a:lnTo>
                  <a:lnTo>
                    <a:pt x="294" y="101279"/>
                  </a:lnTo>
                  <a:lnTo>
                    <a:pt x="131" y="106661"/>
                  </a:lnTo>
                  <a:lnTo>
                    <a:pt x="18" y="118997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39"/>
            <p:cNvSpPr/>
            <p:nvPr/>
          </p:nvSpPr>
          <p:spPr>
            <a:xfrm>
              <a:off x="5672137" y="3736181"/>
              <a:ext cx="242889" cy="7145"/>
            </a:xfrm>
            <a:custGeom>
              <a:avLst/>
              <a:gdLst/>
              <a:ahLst/>
              <a:cxnLst/>
              <a:rect l="0" t="0" r="0" b="0"/>
              <a:pathLst>
                <a:path w="242889" h="7145">
                  <a:moveTo>
                    <a:pt x="0" y="7144"/>
                  </a:moveTo>
                  <a:lnTo>
                    <a:pt x="40703" y="7144"/>
                  </a:lnTo>
                  <a:lnTo>
                    <a:pt x="46186" y="6350"/>
                  </a:lnTo>
                  <a:lnTo>
                    <a:pt x="52222" y="5027"/>
                  </a:lnTo>
                  <a:lnTo>
                    <a:pt x="58627" y="3351"/>
                  </a:lnTo>
                  <a:lnTo>
                    <a:pt x="64485" y="2234"/>
                  </a:lnTo>
                  <a:lnTo>
                    <a:pt x="69977" y="1489"/>
                  </a:lnTo>
                  <a:lnTo>
                    <a:pt x="75226" y="993"/>
                  </a:lnTo>
                  <a:lnTo>
                    <a:pt x="81107" y="662"/>
                  </a:lnTo>
                  <a:lnTo>
                    <a:pt x="93992" y="294"/>
                  </a:lnTo>
                  <a:lnTo>
                    <a:pt x="125887" y="25"/>
                  </a:lnTo>
                  <a:lnTo>
                    <a:pt x="212950" y="0"/>
                  </a:lnTo>
                  <a:lnTo>
                    <a:pt x="216579" y="794"/>
                  </a:lnTo>
                  <a:lnTo>
                    <a:pt x="219792" y="2117"/>
                  </a:lnTo>
                  <a:lnTo>
                    <a:pt x="222728" y="3792"/>
                  </a:lnTo>
                  <a:lnTo>
                    <a:pt x="225479" y="4910"/>
                  </a:lnTo>
                  <a:lnTo>
                    <a:pt x="228107" y="5654"/>
                  </a:lnTo>
                  <a:lnTo>
                    <a:pt x="230653" y="6151"/>
                  </a:lnTo>
                  <a:lnTo>
                    <a:pt x="233143" y="6482"/>
                  </a:lnTo>
                  <a:lnTo>
                    <a:pt x="235598" y="6702"/>
                  </a:lnTo>
                  <a:lnTo>
                    <a:pt x="242888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40"/>
            <p:cNvSpPr/>
            <p:nvPr/>
          </p:nvSpPr>
          <p:spPr>
            <a:xfrm>
              <a:off x="5950743" y="3579018"/>
              <a:ext cx="35720" cy="321470"/>
            </a:xfrm>
            <a:custGeom>
              <a:avLst/>
              <a:gdLst/>
              <a:ahLst/>
              <a:cxnLst/>
              <a:rect l="0" t="0" r="0" b="0"/>
              <a:pathLst>
                <a:path w="35720" h="321470">
                  <a:moveTo>
                    <a:pt x="0" y="0"/>
                  </a:moveTo>
                  <a:lnTo>
                    <a:pt x="0" y="26736"/>
                  </a:lnTo>
                  <a:lnTo>
                    <a:pt x="794" y="31318"/>
                  </a:lnTo>
                  <a:lnTo>
                    <a:pt x="2117" y="35960"/>
                  </a:lnTo>
                  <a:lnTo>
                    <a:pt x="3793" y="40642"/>
                  </a:lnTo>
                  <a:lnTo>
                    <a:pt x="4910" y="45351"/>
                  </a:lnTo>
                  <a:lnTo>
                    <a:pt x="5655" y="50078"/>
                  </a:lnTo>
                  <a:lnTo>
                    <a:pt x="6151" y="54817"/>
                  </a:lnTo>
                  <a:lnTo>
                    <a:pt x="6482" y="60357"/>
                  </a:lnTo>
                  <a:lnTo>
                    <a:pt x="6850" y="72863"/>
                  </a:lnTo>
                  <a:lnTo>
                    <a:pt x="7742" y="78738"/>
                  </a:lnTo>
                  <a:lnTo>
                    <a:pt x="9130" y="84242"/>
                  </a:lnTo>
                  <a:lnTo>
                    <a:pt x="10849" y="89499"/>
                  </a:lnTo>
                  <a:lnTo>
                    <a:pt x="11996" y="95385"/>
                  </a:lnTo>
                  <a:lnTo>
                    <a:pt x="12760" y="101690"/>
                  </a:lnTo>
                  <a:lnTo>
                    <a:pt x="13269" y="108274"/>
                  </a:lnTo>
                  <a:lnTo>
                    <a:pt x="13608" y="114252"/>
                  </a:lnTo>
                  <a:lnTo>
                    <a:pt x="13986" y="125127"/>
                  </a:lnTo>
                  <a:lnTo>
                    <a:pt x="14198" y="143967"/>
                  </a:lnTo>
                  <a:lnTo>
                    <a:pt x="15022" y="150746"/>
                  </a:lnTo>
                  <a:lnTo>
                    <a:pt x="16365" y="157648"/>
                  </a:lnTo>
                  <a:lnTo>
                    <a:pt x="18054" y="164630"/>
                  </a:lnTo>
                  <a:lnTo>
                    <a:pt x="19179" y="170872"/>
                  </a:lnTo>
                  <a:lnTo>
                    <a:pt x="19930" y="176621"/>
                  </a:lnTo>
                  <a:lnTo>
                    <a:pt x="20431" y="182041"/>
                  </a:lnTo>
                  <a:lnTo>
                    <a:pt x="21558" y="188036"/>
                  </a:lnTo>
                  <a:lnTo>
                    <a:pt x="23103" y="194414"/>
                  </a:lnTo>
                  <a:lnTo>
                    <a:pt x="24927" y="201047"/>
                  </a:lnTo>
                  <a:lnTo>
                    <a:pt x="26144" y="207056"/>
                  </a:lnTo>
                  <a:lnTo>
                    <a:pt x="26954" y="212650"/>
                  </a:lnTo>
                  <a:lnTo>
                    <a:pt x="27494" y="217967"/>
                  </a:lnTo>
                  <a:lnTo>
                    <a:pt x="27855" y="223099"/>
                  </a:lnTo>
                  <a:lnTo>
                    <a:pt x="28255" y="233034"/>
                  </a:lnTo>
                  <a:lnTo>
                    <a:pt x="28481" y="247553"/>
                  </a:lnTo>
                  <a:lnTo>
                    <a:pt x="28575" y="308446"/>
                  </a:lnTo>
                  <a:lnTo>
                    <a:pt x="29369" y="310405"/>
                  </a:lnTo>
                  <a:lnTo>
                    <a:pt x="30692" y="311712"/>
                  </a:lnTo>
                  <a:lnTo>
                    <a:pt x="32368" y="312583"/>
                  </a:lnTo>
                  <a:lnTo>
                    <a:pt x="33485" y="313958"/>
                  </a:lnTo>
                  <a:lnTo>
                    <a:pt x="34230" y="315668"/>
                  </a:lnTo>
                  <a:lnTo>
                    <a:pt x="35719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41"/>
            <p:cNvSpPr/>
            <p:nvPr/>
          </p:nvSpPr>
          <p:spPr>
            <a:xfrm>
              <a:off x="6093618" y="3521868"/>
              <a:ext cx="157063" cy="457201"/>
            </a:xfrm>
            <a:custGeom>
              <a:avLst/>
              <a:gdLst/>
              <a:ahLst/>
              <a:cxnLst/>
              <a:rect l="0" t="0" r="0" b="0"/>
              <a:pathLst>
                <a:path w="157063" h="457201">
                  <a:moveTo>
                    <a:pt x="0" y="0"/>
                  </a:moveTo>
                  <a:lnTo>
                    <a:pt x="9943" y="0"/>
                  </a:lnTo>
                  <a:lnTo>
                    <a:pt x="12185" y="794"/>
                  </a:lnTo>
                  <a:lnTo>
                    <a:pt x="16793" y="3793"/>
                  </a:lnTo>
                  <a:lnTo>
                    <a:pt x="19927" y="4910"/>
                  </a:lnTo>
                  <a:lnTo>
                    <a:pt x="23603" y="5655"/>
                  </a:lnTo>
                  <a:lnTo>
                    <a:pt x="27642" y="6151"/>
                  </a:lnTo>
                  <a:lnTo>
                    <a:pt x="31922" y="7276"/>
                  </a:lnTo>
                  <a:lnTo>
                    <a:pt x="36362" y="8819"/>
                  </a:lnTo>
                  <a:lnTo>
                    <a:pt x="40911" y="10642"/>
                  </a:lnTo>
                  <a:lnTo>
                    <a:pt x="45530" y="12651"/>
                  </a:lnTo>
                  <a:lnTo>
                    <a:pt x="54896" y="17000"/>
                  </a:lnTo>
                  <a:lnTo>
                    <a:pt x="69094" y="23911"/>
                  </a:lnTo>
                  <a:lnTo>
                    <a:pt x="73844" y="27053"/>
                  </a:lnTo>
                  <a:lnTo>
                    <a:pt x="78599" y="30736"/>
                  </a:lnTo>
                  <a:lnTo>
                    <a:pt x="83355" y="34778"/>
                  </a:lnTo>
                  <a:lnTo>
                    <a:pt x="88114" y="38267"/>
                  </a:lnTo>
                  <a:lnTo>
                    <a:pt x="92874" y="41386"/>
                  </a:lnTo>
                  <a:lnTo>
                    <a:pt x="97635" y="44260"/>
                  </a:lnTo>
                  <a:lnTo>
                    <a:pt x="102396" y="47763"/>
                  </a:lnTo>
                  <a:lnTo>
                    <a:pt x="107158" y="51685"/>
                  </a:lnTo>
                  <a:lnTo>
                    <a:pt x="111920" y="55889"/>
                  </a:lnTo>
                  <a:lnTo>
                    <a:pt x="115889" y="61072"/>
                  </a:lnTo>
                  <a:lnTo>
                    <a:pt x="119328" y="66909"/>
                  </a:lnTo>
                  <a:lnTo>
                    <a:pt x="122414" y="73181"/>
                  </a:lnTo>
                  <a:lnTo>
                    <a:pt x="126060" y="79743"/>
                  </a:lnTo>
                  <a:lnTo>
                    <a:pt x="130078" y="86500"/>
                  </a:lnTo>
                  <a:lnTo>
                    <a:pt x="134344" y="93386"/>
                  </a:lnTo>
                  <a:lnTo>
                    <a:pt x="137981" y="100357"/>
                  </a:lnTo>
                  <a:lnTo>
                    <a:pt x="141200" y="107386"/>
                  </a:lnTo>
                  <a:lnTo>
                    <a:pt x="146099" y="121546"/>
                  </a:lnTo>
                  <a:lnTo>
                    <a:pt x="149652" y="143699"/>
                  </a:lnTo>
                  <a:lnTo>
                    <a:pt x="151362" y="152156"/>
                  </a:lnTo>
                  <a:lnTo>
                    <a:pt x="153295" y="160968"/>
                  </a:lnTo>
                  <a:lnTo>
                    <a:pt x="154585" y="170019"/>
                  </a:lnTo>
                  <a:lnTo>
                    <a:pt x="155444" y="179227"/>
                  </a:lnTo>
                  <a:lnTo>
                    <a:pt x="156017" y="188541"/>
                  </a:lnTo>
                  <a:lnTo>
                    <a:pt x="156653" y="207357"/>
                  </a:lnTo>
                  <a:lnTo>
                    <a:pt x="157062" y="245306"/>
                  </a:lnTo>
                  <a:lnTo>
                    <a:pt x="156302" y="254025"/>
                  </a:lnTo>
                  <a:lnTo>
                    <a:pt x="155001" y="262219"/>
                  </a:lnTo>
                  <a:lnTo>
                    <a:pt x="153341" y="270063"/>
                  </a:lnTo>
                  <a:lnTo>
                    <a:pt x="152234" y="278467"/>
                  </a:lnTo>
                  <a:lnTo>
                    <a:pt x="151495" y="287244"/>
                  </a:lnTo>
                  <a:lnTo>
                    <a:pt x="151003" y="296271"/>
                  </a:lnTo>
                  <a:lnTo>
                    <a:pt x="149088" y="304671"/>
                  </a:lnTo>
                  <a:lnTo>
                    <a:pt x="146223" y="312651"/>
                  </a:lnTo>
                  <a:lnTo>
                    <a:pt x="142726" y="320353"/>
                  </a:lnTo>
                  <a:lnTo>
                    <a:pt x="139601" y="327869"/>
                  </a:lnTo>
                  <a:lnTo>
                    <a:pt x="136723" y="335261"/>
                  </a:lnTo>
                  <a:lnTo>
                    <a:pt x="131410" y="349823"/>
                  </a:lnTo>
                  <a:lnTo>
                    <a:pt x="126403" y="364233"/>
                  </a:lnTo>
                  <a:lnTo>
                    <a:pt x="121531" y="376459"/>
                  </a:lnTo>
                  <a:lnTo>
                    <a:pt x="119121" y="381941"/>
                  </a:lnTo>
                  <a:lnTo>
                    <a:pt x="115927" y="387184"/>
                  </a:lnTo>
                  <a:lnTo>
                    <a:pt x="112210" y="392266"/>
                  </a:lnTo>
                  <a:lnTo>
                    <a:pt x="108144" y="397242"/>
                  </a:lnTo>
                  <a:lnTo>
                    <a:pt x="104640" y="402147"/>
                  </a:lnTo>
                  <a:lnTo>
                    <a:pt x="101510" y="407004"/>
                  </a:lnTo>
                  <a:lnTo>
                    <a:pt x="98630" y="411830"/>
                  </a:lnTo>
                  <a:lnTo>
                    <a:pt x="95916" y="416635"/>
                  </a:lnTo>
                  <a:lnTo>
                    <a:pt x="90783" y="426207"/>
                  </a:lnTo>
                  <a:lnTo>
                    <a:pt x="87510" y="430188"/>
                  </a:lnTo>
                  <a:lnTo>
                    <a:pt x="83740" y="433635"/>
                  </a:lnTo>
                  <a:lnTo>
                    <a:pt x="79639" y="436728"/>
                  </a:lnTo>
                  <a:lnTo>
                    <a:pt x="76112" y="439583"/>
                  </a:lnTo>
                  <a:lnTo>
                    <a:pt x="72966" y="442281"/>
                  </a:lnTo>
                  <a:lnTo>
                    <a:pt x="70076" y="444873"/>
                  </a:lnTo>
                  <a:lnTo>
                    <a:pt x="66561" y="446601"/>
                  </a:lnTo>
                  <a:lnTo>
                    <a:pt x="62630" y="447753"/>
                  </a:lnTo>
                  <a:lnTo>
                    <a:pt x="58422" y="448521"/>
                  </a:lnTo>
                  <a:lnTo>
                    <a:pt x="54823" y="449826"/>
                  </a:lnTo>
                  <a:lnTo>
                    <a:pt x="51630" y="451491"/>
                  </a:lnTo>
                  <a:lnTo>
                    <a:pt x="48708" y="453394"/>
                  </a:lnTo>
                  <a:lnTo>
                    <a:pt x="45966" y="454662"/>
                  </a:lnTo>
                  <a:lnTo>
                    <a:pt x="43344" y="455508"/>
                  </a:lnTo>
                  <a:lnTo>
                    <a:pt x="37225" y="456866"/>
                  </a:lnTo>
                  <a:lnTo>
                    <a:pt x="32373" y="457101"/>
                  </a:lnTo>
                  <a:lnTo>
                    <a:pt x="28532" y="457180"/>
                  </a:lnTo>
                  <a:lnTo>
                    <a:pt x="21432" y="457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42"/>
            <p:cNvSpPr/>
            <p:nvPr/>
          </p:nvSpPr>
          <p:spPr>
            <a:xfrm>
              <a:off x="5086350" y="3629025"/>
              <a:ext cx="42863" cy="150019"/>
            </a:xfrm>
            <a:custGeom>
              <a:avLst/>
              <a:gdLst/>
              <a:ahLst/>
              <a:cxnLst/>
              <a:rect l="0" t="0" r="0" b="0"/>
              <a:pathLst>
                <a:path w="42863" h="150019">
                  <a:moveTo>
                    <a:pt x="0" y="0"/>
                  </a:moveTo>
                  <a:lnTo>
                    <a:pt x="7056" y="0"/>
                  </a:lnTo>
                  <a:lnTo>
                    <a:pt x="7118" y="3792"/>
                  </a:lnTo>
                  <a:lnTo>
                    <a:pt x="7135" y="6150"/>
                  </a:lnTo>
                  <a:lnTo>
                    <a:pt x="7932" y="7275"/>
                  </a:lnTo>
                  <a:lnTo>
                    <a:pt x="9257" y="8819"/>
                  </a:lnTo>
                  <a:lnTo>
                    <a:pt x="13293" y="13207"/>
                  </a:lnTo>
                  <a:lnTo>
                    <a:pt x="13845" y="15924"/>
                  </a:lnTo>
                  <a:lnTo>
                    <a:pt x="14091" y="19777"/>
                  </a:lnTo>
                  <a:lnTo>
                    <a:pt x="14200" y="24135"/>
                  </a:lnTo>
                  <a:lnTo>
                    <a:pt x="14279" y="34336"/>
                  </a:lnTo>
                  <a:lnTo>
                    <a:pt x="15076" y="35590"/>
                  </a:lnTo>
                  <a:lnTo>
                    <a:pt x="16400" y="37220"/>
                  </a:lnTo>
                  <a:lnTo>
                    <a:pt x="18077" y="39101"/>
                  </a:lnTo>
                  <a:lnTo>
                    <a:pt x="19195" y="41149"/>
                  </a:lnTo>
                  <a:lnTo>
                    <a:pt x="20437" y="45540"/>
                  </a:lnTo>
                  <a:lnTo>
                    <a:pt x="20989" y="50138"/>
                  </a:lnTo>
                  <a:lnTo>
                    <a:pt x="21137" y="52475"/>
                  </a:lnTo>
                  <a:lnTo>
                    <a:pt x="22028" y="54827"/>
                  </a:lnTo>
                  <a:lnTo>
                    <a:pt x="23417" y="57189"/>
                  </a:lnTo>
                  <a:lnTo>
                    <a:pt x="25136" y="59557"/>
                  </a:lnTo>
                  <a:lnTo>
                    <a:pt x="26282" y="61929"/>
                  </a:lnTo>
                  <a:lnTo>
                    <a:pt x="27046" y="64305"/>
                  </a:lnTo>
                  <a:lnTo>
                    <a:pt x="27556" y="66682"/>
                  </a:lnTo>
                  <a:lnTo>
                    <a:pt x="27895" y="69061"/>
                  </a:lnTo>
                  <a:lnTo>
                    <a:pt x="28122" y="71440"/>
                  </a:lnTo>
                  <a:lnTo>
                    <a:pt x="28273" y="73821"/>
                  </a:lnTo>
                  <a:lnTo>
                    <a:pt x="28441" y="78582"/>
                  </a:lnTo>
                  <a:lnTo>
                    <a:pt x="28485" y="80963"/>
                  </a:lnTo>
                  <a:lnTo>
                    <a:pt x="29309" y="83344"/>
                  </a:lnTo>
                  <a:lnTo>
                    <a:pt x="30652" y="85725"/>
                  </a:lnTo>
                  <a:lnTo>
                    <a:pt x="32341" y="88106"/>
                  </a:lnTo>
                  <a:lnTo>
                    <a:pt x="33466" y="90487"/>
                  </a:lnTo>
                  <a:lnTo>
                    <a:pt x="34217" y="92868"/>
                  </a:lnTo>
                  <a:lnTo>
                    <a:pt x="34718" y="95250"/>
                  </a:lnTo>
                  <a:lnTo>
                    <a:pt x="35051" y="97631"/>
                  </a:lnTo>
                  <a:lnTo>
                    <a:pt x="35273" y="100012"/>
                  </a:lnTo>
                  <a:lnTo>
                    <a:pt x="35422" y="102393"/>
                  </a:lnTo>
                  <a:lnTo>
                    <a:pt x="35586" y="107156"/>
                  </a:lnTo>
                  <a:lnTo>
                    <a:pt x="35710" y="120032"/>
                  </a:lnTo>
                  <a:lnTo>
                    <a:pt x="35718" y="141786"/>
                  </a:lnTo>
                  <a:lnTo>
                    <a:pt x="36512" y="142149"/>
                  </a:lnTo>
                  <a:lnTo>
                    <a:pt x="37835" y="142390"/>
                  </a:lnTo>
                  <a:lnTo>
                    <a:pt x="39511" y="142552"/>
                  </a:lnTo>
                  <a:lnTo>
                    <a:pt x="40628" y="143453"/>
                  </a:lnTo>
                  <a:lnTo>
                    <a:pt x="41373" y="144848"/>
                  </a:lnTo>
                  <a:lnTo>
                    <a:pt x="42851" y="149979"/>
                  </a:lnTo>
                  <a:lnTo>
                    <a:pt x="42861" y="150015"/>
                  </a:lnTo>
                  <a:lnTo>
                    <a:pt x="42861" y="150016"/>
                  </a:lnTo>
                  <a:lnTo>
                    <a:pt x="42862" y="1500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5011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y=x-3</a:t>
            </a:r>
            <a:br>
              <a:rPr lang="en-US" dirty="0" smtClean="0"/>
            </a:br>
            <a:r>
              <a:rPr lang="en-US" dirty="0" smtClean="0"/>
              <a:t>y=4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168"/>
          <p:cNvSpPr/>
          <p:nvPr/>
        </p:nvSpPr>
        <p:spPr>
          <a:xfrm>
            <a:off x="5429276" y="542925"/>
            <a:ext cx="464318" cy="21432"/>
          </a:xfrm>
          <a:custGeom>
            <a:avLst/>
            <a:gdLst/>
            <a:ahLst/>
            <a:cxnLst/>
            <a:rect l="0" t="0" r="0" b="0"/>
            <a:pathLst>
              <a:path w="464318" h="21432">
                <a:moveTo>
                  <a:pt x="14261" y="0"/>
                </a:moveTo>
                <a:lnTo>
                  <a:pt x="275" y="0"/>
                </a:lnTo>
                <a:lnTo>
                  <a:pt x="175" y="793"/>
                </a:lnTo>
                <a:lnTo>
                  <a:pt x="108" y="2116"/>
                </a:lnTo>
                <a:lnTo>
                  <a:pt x="0" y="6150"/>
                </a:lnTo>
                <a:lnTo>
                  <a:pt x="785" y="6481"/>
                </a:lnTo>
                <a:lnTo>
                  <a:pt x="6127" y="7056"/>
                </a:lnTo>
                <a:lnTo>
                  <a:pt x="23124" y="7136"/>
                </a:lnTo>
                <a:lnTo>
                  <a:pt x="111055" y="7143"/>
                </a:lnTo>
                <a:lnTo>
                  <a:pt x="120065" y="6350"/>
                </a:lnTo>
                <a:lnTo>
                  <a:pt x="129247" y="5027"/>
                </a:lnTo>
                <a:lnTo>
                  <a:pt x="138544" y="3351"/>
                </a:lnTo>
                <a:lnTo>
                  <a:pt x="147916" y="2234"/>
                </a:lnTo>
                <a:lnTo>
                  <a:pt x="157339" y="1489"/>
                </a:lnTo>
                <a:lnTo>
                  <a:pt x="166797" y="992"/>
                </a:lnTo>
                <a:lnTo>
                  <a:pt x="185771" y="441"/>
                </a:lnTo>
                <a:lnTo>
                  <a:pt x="248597" y="25"/>
                </a:lnTo>
                <a:lnTo>
                  <a:pt x="367540" y="0"/>
                </a:lnTo>
                <a:lnTo>
                  <a:pt x="373605" y="793"/>
                </a:lnTo>
                <a:lnTo>
                  <a:pt x="380030" y="2116"/>
                </a:lnTo>
                <a:lnTo>
                  <a:pt x="386695" y="3792"/>
                </a:lnTo>
                <a:lnTo>
                  <a:pt x="392725" y="4909"/>
                </a:lnTo>
                <a:lnTo>
                  <a:pt x="398333" y="5654"/>
                </a:lnTo>
                <a:lnTo>
                  <a:pt x="403659" y="6150"/>
                </a:lnTo>
                <a:lnTo>
                  <a:pt x="415927" y="6702"/>
                </a:lnTo>
                <a:lnTo>
                  <a:pt x="422532" y="6849"/>
                </a:lnTo>
                <a:lnTo>
                  <a:pt x="428523" y="7741"/>
                </a:lnTo>
                <a:lnTo>
                  <a:pt x="434104" y="9129"/>
                </a:lnTo>
                <a:lnTo>
                  <a:pt x="439413" y="10848"/>
                </a:lnTo>
                <a:lnTo>
                  <a:pt x="444539" y="12788"/>
                </a:lnTo>
                <a:lnTo>
                  <a:pt x="449545" y="14875"/>
                </a:lnTo>
                <a:lnTo>
                  <a:pt x="464317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9"/>
          <p:cNvSpPr/>
          <p:nvPr/>
        </p:nvSpPr>
        <p:spPr>
          <a:xfrm>
            <a:off x="4529137" y="3582005"/>
            <a:ext cx="54063" cy="61208"/>
          </a:xfrm>
          <a:custGeom>
            <a:avLst/>
            <a:gdLst/>
            <a:ahLst/>
            <a:cxnLst/>
            <a:rect l="0" t="0" r="0" b="0"/>
            <a:pathLst>
              <a:path w="54063" h="61208">
                <a:moveTo>
                  <a:pt x="42863" y="25588"/>
                </a:moveTo>
                <a:lnTo>
                  <a:pt x="39070" y="33173"/>
                </a:lnTo>
                <a:lnTo>
                  <a:pt x="37159" y="35407"/>
                </a:lnTo>
                <a:lnTo>
                  <a:pt x="35092" y="36897"/>
                </a:lnTo>
                <a:lnTo>
                  <a:pt x="32920" y="37890"/>
                </a:lnTo>
                <a:lnTo>
                  <a:pt x="31471" y="37758"/>
                </a:lnTo>
                <a:lnTo>
                  <a:pt x="30506" y="36877"/>
                </a:lnTo>
                <a:lnTo>
                  <a:pt x="29862" y="35495"/>
                </a:lnTo>
                <a:lnTo>
                  <a:pt x="28639" y="34574"/>
                </a:lnTo>
                <a:lnTo>
                  <a:pt x="27031" y="33960"/>
                </a:lnTo>
                <a:lnTo>
                  <a:pt x="21759" y="32804"/>
                </a:lnTo>
                <a:lnTo>
                  <a:pt x="20856" y="31986"/>
                </a:lnTo>
                <a:lnTo>
                  <a:pt x="15310" y="26587"/>
                </a:lnTo>
                <a:lnTo>
                  <a:pt x="14969" y="25461"/>
                </a:lnTo>
                <a:lnTo>
                  <a:pt x="14742" y="23916"/>
                </a:lnTo>
                <a:lnTo>
                  <a:pt x="14377" y="19525"/>
                </a:lnTo>
                <a:lnTo>
                  <a:pt x="14328" y="16808"/>
                </a:lnTo>
                <a:lnTo>
                  <a:pt x="14290" y="5472"/>
                </a:lnTo>
                <a:lnTo>
                  <a:pt x="15083" y="5034"/>
                </a:lnTo>
                <a:lnTo>
                  <a:pt x="16405" y="4742"/>
                </a:lnTo>
                <a:lnTo>
                  <a:pt x="20438" y="4272"/>
                </a:lnTo>
                <a:lnTo>
                  <a:pt x="20769" y="3440"/>
                </a:lnTo>
                <a:lnTo>
                  <a:pt x="20990" y="2092"/>
                </a:lnTo>
                <a:lnTo>
                  <a:pt x="21137" y="399"/>
                </a:lnTo>
                <a:lnTo>
                  <a:pt x="22029" y="64"/>
                </a:lnTo>
                <a:lnTo>
                  <a:pt x="23417" y="635"/>
                </a:lnTo>
                <a:lnTo>
                  <a:pt x="25136" y="1809"/>
                </a:lnTo>
                <a:lnTo>
                  <a:pt x="27076" y="2592"/>
                </a:lnTo>
                <a:lnTo>
                  <a:pt x="29164" y="3113"/>
                </a:lnTo>
                <a:lnTo>
                  <a:pt x="34424" y="3951"/>
                </a:lnTo>
                <a:lnTo>
                  <a:pt x="35649" y="3226"/>
                </a:lnTo>
                <a:lnTo>
                  <a:pt x="37260" y="1949"/>
                </a:lnTo>
                <a:lnTo>
                  <a:pt x="39127" y="303"/>
                </a:lnTo>
                <a:lnTo>
                  <a:pt x="40372" y="0"/>
                </a:lnTo>
                <a:lnTo>
                  <a:pt x="41203" y="592"/>
                </a:lnTo>
                <a:lnTo>
                  <a:pt x="42535" y="3453"/>
                </a:lnTo>
                <a:lnTo>
                  <a:pt x="42644" y="4481"/>
                </a:lnTo>
                <a:lnTo>
                  <a:pt x="42717" y="5961"/>
                </a:lnTo>
                <a:lnTo>
                  <a:pt x="42798" y="9721"/>
                </a:lnTo>
                <a:lnTo>
                  <a:pt x="42860" y="28001"/>
                </a:lnTo>
                <a:lnTo>
                  <a:pt x="42067" y="31165"/>
                </a:lnTo>
                <a:lnTo>
                  <a:pt x="40745" y="34862"/>
                </a:lnTo>
                <a:lnTo>
                  <a:pt x="39070" y="38915"/>
                </a:lnTo>
                <a:lnTo>
                  <a:pt x="37159" y="42410"/>
                </a:lnTo>
                <a:lnTo>
                  <a:pt x="35091" y="45534"/>
                </a:lnTo>
                <a:lnTo>
                  <a:pt x="29862" y="52459"/>
                </a:lnTo>
                <a:lnTo>
                  <a:pt x="28639" y="53821"/>
                </a:lnTo>
                <a:lnTo>
                  <a:pt x="25164" y="57451"/>
                </a:lnTo>
                <a:lnTo>
                  <a:pt x="23126" y="58736"/>
                </a:lnTo>
                <a:lnTo>
                  <a:pt x="20974" y="59593"/>
                </a:lnTo>
                <a:lnTo>
                  <a:pt x="18745" y="60164"/>
                </a:lnTo>
                <a:lnTo>
                  <a:pt x="16465" y="60545"/>
                </a:lnTo>
                <a:lnTo>
                  <a:pt x="14152" y="60799"/>
                </a:lnTo>
                <a:lnTo>
                  <a:pt x="8528" y="61207"/>
                </a:lnTo>
                <a:lnTo>
                  <a:pt x="7273" y="60447"/>
                </a:lnTo>
                <a:lnTo>
                  <a:pt x="5643" y="59146"/>
                </a:lnTo>
                <a:lnTo>
                  <a:pt x="1115" y="55147"/>
                </a:lnTo>
                <a:lnTo>
                  <a:pt x="743" y="54026"/>
                </a:lnTo>
                <a:lnTo>
                  <a:pt x="495" y="52484"/>
                </a:lnTo>
                <a:lnTo>
                  <a:pt x="98" y="48099"/>
                </a:lnTo>
                <a:lnTo>
                  <a:pt x="65" y="46945"/>
                </a:lnTo>
                <a:lnTo>
                  <a:pt x="1" y="29329"/>
                </a:lnTo>
                <a:lnTo>
                  <a:pt x="795" y="28082"/>
                </a:lnTo>
                <a:lnTo>
                  <a:pt x="2117" y="27251"/>
                </a:lnTo>
                <a:lnTo>
                  <a:pt x="3792" y="26697"/>
                </a:lnTo>
                <a:lnTo>
                  <a:pt x="4910" y="25534"/>
                </a:lnTo>
                <a:lnTo>
                  <a:pt x="5654" y="23964"/>
                </a:lnTo>
                <a:lnTo>
                  <a:pt x="6151" y="22125"/>
                </a:lnTo>
                <a:lnTo>
                  <a:pt x="7276" y="20898"/>
                </a:lnTo>
                <a:lnTo>
                  <a:pt x="8819" y="20080"/>
                </a:lnTo>
                <a:lnTo>
                  <a:pt x="10642" y="19535"/>
                </a:lnTo>
                <a:lnTo>
                  <a:pt x="12651" y="18378"/>
                </a:lnTo>
                <a:lnTo>
                  <a:pt x="14784" y="16812"/>
                </a:lnTo>
                <a:lnTo>
                  <a:pt x="17000" y="14975"/>
                </a:lnTo>
                <a:lnTo>
                  <a:pt x="19271" y="13750"/>
                </a:lnTo>
                <a:lnTo>
                  <a:pt x="21579" y="12934"/>
                </a:lnTo>
                <a:lnTo>
                  <a:pt x="23911" y="12389"/>
                </a:lnTo>
                <a:lnTo>
                  <a:pt x="26259" y="12027"/>
                </a:lnTo>
                <a:lnTo>
                  <a:pt x="28618" y="11785"/>
                </a:lnTo>
                <a:lnTo>
                  <a:pt x="34316" y="11396"/>
                </a:lnTo>
                <a:lnTo>
                  <a:pt x="35578" y="10571"/>
                </a:lnTo>
                <a:lnTo>
                  <a:pt x="37212" y="9226"/>
                </a:lnTo>
                <a:lnTo>
                  <a:pt x="42532" y="4454"/>
                </a:lnTo>
                <a:lnTo>
                  <a:pt x="43436" y="5149"/>
                </a:lnTo>
                <a:lnTo>
                  <a:pt x="44833" y="6406"/>
                </a:lnTo>
                <a:lnTo>
                  <a:pt x="48984" y="10334"/>
                </a:lnTo>
                <a:lnTo>
                  <a:pt x="49325" y="11450"/>
                </a:lnTo>
                <a:lnTo>
                  <a:pt x="49552" y="12988"/>
                </a:lnTo>
                <a:lnTo>
                  <a:pt x="49704" y="14807"/>
                </a:lnTo>
                <a:lnTo>
                  <a:pt x="50598" y="16813"/>
                </a:lnTo>
                <a:lnTo>
                  <a:pt x="51988" y="18944"/>
                </a:lnTo>
                <a:lnTo>
                  <a:pt x="53709" y="21159"/>
                </a:lnTo>
                <a:lnTo>
                  <a:pt x="54062" y="22636"/>
                </a:lnTo>
                <a:lnTo>
                  <a:pt x="53504" y="23620"/>
                </a:lnTo>
                <a:lnTo>
                  <a:pt x="52338" y="24276"/>
                </a:lnTo>
                <a:lnTo>
                  <a:pt x="50767" y="25507"/>
                </a:lnTo>
                <a:lnTo>
                  <a:pt x="48926" y="27122"/>
                </a:lnTo>
                <a:lnTo>
                  <a:pt x="44060" y="31624"/>
                </a:lnTo>
                <a:lnTo>
                  <a:pt x="42867" y="33581"/>
                </a:lnTo>
                <a:lnTo>
                  <a:pt x="41278" y="36473"/>
                </a:lnTo>
                <a:lnTo>
                  <a:pt x="39425" y="39989"/>
                </a:lnTo>
                <a:lnTo>
                  <a:pt x="37396" y="42332"/>
                </a:lnTo>
                <a:lnTo>
                  <a:pt x="35249" y="43894"/>
                </a:lnTo>
                <a:lnTo>
                  <a:pt x="29894" y="46402"/>
                </a:lnTo>
                <a:lnTo>
                  <a:pt x="28660" y="46608"/>
                </a:lnTo>
                <a:lnTo>
                  <a:pt x="27044" y="46745"/>
                </a:lnTo>
                <a:lnTo>
                  <a:pt x="25174" y="46837"/>
                </a:lnTo>
                <a:lnTo>
                  <a:pt x="20978" y="46938"/>
                </a:lnTo>
                <a:lnTo>
                  <a:pt x="18748" y="46965"/>
                </a:lnTo>
                <a:lnTo>
                  <a:pt x="16467" y="46190"/>
                </a:lnTo>
                <a:lnTo>
                  <a:pt x="14153" y="44879"/>
                </a:lnTo>
                <a:lnTo>
                  <a:pt x="8529" y="40864"/>
                </a:lnTo>
                <a:lnTo>
                  <a:pt x="7273" y="39741"/>
                </a:lnTo>
                <a:lnTo>
                  <a:pt x="3762" y="36376"/>
                </a:lnTo>
                <a:lnTo>
                  <a:pt x="2508" y="34368"/>
                </a:lnTo>
                <a:lnTo>
                  <a:pt x="1672" y="32235"/>
                </a:lnTo>
                <a:lnTo>
                  <a:pt x="330" y="26901"/>
                </a:lnTo>
                <a:lnTo>
                  <a:pt x="220" y="25670"/>
                </a:lnTo>
                <a:lnTo>
                  <a:pt x="147" y="24055"/>
                </a:lnTo>
                <a:lnTo>
                  <a:pt x="1" y="18474"/>
                </a:lnTo>
                <a:lnTo>
                  <a:pt x="0" y="18445"/>
                </a:lnTo>
                <a:lnTo>
                  <a:pt x="0" y="25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0"/>
          <p:cNvSpPr/>
          <p:nvPr/>
        </p:nvSpPr>
        <p:spPr>
          <a:xfrm>
            <a:off x="4686300" y="3471889"/>
            <a:ext cx="28575" cy="21405"/>
          </a:xfrm>
          <a:custGeom>
            <a:avLst/>
            <a:gdLst/>
            <a:ahLst/>
            <a:cxnLst/>
            <a:rect l="0" t="0" r="0" b="0"/>
            <a:pathLst>
              <a:path w="28575" h="21405">
                <a:moveTo>
                  <a:pt x="7143" y="21404"/>
                </a:moveTo>
                <a:lnTo>
                  <a:pt x="7143" y="17612"/>
                </a:lnTo>
                <a:lnTo>
                  <a:pt x="7937" y="16495"/>
                </a:lnTo>
                <a:lnTo>
                  <a:pt x="9260" y="15750"/>
                </a:lnTo>
                <a:lnTo>
                  <a:pt x="13294" y="14555"/>
                </a:lnTo>
                <a:lnTo>
                  <a:pt x="14419" y="13663"/>
                </a:lnTo>
                <a:lnTo>
                  <a:pt x="15962" y="12275"/>
                </a:lnTo>
                <a:lnTo>
                  <a:pt x="21336" y="7206"/>
                </a:lnTo>
                <a:lnTo>
                  <a:pt x="22162" y="7176"/>
                </a:lnTo>
                <a:lnTo>
                  <a:pt x="28278" y="7119"/>
                </a:lnTo>
                <a:lnTo>
                  <a:pt x="28377" y="7912"/>
                </a:lnTo>
                <a:lnTo>
                  <a:pt x="28443" y="9234"/>
                </a:lnTo>
                <a:lnTo>
                  <a:pt x="28572" y="14174"/>
                </a:lnTo>
                <a:lnTo>
                  <a:pt x="28574" y="20404"/>
                </a:lnTo>
                <a:lnTo>
                  <a:pt x="27780" y="20737"/>
                </a:lnTo>
                <a:lnTo>
                  <a:pt x="26458" y="20959"/>
                </a:lnTo>
                <a:lnTo>
                  <a:pt x="21725" y="21378"/>
                </a:lnTo>
                <a:lnTo>
                  <a:pt x="21627" y="20593"/>
                </a:lnTo>
                <a:lnTo>
                  <a:pt x="21562" y="19276"/>
                </a:lnTo>
                <a:lnTo>
                  <a:pt x="21518" y="17604"/>
                </a:lnTo>
                <a:lnTo>
                  <a:pt x="20695" y="16490"/>
                </a:lnTo>
                <a:lnTo>
                  <a:pt x="19353" y="15747"/>
                </a:lnTo>
                <a:lnTo>
                  <a:pt x="14583" y="14348"/>
                </a:lnTo>
                <a:lnTo>
                  <a:pt x="13691" y="13525"/>
                </a:lnTo>
                <a:lnTo>
                  <a:pt x="7446" y="7414"/>
                </a:lnTo>
                <a:lnTo>
                  <a:pt x="7345" y="6521"/>
                </a:lnTo>
                <a:lnTo>
                  <a:pt x="7277" y="5132"/>
                </a:lnTo>
                <a:lnTo>
                  <a:pt x="7170" y="992"/>
                </a:lnTo>
                <a:lnTo>
                  <a:pt x="7955" y="652"/>
                </a:lnTo>
                <a:lnTo>
                  <a:pt x="9272" y="426"/>
                </a:lnTo>
                <a:lnTo>
                  <a:pt x="13994" y="0"/>
                </a:lnTo>
                <a:lnTo>
                  <a:pt x="14885" y="785"/>
                </a:lnTo>
                <a:lnTo>
                  <a:pt x="21341" y="7030"/>
                </a:lnTo>
                <a:lnTo>
                  <a:pt x="21404" y="7091"/>
                </a:lnTo>
                <a:lnTo>
                  <a:pt x="21431" y="14235"/>
                </a:lnTo>
                <a:lnTo>
                  <a:pt x="17639" y="18046"/>
                </a:lnTo>
                <a:lnTo>
                  <a:pt x="15728" y="19165"/>
                </a:lnTo>
                <a:lnTo>
                  <a:pt x="13660" y="19912"/>
                </a:lnTo>
                <a:lnTo>
                  <a:pt x="11488" y="20409"/>
                </a:lnTo>
                <a:lnTo>
                  <a:pt x="10040" y="19947"/>
                </a:lnTo>
                <a:lnTo>
                  <a:pt x="9075" y="18845"/>
                </a:lnTo>
                <a:lnTo>
                  <a:pt x="8430" y="17317"/>
                </a:lnTo>
                <a:lnTo>
                  <a:pt x="7208" y="16298"/>
                </a:lnTo>
                <a:lnTo>
                  <a:pt x="5599" y="15619"/>
                </a:lnTo>
                <a:lnTo>
                  <a:pt x="97" y="14284"/>
                </a:lnTo>
                <a:lnTo>
                  <a:pt x="65" y="13482"/>
                </a:lnTo>
                <a:lnTo>
                  <a:pt x="0" y="7175"/>
                </a:lnTo>
                <a:lnTo>
                  <a:pt x="0" y="7143"/>
                </a:lnTo>
                <a:lnTo>
                  <a:pt x="21042" y="7117"/>
                </a:lnTo>
                <a:lnTo>
                  <a:pt x="21965" y="7911"/>
                </a:lnTo>
                <a:lnTo>
                  <a:pt x="23374" y="9233"/>
                </a:lnTo>
                <a:lnTo>
                  <a:pt x="28567" y="14253"/>
                </a:lnTo>
                <a:lnTo>
                  <a:pt x="28572" y="14258"/>
                </a:lnTo>
                <a:lnTo>
                  <a:pt x="21431" y="142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1"/>
          <p:cNvSpPr/>
          <p:nvPr/>
        </p:nvSpPr>
        <p:spPr>
          <a:xfrm>
            <a:off x="4814888" y="3336131"/>
            <a:ext cx="35693" cy="21424"/>
          </a:xfrm>
          <a:custGeom>
            <a:avLst/>
            <a:gdLst/>
            <a:ahLst/>
            <a:cxnLst/>
            <a:rect l="0" t="0" r="0" b="0"/>
            <a:pathLst>
              <a:path w="35693" h="21424">
                <a:moveTo>
                  <a:pt x="21430" y="7144"/>
                </a:moveTo>
                <a:lnTo>
                  <a:pt x="32359" y="7144"/>
                </a:lnTo>
                <a:lnTo>
                  <a:pt x="33478" y="7937"/>
                </a:lnTo>
                <a:lnTo>
                  <a:pt x="34225" y="9260"/>
                </a:lnTo>
                <a:lnTo>
                  <a:pt x="35692" y="14200"/>
                </a:lnTo>
                <a:lnTo>
                  <a:pt x="34907" y="14229"/>
                </a:lnTo>
                <a:lnTo>
                  <a:pt x="31918" y="14262"/>
                </a:lnTo>
                <a:lnTo>
                  <a:pt x="30803" y="15064"/>
                </a:lnTo>
                <a:lnTo>
                  <a:pt x="30060" y="16393"/>
                </a:lnTo>
                <a:lnTo>
                  <a:pt x="29565" y="18072"/>
                </a:lnTo>
                <a:lnTo>
                  <a:pt x="28441" y="19192"/>
                </a:lnTo>
                <a:lnTo>
                  <a:pt x="26897" y="19938"/>
                </a:lnTo>
                <a:lnTo>
                  <a:pt x="25075" y="20436"/>
                </a:lnTo>
                <a:lnTo>
                  <a:pt x="23067" y="20767"/>
                </a:lnTo>
                <a:lnTo>
                  <a:pt x="20934" y="20989"/>
                </a:lnTo>
                <a:lnTo>
                  <a:pt x="15600" y="21344"/>
                </a:lnTo>
                <a:lnTo>
                  <a:pt x="12753" y="21392"/>
                </a:lnTo>
                <a:lnTo>
                  <a:pt x="8251" y="21423"/>
                </a:lnTo>
                <a:lnTo>
                  <a:pt x="7088" y="20632"/>
                </a:lnTo>
                <a:lnTo>
                  <a:pt x="5519" y="19311"/>
                </a:lnTo>
                <a:lnTo>
                  <a:pt x="27" y="14313"/>
                </a:lnTo>
                <a:lnTo>
                  <a:pt x="8" y="14295"/>
                </a:lnTo>
                <a:lnTo>
                  <a:pt x="0" y="8137"/>
                </a:lnTo>
                <a:lnTo>
                  <a:pt x="794" y="7806"/>
                </a:lnTo>
                <a:lnTo>
                  <a:pt x="2116" y="7585"/>
                </a:lnTo>
                <a:lnTo>
                  <a:pt x="6849" y="7169"/>
                </a:lnTo>
                <a:lnTo>
                  <a:pt x="21429" y="7144"/>
                </a:lnTo>
                <a:lnTo>
                  <a:pt x="14581" y="7144"/>
                </a:lnTo>
                <a:lnTo>
                  <a:pt x="13689" y="6350"/>
                </a:lnTo>
                <a:lnTo>
                  <a:pt x="10581" y="3351"/>
                </a:lnTo>
                <a:lnTo>
                  <a:pt x="10229" y="2234"/>
                </a:lnTo>
                <a:lnTo>
                  <a:pt x="10788" y="1490"/>
                </a:lnTo>
                <a:lnTo>
                  <a:pt x="142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2"/>
          <p:cNvSpPr/>
          <p:nvPr/>
        </p:nvSpPr>
        <p:spPr>
          <a:xfrm>
            <a:off x="4950618" y="3187131"/>
            <a:ext cx="28489" cy="41845"/>
          </a:xfrm>
          <a:custGeom>
            <a:avLst/>
            <a:gdLst/>
            <a:ahLst/>
            <a:cxnLst/>
            <a:rect l="0" t="0" r="0" b="0"/>
            <a:pathLst>
              <a:path w="28489" h="41845">
                <a:moveTo>
                  <a:pt x="0" y="41844"/>
                </a:moveTo>
                <a:lnTo>
                  <a:pt x="7142" y="41844"/>
                </a:lnTo>
                <a:lnTo>
                  <a:pt x="7144" y="16922"/>
                </a:lnTo>
                <a:lnTo>
                  <a:pt x="7938" y="15704"/>
                </a:lnTo>
                <a:lnTo>
                  <a:pt x="9261" y="14892"/>
                </a:lnTo>
                <a:lnTo>
                  <a:pt x="13295" y="13589"/>
                </a:lnTo>
                <a:lnTo>
                  <a:pt x="14420" y="13482"/>
                </a:lnTo>
                <a:lnTo>
                  <a:pt x="15963" y="13411"/>
                </a:lnTo>
                <a:lnTo>
                  <a:pt x="21337" y="13271"/>
                </a:lnTo>
                <a:lnTo>
                  <a:pt x="21368" y="14064"/>
                </a:lnTo>
                <a:lnTo>
                  <a:pt x="21429" y="20118"/>
                </a:lnTo>
                <a:lnTo>
                  <a:pt x="22224" y="20216"/>
                </a:lnTo>
                <a:lnTo>
                  <a:pt x="23547" y="20282"/>
                </a:lnTo>
                <a:lnTo>
                  <a:pt x="28281" y="20405"/>
                </a:lnTo>
                <a:lnTo>
                  <a:pt x="24696" y="20410"/>
                </a:lnTo>
                <a:lnTo>
                  <a:pt x="23608" y="19617"/>
                </a:lnTo>
                <a:lnTo>
                  <a:pt x="22882" y="18295"/>
                </a:lnTo>
                <a:lnTo>
                  <a:pt x="21718" y="14261"/>
                </a:lnTo>
                <a:lnTo>
                  <a:pt x="20829" y="13930"/>
                </a:lnTo>
                <a:lnTo>
                  <a:pt x="19442" y="13710"/>
                </a:lnTo>
                <a:lnTo>
                  <a:pt x="14589" y="13294"/>
                </a:lnTo>
                <a:lnTo>
                  <a:pt x="15283" y="12492"/>
                </a:lnTo>
                <a:lnTo>
                  <a:pt x="21145" y="6420"/>
                </a:lnTo>
                <a:lnTo>
                  <a:pt x="21240" y="5528"/>
                </a:lnTo>
                <a:lnTo>
                  <a:pt x="21304" y="4139"/>
                </a:lnTo>
                <a:lnTo>
                  <a:pt x="21407" y="0"/>
                </a:lnTo>
                <a:lnTo>
                  <a:pt x="22209" y="454"/>
                </a:lnTo>
                <a:lnTo>
                  <a:pt x="23537" y="1550"/>
                </a:lnTo>
                <a:lnTo>
                  <a:pt x="28281" y="5857"/>
                </a:lnTo>
                <a:lnTo>
                  <a:pt x="28379" y="6740"/>
                </a:lnTo>
                <a:lnTo>
                  <a:pt x="28444" y="8123"/>
                </a:lnTo>
                <a:lnTo>
                  <a:pt x="28488" y="9838"/>
                </a:lnTo>
                <a:lnTo>
                  <a:pt x="27723" y="11775"/>
                </a:lnTo>
                <a:lnTo>
                  <a:pt x="26420" y="13860"/>
                </a:lnTo>
                <a:lnTo>
                  <a:pt x="24757" y="16044"/>
                </a:lnTo>
                <a:lnTo>
                  <a:pt x="23649" y="18294"/>
                </a:lnTo>
                <a:lnTo>
                  <a:pt x="22910" y="20588"/>
                </a:lnTo>
                <a:lnTo>
                  <a:pt x="22417" y="22910"/>
                </a:lnTo>
                <a:lnTo>
                  <a:pt x="21295" y="24459"/>
                </a:lnTo>
                <a:lnTo>
                  <a:pt x="19753" y="25491"/>
                </a:lnTo>
                <a:lnTo>
                  <a:pt x="14288" y="275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3"/>
          <p:cNvSpPr/>
          <p:nvPr/>
        </p:nvSpPr>
        <p:spPr>
          <a:xfrm>
            <a:off x="5086350" y="3050684"/>
            <a:ext cx="28486" cy="32371"/>
          </a:xfrm>
          <a:custGeom>
            <a:avLst/>
            <a:gdLst/>
            <a:ahLst/>
            <a:cxnLst/>
            <a:rect l="0" t="0" r="0" b="0"/>
            <a:pathLst>
              <a:path w="28486" h="32371">
                <a:moveTo>
                  <a:pt x="0" y="21128"/>
                </a:moveTo>
                <a:lnTo>
                  <a:pt x="3792" y="21128"/>
                </a:lnTo>
                <a:lnTo>
                  <a:pt x="4909" y="21922"/>
                </a:lnTo>
                <a:lnTo>
                  <a:pt x="5654" y="23245"/>
                </a:lnTo>
                <a:lnTo>
                  <a:pt x="7118" y="28185"/>
                </a:lnTo>
                <a:lnTo>
                  <a:pt x="7135" y="32038"/>
                </a:lnTo>
                <a:lnTo>
                  <a:pt x="6344" y="32370"/>
                </a:lnTo>
                <a:lnTo>
                  <a:pt x="5023" y="31798"/>
                </a:lnTo>
                <a:lnTo>
                  <a:pt x="293" y="28478"/>
                </a:lnTo>
                <a:lnTo>
                  <a:pt x="196" y="27616"/>
                </a:lnTo>
                <a:lnTo>
                  <a:pt x="130" y="26247"/>
                </a:lnTo>
                <a:lnTo>
                  <a:pt x="25" y="22139"/>
                </a:lnTo>
                <a:lnTo>
                  <a:pt x="7" y="17635"/>
                </a:lnTo>
                <a:lnTo>
                  <a:pt x="798" y="16418"/>
                </a:lnTo>
                <a:lnTo>
                  <a:pt x="2120" y="15607"/>
                </a:lnTo>
                <a:lnTo>
                  <a:pt x="3794" y="15066"/>
                </a:lnTo>
                <a:lnTo>
                  <a:pt x="4910" y="13912"/>
                </a:lnTo>
                <a:lnTo>
                  <a:pt x="5655" y="12348"/>
                </a:lnTo>
                <a:lnTo>
                  <a:pt x="6151" y="10512"/>
                </a:lnTo>
                <a:lnTo>
                  <a:pt x="7275" y="9289"/>
                </a:lnTo>
                <a:lnTo>
                  <a:pt x="8819" y="8473"/>
                </a:lnTo>
                <a:lnTo>
                  <a:pt x="13207" y="7163"/>
                </a:lnTo>
                <a:lnTo>
                  <a:pt x="13567" y="6262"/>
                </a:lnTo>
                <a:lnTo>
                  <a:pt x="13807" y="4867"/>
                </a:lnTo>
                <a:lnTo>
                  <a:pt x="13967" y="3144"/>
                </a:lnTo>
                <a:lnTo>
                  <a:pt x="14867" y="1995"/>
                </a:lnTo>
                <a:lnTo>
                  <a:pt x="16262" y="1229"/>
                </a:lnTo>
                <a:lnTo>
                  <a:pt x="20409" y="0"/>
                </a:lnTo>
                <a:lnTo>
                  <a:pt x="20750" y="692"/>
                </a:lnTo>
                <a:lnTo>
                  <a:pt x="20977" y="1948"/>
                </a:lnTo>
                <a:lnTo>
                  <a:pt x="21128" y="3579"/>
                </a:lnTo>
                <a:lnTo>
                  <a:pt x="22023" y="4666"/>
                </a:lnTo>
                <a:lnTo>
                  <a:pt x="23413" y="5391"/>
                </a:lnTo>
                <a:lnTo>
                  <a:pt x="27555" y="6554"/>
                </a:lnTo>
                <a:lnTo>
                  <a:pt x="27895" y="7444"/>
                </a:lnTo>
                <a:lnTo>
                  <a:pt x="28121" y="8830"/>
                </a:lnTo>
                <a:lnTo>
                  <a:pt x="28485" y="12966"/>
                </a:lnTo>
                <a:lnTo>
                  <a:pt x="27721" y="14099"/>
                </a:lnTo>
                <a:lnTo>
                  <a:pt x="26418" y="15648"/>
                </a:lnTo>
                <a:lnTo>
                  <a:pt x="21431" y="211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4"/>
          <p:cNvSpPr/>
          <p:nvPr/>
        </p:nvSpPr>
        <p:spPr>
          <a:xfrm>
            <a:off x="5215723" y="2928947"/>
            <a:ext cx="27788" cy="28540"/>
          </a:xfrm>
          <a:custGeom>
            <a:avLst/>
            <a:gdLst/>
            <a:ahLst/>
            <a:cxnLst/>
            <a:rect l="0" t="0" r="0" b="0"/>
            <a:pathLst>
              <a:path w="27788" h="28540">
                <a:moveTo>
                  <a:pt x="6358" y="14278"/>
                </a:moveTo>
                <a:lnTo>
                  <a:pt x="6358" y="25188"/>
                </a:lnTo>
                <a:lnTo>
                  <a:pt x="5564" y="26314"/>
                </a:lnTo>
                <a:lnTo>
                  <a:pt x="4241" y="27064"/>
                </a:lnTo>
                <a:lnTo>
                  <a:pt x="2566" y="27564"/>
                </a:lnTo>
                <a:lnTo>
                  <a:pt x="2242" y="27898"/>
                </a:lnTo>
                <a:lnTo>
                  <a:pt x="2820" y="28120"/>
                </a:lnTo>
                <a:lnTo>
                  <a:pt x="3999" y="28269"/>
                </a:lnTo>
                <a:lnTo>
                  <a:pt x="3992" y="28367"/>
                </a:lnTo>
                <a:lnTo>
                  <a:pt x="3193" y="28433"/>
                </a:lnTo>
                <a:lnTo>
                  <a:pt x="0" y="28539"/>
                </a:lnTo>
                <a:lnTo>
                  <a:pt x="532" y="27754"/>
                </a:lnTo>
                <a:lnTo>
                  <a:pt x="1680" y="26437"/>
                </a:lnTo>
                <a:lnTo>
                  <a:pt x="5434" y="22412"/>
                </a:lnTo>
                <a:lnTo>
                  <a:pt x="5742" y="21288"/>
                </a:lnTo>
                <a:lnTo>
                  <a:pt x="5947" y="19745"/>
                </a:lnTo>
                <a:lnTo>
                  <a:pt x="6085" y="17923"/>
                </a:lnTo>
                <a:lnTo>
                  <a:pt x="6969" y="16707"/>
                </a:lnTo>
                <a:lnTo>
                  <a:pt x="8353" y="15898"/>
                </a:lnTo>
                <a:lnTo>
                  <a:pt x="10069" y="15357"/>
                </a:lnTo>
                <a:lnTo>
                  <a:pt x="11213" y="14204"/>
                </a:lnTo>
                <a:lnTo>
                  <a:pt x="11976" y="12641"/>
                </a:lnTo>
                <a:lnTo>
                  <a:pt x="12485" y="10805"/>
                </a:lnTo>
                <a:lnTo>
                  <a:pt x="13617" y="8788"/>
                </a:lnTo>
                <a:lnTo>
                  <a:pt x="15166" y="6649"/>
                </a:lnTo>
                <a:lnTo>
                  <a:pt x="19563" y="1305"/>
                </a:lnTo>
                <a:lnTo>
                  <a:pt x="20718" y="867"/>
                </a:lnTo>
                <a:lnTo>
                  <a:pt x="22281" y="575"/>
                </a:lnTo>
                <a:lnTo>
                  <a:pt x="27694" y="0"/>
                </a:lnTo>
                <a:lnTo>
                  <a:pt x="27725" y="791"/>
                </a:lnTo>
                <a:lnTo>
                  <a:pt x="27783" y="7266"/>
                </a:lnTo>
                <a:lnTo>
                  <a:pt x="27787" y="10632"/>
                </a:lnTo>
                <a:lnTo>
                  <a:pt x="26994" y="11847"/>
                </a:lnTo>
                <a:lnTo>
                  <a:pt x="25671" y="12657"/>
                </a:lnTo>
                <a:lnTo>
                  <a:pt x="23996" y="13198"/>
                </a:lnTo>
                <a:lnTo>
                  <a:pt x="22879" y="14351"/>
                </a:lnTo>
                <a:lnTo>
                  <a:pt x="22135" y="15914"/>
                </a:lnTo>
                <a:lnTo>
                  <a:pt x="21638" y="17750"/>
                </a:lnTo>
                <a:lnTo>
                  <a:pt x="20513" y="18974"/>
                </a:lnTo>
                <a:lnTo>
                  <a:pt x="18970" y="19790"/>
                </a:lnTo>
                <a:lnTo>
                  <a:pt x="13502" y="2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5"/>
          <p:cNvSpPr/>
          <p:nvPr/>
        </p:nvSpPr>
        <p:spPr>
          <a:xfrm>
            <a:off x="5358140" y="2800350"/>
            <a:ext cx="23221" cy="21404"/>
          </a:xfrm>
          <a:custGeom>
            <a:avLst/>
            <a:gdLst/>
            <a:ahLst/>
            <a:cxnLst/>
            <a:rect l="0" t="0" r="0" b="0"/>
            <a:pathLst>
              <a:path w="23221" h="21404">
                <a:moveTo>
                  <a:pt x="21103" y="0"/>
                </a:moveTo>
                <a:lnTo>
                  <a:pt x="21103" y="17777"/>
                </a:lnTo>
                <a:lnTo>
                  <a:pt x="20310" y="18995"/>
                </a:lnTo>
                <a:lnTo>
                  <a:pt x="18987" y="19807"/>
                </a:lnTo>
                <a:lnTo>
                  <a:pt x="17311" y="20348"/>
                </a:lnTo>
                <a:lnTo>
                  <a:pt x="15400" y="20709"/>
                </a:lnTo>
                <a:lnTo>
                  <a:pt x="13332" y="20950"/>
                </a:lnTo>
                <a:lnTo>
                  <a:pt x="8103" y="21336"/>
                </a:lnTo>
                <a:lnTo>
                  <a:pt x="5271" y="21389"/>
                </a:lnTo>
                <a:lnTo>
                  <a:pt x="3405" y="21403"/>
                </a:lnTo>
                <a:lnTo>
                  <a:pt x="2161" y="20618"/>
                </a:lnTo>
                <a:lnTo>
                  <a:pt x="1331" y="19302"/>
                </a:lnTo>
                <a:lnTo>
                  <a:pt x="0" y="15278"/>
                </a:lnTo>
                <a:lnTo>
                  <a:pt x="684" y="14154"/>
                </a:lnTo>
                <a:lnTo>
                  <a:pt x="1935" y="12611"/>
                </a:lnTo>
                <a:lnTo>
                  <a:pt x="3561" y="10788"/>
                </a:lnTo>
                <a:lnTo>
                  <a:pt x="7486" y="6647"/>
                </a:lnTo>
                <a:lnTo>
                  <a:pt x="12681" y="1313"/>
                </a:lnTo>
                <a:lnTo>
                  <a:pt x="13901" y="875"/>
                </a:lnTo>
                <a:lnTo>
                  <a:pt x="15508" y="583"/>
                </a:lnTo>
                <a:lnTo>
                  <a:pt x="21095" y="0"/>
                </a:lnTo>
                <a:lnTo>
                  <a:pt x="21102" y="0"/>
                </a:lnTo>
                <a:lnTo>
                  <a:pt x="2322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6"/>
          <p:cNvSpPr/>
          <p:nvPr/>
        </p:nvSpPr>
        <p:spPr>
          <a:xfrm>
            <a:off x="5500687" y="26931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7"/>
          <p:cNvSpPr/>
          <p:nvPr/>
        </p:nvSpPr>
        <p:spPr>
          <a:xfrm>
            <a:off x="5493551" y="2678906"/>
            <a:ext cx="14281" cy="21432"/>
          </a:xfrm>
          <a:custGeom>
            <a:avLst/>
            <a:gdLst/>
            <a:ahLst/>
            <a:cxnLst/>
            <a:rect l="0" t="0" r="0" b="0"/>
            <a:pathLst>
              <a:path w="14281" h="21432">
                <a:moveTo>
                  <a:pt x="7136" y="21431"/>
                </a:moveTo>
                <a:lnTo>
                  <a:pt x="79" y="21431"/>
                </a:lnTo>
                <a:lnTo>
                  <a:pt x="51" y="20637"/>
                </a:lnTo>
                <a:lnTo>
                  <a:pt x="0" y="11488"/>
                </a:lnTo>
                <a:lnTo>
                  <a:pt x="791" y="10040"/>
                </a:lnTo>
                <a:lnTo>
                  <a:pt x="2113" y="9074"/>
                </a:lnTo>
                <a:lnTo>
                  <a:pt x="3787" y="8431"/>
                </a:lnTo>
                <a:lnTo>
                  <a:pt x="4903" y="7208"/>
                </a:lnTo>
                <a:lnTo>
                  <a:pt x="5647" y="5599"/>
                </a:lnTo>
                <a:lnTo>
                  <a:pt x="6842" y="1106"/>
                </a:lnTo>
                <a:lnTo>
                  <a:pt x="7734" y="737"/>
                </a:lnTo>
                <a:lnTo>
                  <a:pt x="9122" y="491"/>
                </a:lnTo>
                <a:lnTo>
                  <a:pt x="14262" y="1"/>
                </a:lnTo>
                <a:lnTo>
                  <a:pt x="142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8"/>
          <p:cNvSpPr/>
          <p:nvPr/>
        </p:nvSpPr>
        <p:spPr>
          <a:xfrm>
            <a:off x="5636506" y="2543175"/>
            <a:ext cx="25460" cy="21429"/>
          </a:xfrm>
          <a:custGeom>
            <a:avLst/>
            <a:gdLst/>
            <a:ahLst/>
            <a:cxnLst/>
            <a:rect l="0" t="0" r="0" b="0"/>
            <a:pathLst>
              <a:path w="25460" h="21429">
                <a:moveTo>
                  <a:pt x="21344" y="0"/>
                </a:moveTo>
                <a:lnTo>
                  <a:pt x="25459" y="0"/>
                </a:lnTo>
                <a:lnTo>
                  <a:pt x="23702" y="0"/>
                </a:lnTo>
                <a:lnTo>
                  <a:pt x="22916" y="793"/>
                </a:lnTo>
                <a:lnTo>
                  <a:pt x="22391" y="2116"/>
                </a:lnTo>
                <a:lnTo>
                  <a:pt x="22042" y="3792"/>
                </a:lnTo>
                <a:lnTo>
                  <a:pt x="21810" y="5703"/>
                </a:lnTo>
                <a:lnTo>
                  <a:pt x="21654" y="7771"/>
                </a:lnTo>
                <a:lnTo>
                  <a:pt x="21362" y="13906"/>
                </a:lnTo>
                <a:lnTo>
                  <a:pt x="20562" y="14827"/>
                </a:lnTo>
                <a:lnTo>
                  <a:pt x="15195" y="20404"/>
                </a:lnTo>
                <a:lnTo>
                  <a:pt x="14070" y="20746"/>
                </a:lnTo>
                <a:lnTo>
                  <a:pt x="12525" y="20975"/>
                </a:lnTo>
                <a:lnTo>
                  <a:pt x="7151" y="21423"/>
                </a:lnTo>
                <a:lnTo>
                  <a:pt x="3292" y="21428"/>
                </a:lnTo>
                <a:lnTo>
                  <a:pt x="2166" y="20635"/>
                </a:lnTo>
                <a:lnTo>
                  <a:pt x="1414" y="19313"/>
                </a:lnTo>
                <a:lnTo>
                  <a:pt x="0" y="14581"/>
                </a:lnTo>
                <a:lnTo>
                  <a:pt x="765" y="14483"/>
                </a:lnTo>
                <a:lnTo>
                  <a:pt x="2068" y="14418"/>
                </a:lnTo>
                <a:lnTo>
                  <a:pt x="3731" y="14374"/>
                </a:lnTo>
                <a:lnTo>
                  <a:pt x="4839" y="13551"/>
                </a:lnTo>
                <a:lnTo>
                  <a:pt x="5578" y="12209"/>
                </a:lnTo>
                <a:lnTo>
                  <a:pt x="6970" y="7440"/>
                </a:lnTo>
                <a:lnTo>
                  <a:pt x="6999" y="8135"/>
                </a:lnTo>
                <a:lnTo>
                  <a:pt x="705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9"/>
          <p:cNvSpPr/>
          <p:nvPr/>
        </p:nvSpPr>
        <p:spPr>
          <a:xfrm>
            <a:off x="5772452" y="2421731"/>
            <a:ext cx="28274" cy="14288"/>
          </a:xfrm>
          <a:custGeom>
            <a:avLst/>
            <a:gdLst/>
            <a:ahLst/>
            <a:cxnLst/>
            <a:rect l="0" t="0" r="0" b="0"/>
            <a:pathLst>
              <a:path w="28274" h="14288">
                <a:moveTo>
                  <a:pt x="28273" y="0"/>
                </a:moveTo>
                <a:lnTo>
                  <a:pt x="28273" y="3792"/>
                </a:lnTo>
                <a:lnTo>
                  <a:pt x="27479" y="4909"/>
                </a:lnTo>
                <a:lnTo>
                  <a:pt x="26156" y="5654"/>
                </a:lnTo>
                <a:lnTo>
                  <a:pt x="24480" y="6151"/>
                </a:lnTo>
                <a:lnTo>
                  <a:pt x="23363" y="7275"/>
                </a:lnTo>
                <a:lnTo>
                  <a:pt x="22618" y="8819"/>
                </a:lnTo>
                <a:lnTo>
                  <a:pt x="21423" y="13207"/>
                </a:lnTo>
                <a:lnTo>
                  <a:pt x="20531" y="13567"/>
                </a:lnTo>
                <a:lnTo>
                  <a:pt x="19143" y="13807"/>
                </a:lnTo>
                <a:lnTo>
                  <a:pt x="15004" y="14192"/>
                </a:lnTo>
                <a:lnTo>
                  <a:pt x="13870" y="14224"/>
                </a:lnTo>
                <a:lnTo>
                  <a:pt x="3144" y="14287"/>
                </a:lnTo>
                <a:lnTo>
                  <a:pt x="1995" y="13493"/>
                </a:lnTo>
                <a:lnTo>
                  <a:pt x="1229" y="12170"/>
                </a:lnTo>
                <a:lnTo>
                  <a:pt x="0" y="8136"/>
                </a:lnTo>
                <a:lnTo>
                  <a:pt x="693" y="7012"/>
                </a:lnTo>
                <a:lnTo>
                  <a:pt x="1949" y="5468"/>
                </a:lnTo>
                <a:lnTo>
                  <a:pt x="68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0"/>
          <p:cNvSpPr/>
          <p:nvPr/>
        </p:nvSpPr>
        <p:spPr>
          <a:xfrm>
            <a:off x="4407722" y="3721893"/>
            <a:ext cx="21383" cy="21432"/>
          </a:xfrm>
          <a:custGeom>
            <a:avLst/>
            <a:gdLst/>
            <a:ahLst/>
            <a:cxnLst/>
            <a:rect l="0" t="0" r="0" b="0"/>
            <a:pathLst>
              <a:path w="21383" h="21432">
                <a:moveTo>
                  <a:pt x="14259" y="7144"/>
                </a:moveTo>
                <a:lnTo>
                  <a:pt x="18374" y="7144"/>
                </a:lnTo>
                <a:lnTo>
                  <a:pt x="16617" y="7144"/>
                </a:lnTo>
                <a:lnTo>
                  <a:pt x="20617" y="7144"/>
                </a:lnTo>
                <a:lnTo>
                  <a:pt x="20879" y="7938"/>
                </a:lnTo>
                <a:lnTo>
                  <a:pt x="21053" y="9261"/>
                </a:lnTo>
                <a:lnTo>
                  <a:pt x="21382" y="13994"/>
                </a:lnTo>
                <a:lnTo>
                  <a:pt x="20595" y="14885"/>
                </a:lnTo>
                <a:lnTo>
                  <a:pt x="14390" y="21298"/>
                </a:lnTo>
                <a:lnTo>
                  <a:pt x="14346" y="21342"/>
                </a:lnTo>
                <a:lnTo>
                  <a:pt x="13523" y="21372"/>
                </a:lnTo>
                <a:lnTo>
                  <a:pt x="5443" y="21428"/>
                </a:lnTo>
                <a:lnTo>
                  <a:pt x="1052" y="21431"/>
                </a:lnTo>
                <a:lnTo>
                  <a:pt x="692" y="20637"/>
                </a:lnTo>
                <a:lnTo>
                  <a:pt x="452" y="19315"/>
                </a:lnTo>
                <a:lnTo>
                  <a:pt x="291" y="17639"/>
                </a:lnTo>
                <a:lnTo>
                  <a:pt x="185" y="15728"/>
                </a:lnTo>
                <a:lnTo>
                  <a:pt x="0" y="8431"/>
                </a:lnTo>
                <a:lnTo>
                  <a:pt x="784" y="7208"/>
                </a:lnTo>
                <a:lnTo>
                  <a:pt x="2100" y="5600"/>
                </a:lnTo>
                <a:lnTo>
                  <a:pt x="7098" y="20"/>
                </a:lnTo>
                <a:lnTo>
                  <a:pt x="71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1"/>
          <p:cNvSpPr/>
          <p:nvPr/>
        </p:nvSpPr>
        <p:spPr>
          <a:xfrm>
            <a:off x="4286250" y="3864776"/>
            <a:ext cx="14286" cy="14280"/>
          </a:xfrm>
          <a:custGeom>
            <a:avLst/>
            <a:gdLst/>
            <a:ahLst/>
            <a:cxnLst/>
            <a:rect l="0" t="0" r="0" b="0"/>
            <a:pathLst>
              <a:path w="14286" h="14280">
                <a:moveTo>
                  <a:pt x="7143" y="7136"/>
                </a:moveTo>
                <a:lnTo>
                  <a:pt x="13993" y="7136"/>
                </a:lnTo>
                <a:lnTo>
                  <a:pt x="14091" y="7930"/>
                </a:lnTo>
                <a:lnTo>
                  <a:pt x="14156" y="9253"/>
                </a:lnTo>
                <a:lnTo>
                  <a:pt x="14285" y="14193"/>
                </a:lnTo>
                <a:lnTo>
                  <a:pt x="13492" y="14222"/>
                </a:lnTo>
                <a:lnTo>
                  <a:pt x="1620" y="14279"/>
                </a:lnTo>
                <a:lnTo>
                  <a:pt x="320" y="14279"/>
                </a:lnTo>
                <a:lnTo>
                  <a:pt x="213" y="13486"/>
                </a:lnTo>
                <a:lnTo>
                  <a:pt x="142" y="12163"/>
                </a:lnTo>
                <a:lnTo>
                  <a:pt x="8" y="7430"/>
                </a:lnTo>
                <a:lnTo>
                  <a:pt x="0" y="294"/>
                </a:lnTo>
                <a:lnTo>
                  <a:pt x="794" y="193"/>
                </a:lnTo>
                <a:lnTo>
                  <a:pt x="2116" y="126"/>
                </a:lnTo>
                <a:lnTo>
                  <a:pt x="6849" y="0"/>
                </a:lnTo>
                <a:lnTo>
                  <a:pt x="6947" y="791"/>
                </a:lnTo>
                <a:lnTo>
                  <a:pt x="7012" y="2113"/>
                </a:lnTo>
                <a:lnTo>
                  <a:pt x="7135" y="6842"/>
                </a:lnTo>
                <a:lnTo>
                  <a:pt x="7932" y="6940"/>
                </a:lnTo>
                <a:lnTo>
                  <a:pt x="9257" y="7005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2"/>
          <p:cNvSpPr/>
          <p:nvPr/>
        </p:nvSpPr>
        <p:spPr>
          <a:xfrm>
            <a:off x="4157664" y="4007643"/>
            <a:ext cx="7143" cy="21433"/>
          </a:xfrm>
          <a:custGeom>
            <a:avLst/>
            <a:gdLst/>
            <a:ahLst/>
            <a:cxnLst/>
            <a:rect l="0" t="0" r="0" b="0"/>
            <a:pathLst>
              <a:path w="7143" h="21433">
                <a:moveTo>
                  <a:pt x="7142" y="21432"/>
                </a:moveTo>
                <a:lnTo>
                  <a:pt x="292" y="21432"/>
                </a:lnTo>
                <a:lnTo>
                  <a:pt x="194" y="20638"/>
                </a:lnTo>
                <a:lnTo>
                  <a:pt x="129" y="19315"/>
                </a:lnTo>
                <a:lnTo>
                  <a:pt x="24" y="15281"/>
                </a:lnTo>
                <a:lnTo>
                  <a:pt x="0" y="4432"/>
                </a:lnTo>
                <a:lnTo>
                  <a:pt x="793" y="2955"/>
                </a:lnTo>
                <a:lnTo>
                  <a:pt x="2116" y="1970"/>
                </a:lnTo>
                <a:lnTo>
                  <a:pt x="71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3"/>
          <p:cNvSpPr/>
          <p:nvPr/>
        </p:nvSpPr>
        <p:spPr>
          <a:xfrm>
            <a:off x="4036218" y="414337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4"/>
          <p:cNvSpPr/>
          <p:nvPr/>
        </p:nvSpPr>
        <p:spPr>
          <a:xfrm>
            <a:off x="4029075" y="4143375"/>
            <a:ext cx="1" cy="14288"/>
          </a:xfrm>
          <a:custGeom>
            <a:avLst/>
            <a:gdLst/>
            <a:ahLst/>
            <a:cxnLst/>
            <a:rect l="0" t="0" r="0" b="0"/>
            <a:pathLst>
              <a:path w="1" h="14288">
                <a:moveTo>
                  <a:pt x="0" y="14287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5"/>
          <p:cNvSpPr/>
          <p:nvPr/>
        </p:nvSpPr>
        <p:spPr>
          <a:xfrm>
            <a:off x="3914775" y="4257675"/>
            <a:ext cx="1" cy="14288"/>
          </a:xfrm>
          <a:custGeom>
            <a:avLst/>
            <a:gdLst/>
            <a:ahLst/>
            <a:cxnLst/>
            <a:rect l="0" t="0" r="0" b="0"/>
            <a:pathLst>
              <a:path w="1" h="14288">
                <a:moveTo>
                  <a:pt x="0" y="14287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6"/>
          <p:cNvSpPr/>
          <p:nvPr/>
        </p:nvSpPr>
        <p:spPr>
          <a:xfrm>
            <a:off x="3774928" y="4386262"/>
            <a:ext cx="11260" cy="28576"/>
          </a:xfrm>
          <a:custGeom>
            <a:avLst/>
            <a:gdLst/>
            <a:ahLst/>
            <a:cxnLst/>
            <a:rect l="0" t="0" r="0" b="0"/>
            <a:pathLst>
              <a:path w="11260" h="28576">
                <a:moveTo>
                  <a:pt x="4115" y="28575"/>
                </a:moveTo>
                <a:lnTo>
                  <a:pt x="323" y="24783"/>
                </a:lnTo>
                <a:lnTo>
                  <a:pt x="0" y="23665"/>
                </a:lnTo>
                <a:lnTo>
                  <a:pt x="578" y="22921"/>
                </a:lnTo>
                <a:lnTo>
                  <a:pt x="1757" y="22424"/>
                </a:lnTo>
                <a:lnTo>
                  <a:pt x="2543" y="21299"/>
                </a:lnTo>
                <a:lnTo>
                  <a:pt x="3067" y="19756"/>
                </a:lnTo>
                <a:lnTo>
                  <a:pt x="3417" y="17933"/>
                </a:lnTo>
                <a:lnTo>
                  <a:pt x="3649" y="15924"/>
                </a:lnTo>
                <a:lnTo>
                  <a:pt x="3805" y="13791"/>
                </a:lnTo>
                <a:lnTo>
                  <a:pt x="3908" y="11575"/>
                </a:lnTo>
                <a:lnTo>
                  <a:pt x="4771" y="10098"/>
                </a:lnTo>
                <a:lnTo>
                  <a:pt x="6140" y="9113"/>
                </a:lnTo>
                <a:lnTo>
                  <a:pt x="10248" y="7533"/>
                </a:lnTo>
                <a:lnTo>
                  <a:pt x="10585" y="6610"/>
                </a:lnTo>
                <a:lnTo>
                  <a:pt x="10810" y="5200"/>
                </a:lnTo>
                <a:lnTo>
                  <a:pt x="112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7"/>
          <p:cNvSpPr/>
          <p:nvPr/>
        </p:nvSpPr>
        <p:spPr>
          <a:xfrm>
            <a:off x="3650456" y="2350293"/>
            <a:ext cx="2228851" cy="2193133"/>
          </a:xfrm>
          <a:custGeom>
            <a:avLst/>
            <a:gdLst/>
            <a:ahLst/>
            <a:cxnLst/>
            <a:rect l="0" t="0" r="0" b="0"/>
            <a:pathLst>
              <a:path w="2228851" h="2193133">
                <a:moveTo>
                  <a:pt x="0" y="2193132"/>
                </a:moveTo>
                <a:lnTo>
                  <a:pt x="3792" y="2193132"/>
                </a:lnTo>
                <a:lnTo>
                  <a:pt x="4909" y="2192338"/>
                </a:lnTo>
                <a:lnTo>
                  <a:pt x="5654" y="2191015"/>
                </a:lnTo>
                <a:lnTo>
                  <a:pt x="6151" y="2189339"/>
                </a:lnTo>
                <a:lnTo>
                  <a:pt x="7275" y="2188222"/>
                </a:lnTo>
                <a:lnTo>
                  <a:pt x="8819" y="2187477"/>
                </a:lnTo>
                <a:lnTo>
                  <a:pt x="10642" y="2186981"/>
                </a:lnTo>
                <a:lnTo>
                  <a:pt x="14784" y="2184313"/>
                </a:lnTo>
                <a:lnTo>
                  <a:pt x="46264" y="2154010"/>
                </a:lnTo>
                <a:lnTo>
                  <a:pt x="47512" y="2151970"/>
                </a:lnTo>
                <a:lnTo>
                  <a:pt x="50061" y="2145305"/>
                </a:lnTo>
                <a:lnTo>
                  <a:pt x="53470" y="2140654"/>
                </a:lnTo>
                <a:lnTo>
                  <a:pt x="55490" y="2139097"/>
                </a:lnTo>
                <a:lnTo>
                  <a:pt x="57631" y="2138058"/>
                </a:lnTo>
                <a:lnTo>
                  <a:pt x="59852" y="2137366"/>
                </a:lnTo>
                <a:lnTo>
                  <a:pt x="61332" y="2136111"/>
                </a:lnTo>
                <a:lnTo>
                  <a:pt x="62320" y="2134480"/>
                </a:lnTo>
                <a:lnTo>
                  <a:pt x="62978" y="2132600"/>
                </a:lnTo>
                <a:lnTo>
                  <a:pt x="65825" y="2128393"/>
                </a:lnTo>
                <a:lnTo>
                  <a:pt x="81982" y="2111168"/>
                </a:lnTo>
                <a:lnTo>
                  <a:pt x="84023" y="2109914"/>
                </a:lnTo>
                <a:lnTo>
                  <a:pt x="88408" y="2108522"/>
                </a:lnTo>
                <a:lnTo>
                  <a:pt x="89895" y="2107356"/>
                </a:lnTo>
                <a:lnTo>
                  <a:pt x="90886" y="2105785"/>
                </a:lnTo>
                <a:lnTo>
                  <a:pt x="91547" y="2103945"/>
                </a:lnTo>
                <a:lnTo>
                  <a:pt x="94397" y="2099782"/>
                </a:lnTo>
                <a:lnTo>
                  <a:pt x="117702" y="2075431"/>
                </a:lnTo>
                <a:lnTo>
                  <a:pt x="119743" y="2074183"/>
                </a:lnTo>
                <a:lnTo>
                  <a:pt x="124127" y="2072797"/>
                </a:lnTo>
                <a:lnTo>
                  <a:pt x="125614" y="2071633"/>
                </a:lnTo>
                <a:lnTo>
                  <a:pt x="126605" y="2070064"/>
                </a:lnTo>
                <a:lnTo>
                  <a:pt x="127266" y="2068224"/>
                </a:lnTo>
                <a:lnTo>
                  <a:pt x="130117" y="2064063"/>
                </a:lnTo>
                <a:lnTo>
                  <a:pt x="139195" y="2053998"/>
                </a:lnTo>
                <a:lnTo>
                  <a:pt x="141215" y="2052751"/>
                </a:lnTo>
                <a:lnTo>
                  <a:pt x="145577" y="2051365"/>
                </a:lnTo>
                <a:lnTo>
                  <a:pt x="147057" y="2050201"/>
                </a:lnTo>
                <a:lnTo>
                  <a:pt x="148045" y="2048633"/>
                </a:lnTo>
                <a:lnTo>
                  <a:pt x="148703" y="2046793"/>
                </a:lnTo>
                <a:lnTo>
                  <a:pt x="151550" y="2042632"/>
                </a:lnTo>
                <a:lnTo>
                  <a:pt x="206080" y="1987051"/>
                </a:lnTo>
                <a:lnTo>
                  <a:pt x="206443" y="1985895"/>
                </a:lnTo>
                <a:lnTo>
                  <a:pt x="206846" y="1982493"/>
                </a:lnTo>
                <a:lnTo>
                  <a:pt x="207747" y="1981268"/>
                </a:lnTo>
                <a:lnTo>
                  <a:pt x="209142" y="1980452"/>
                </a:lnTo>
                <a:lnTo>
                  <a:pt x="210866" y="1979908"/>
                </a:lnTo>
                <a:lnTo>
                  <a:pt x="212014" y="1978751"/>
                </a:lnTo>
                <a:lnTo>
                  <a:pt x="212781" y="1977186"/>
                </a:lnTo>
                <a:lnTo>
                  <a:pt x="213291" y="1975349"/>
                </a:lnTo>
                <a:lnTo>
                  <a:pt x="214425" y="1974124"/>
                </a:lnTo>
                <a:lnTo>
                  <a:pt x="215975" y="1973308"/>
                </a:lnTo>
                <a:lnTo>
                  <a:pt x="217802" y="1972764"/>
                </a:lnTo>
                <a:lnTo>
                  <a:pt x="221949" y="1970042"/>
                </a:lnTo>
                <a:lnTo>
                  <a:pt x="224166" y="1968205"/>
                </a:lnTo>
                <a:lnTo>
                  <a:pt x="225643" y="1966187"/>
                </a:lnTo>
                <a:lnTo>
                  <a:pt x="227286" y="1961828"/>
                </a:lnTo>
                <a:lnTo>
                  <a:pt x="228518" y="1960348"/>
                </a:lnTo>
                <a:lnTo>
                  <a:pt x="230132" y="1959361"/>
                </a:lnTo>
                <a:lnTo>
                  <a:pt x="234635" y="1957778"/>
                </a:lnTo>
                <a:lnTo>
                  <a:pt x="255519" y="1938405"/>
                </a:lnTo>
                <a:lnTo>
                  <a:pt x="259878" y="1937044"/>
                </a:lnTo>
                <a:lnTo>
                  <a:pt x="261358" y="1935888"/>
                </a:lnTo>
                <a:lnTo>
                  <a:pt x="262345" y="1934324"/>
                </a:lnTo>
                <a:lnTo>
                  <a:pt x="263003" y="1932487"/>
                </a:lnTo>
                <a:lnTo>
                  <a:pt x="264235" y="1931262"/>
                </a:lnTo>
                <a:lnTo>
                  <a:pt x="265851" y="1930446"/>
                </a:lnTo>
                <a:lnTo>
                  <a:pt x="267721" y="1929901"/>
                </a:lnTo>
                <a:lnTo>
                  <a:pt x="271916" y="1927180"/>
                </a:lnTo>
                <a:lnTo>
                  <a:pt x="274146" y="1925343"/>
                </a:lnTo>
                <a:lnTo>
                  <a:pt x="275633" y="1923325"/>
                </a:lnTo>
                <a:lnTo>
                  <a:pt x="277285" y="1918965"/>
                </a:lnTo>
                <a:lnTo>
                  <a:pt x="278519" y="1917486"/>
                </a:lnTo>
                <a:lnTo>
                  <a:pt x="280135" y="1916499"/>
                </a:lnTo>
                <a:lnTo>
                  <a:pt x="282007" y="1915841"/>
                </a:lnTo>
                <a:lnTo>
                  <a:pt x="283255" y="1914609"/>
                </a:lnTo>
                <a:lnTo>
                  <a:pt x="284086" y="1912994"/>
                </a:lnTo>
                <a:lnTo>
                  <a:pt x="284641" y="1911122"/>
                </a:lnTo>
                <a:lnTo>
                  <a:pt x="285804" y="1909876"/>
                </a:lnTo>
                <a:lnTo>
                  <a:pt x="287374" y="1909045"/>
                </a:lnTo>
                <a:lnTo>
                  <a:pt x="289213" y="1908490"/>
                </a:lnTo>
                <a:lnTo>
                  <a:pt x="290441" y="1907326"/>
                </a:lnTo>
                <a:lnTo>
                  <a:pt x="291258" y="1905758"/>
                </a:lnTo>
                <a:lnTo>
                  <a:pt x="291803" y="1903918"/>
                </a:lnTo>
                <a:lnTo>
                  <a:pt x="294526" y="1899757"/>
                </a:lnTo>
                <a:lnTo>
                  <a:pt x="296363" y="1897536"/>
                </a:lnTo>
                <a:lnTo>
                  <a:pt x="298381" y="1896055"/>
                </a:lnTo>
                <a:lnTo>
                  <a:pt x="302741" y="1894410"/>
                </a:lnTo>
                <a:lnTo>
                  <a:pt x="304221" y="1893178"/>
                </a:lnTo>
                <a:lnTo>
                  <a:pt x="305207" y="1891562"/>
                </a:lnTo>
                <a:lnTo>
                  <a:pt x="305866" y="1889692"/>
                </a:lnTo>
                <a:lnTo>
                  <a:pt x="308713" y="1885496"/>
                </a:lnTo>
                <a:lnTo>
                  <a:pt x="353507" y="1839624"/>
                </a:lnTo>
                <a:lnTo>
                  <a:pt x="354734" y="1837604"/>
                </a:lnTo>
                <a:lnTo>
                  <a:pt x="356097" y="1833242"/>
                </a:lnTo>
                <a:lnTo>
                  <a:pt x="357254" y="1831762"/>
                </a:lnTo>
                <a:lnTo>
                  <a:pt x="358819" y="1830775"/>
                </a:lnTo>
                <a:lnTo>
                  <a:pt x="360657" y="1830116"/>
                </a:lnTo>
                <a:lnTo>
                  <a:pt x="361882" y="1828884"/>
                </a:lnTo>
                <a:lnTo>
                  <a:pt x="362698" y="1827269"/>
                </a:lnTo>
                <a:lnTo>
                  <a:pt x="363242" y="1825398"/>
                </a:lnTo>
                <a:lnTo>
                  <a:pt x="365964" y="1821203"/>
                </a:lnTo>
                <a:lnTo>
                  <a:pt x="367801" y="1818973"/>
                </a:lnTo>
                <a:lnTo>
                  <a:pt x="369819" y="1817486"/>
                </a:lnTo>
                <a:lnTo>
                  <a:pt x="376452" y="1814600"/>
                </a:lnTo>
                <a:lnTo>
                  <a:pt x="385634" y="1807314"/>
                </a:lnTo>
                <a:lnTo>
                  <a:pt x="417738" y="1775393"/>
                </a:lnTo>
                <a:lnTo>
                  <a:pt x="418986" y="1773352"/>
                </a:lnTo>
                <a:lnTo>
                  <a:pt x="420372" y="1768967"/>
                </a:lnTo>
                <a:lnTo>
                  <a:pt x="421536" y="1767480"/>
                </a:lnTo>
                <a:lnTo>
                  <a:pt x="423105" y="1766489"/>
                </a:lnTo>
                <a:lnTo>
                  <a:pt x="427534" y="1764898"/>
                </a:lnTo>
                <a:lnTo>
                  <a:pt x="432094" y="1760830"/>
                </a:lnTo>
                <a:lnTo>
                  <a:pt x="434112" y="1759675"/>
                </a:lnTo>
                <a:lnTo>
                  <a:pt x="438472" y="1758390"/>
                </a:lnTo>
                <a:lnTo>
                  <a:pt x="439952" y="1757254"/>
                </a:lnTo>
                <a:lnTo>
                  <a:pt x="440939" y="1755703"/>
                </a:lnTo>
                <a:lnTo>
                  <a:pt x="441597" y="1753875"/>
                </a:lnTo>
                <a:lnTo>
                  <a:pt x="444444" y="1749727"/>
                </a:lnTo>
                <a:lnTo>
                  <a:pt x="460669" y="1732468"/>
                </a:lnTo>
                <a:lnTo>
                  <a:pt x="462687" y="1731241"/>
                </a:lnTo>
                <a:lnTo>
                  <a:pt x="467047" y="1729878"/>
                </a:lnTo>
                <a:lnTo>
                  <a:pt x="468527" y="1728721"/>
                </a:lnTo>
                <a:lnTo>
                  <a:pt x="469514" y="1727156"/>
                </a:lnTo>
                <a:lnTo>
                  <a:pt x="470172" y="1725318"/>
                </a:lnTo>
                <a:lnTo>
                  <a:pt x="471404" y="1724093"/>
                </a:lnTo>
                <a:lnTo>
                  <a:pt x="473019" y="1723277"/>
                </a:lnTo>
                <a:lnTo>
                  <a:pt x="474890" y="1722733"/>
                </a:lnTo>
                <a:lnTo>
                  <a:pt x="479085" y="1720011"/>
                </a:lnTo>
                <a:lnTo>
                  <a:pt x="498403" y="1702662"/>
                </a:lnTo>
                <a:lnTo>
                  <a:pt x="502764" y="1701301"/>
                </a:lnTo>
                <a:lnTo>
                  <a:pt x="504245" y="1700145"/>
                </a:lnTo>
                <a:lnTo>
                  <a:pt x="505232" y="1698580"/>
                </a:lnTo>
                <a:lnTo>
                  <a:pt x="505890" y="1696743"/>
                </a:lnTo>
                <a:lnTo>
                  <a:pt x="507122" y="1695518"/>
                </a:lnTo>
                <a:lnTo>
                  <a:pt x="508738" y="1694702"/>
                </a:lnTo>
                <a:lnTo>
                  <a:pt x="510608" y="1694158"/>
                </a:lnTo>
                <a:lnTo>
                  <a:pt x="511856" y="1693001"/>
                </a:lnTo>
                <a:lnTo>
                  <a:pt x="512687" y="1691436"/>
                </a:lnTo>
                <a:lnTo>
                  <a:pt x="513241" y="1689599"/>
                </a:lnTo>
                <a:lnTo>
                  <a:pt x="515974" y="1685442"/>
                </a:lnTo>
                <a:lnTo>
                  <a:pt x="517813" y="1683222"/>
                </a:lnTo>
                <a:lnTo>
                  <a:pt x="519834" y="1681742"/>
                </a:lnTo>
                <a:lnTo>
                  <a:pt x="524196" y="1680097"/>
                </a:lnTo>
                <a:lnTo>
                  <a:pt x="525676" y="1678865"/>
                </a:lnTo>
                <a:lnTo>
                  <a:pt x="526663" y="1677250"/>
                </a:lnTo>
                <a:lnTo>
                  <a:pt x="527321" y="1675379"/>
                </a:lnTo>
                <a:lnTo>
                  <a:pt x="530169" y="1671184"/>
                </a:lnTo>
                <a:lnTo>
                  <a:pt x="532039" y="1668954"/>
                </a:lnTo>
                <a:lnTo>
                  <a:pt x="534080" y="1667467"/>
                </a:lnTo>
                <a:lnTo>
                  <a:pt x="540745" y="1664581"/>
                </a:lnTo>
                <a:lnTo>
                  <a:pt x="545396" y="1661093"/>
                </a:lnTo>
                <a:lnTo>
                  <a:pt x="546953" y="1659052"/>
                </a:lnTo>
                <a:lnTo>
                  <a:pt x="547992" y="1656897"/>
                </a:lnTo>
                <a:lnTo>
                  <a:pt x="548684" y="1654667"/>
                </a:lnTo>
                <a:lnTo>
                  <a:pt x="551570" y="1650072"/>
                </a:lnTo>
                <a:lnTo>
                  <a:pt x="567757" y="1632542"/>
                </a:lnTo>
                <a:lnTo>
                  <a:pt x="569798" y="1631287"/>
                </a:lnTo>
                <a:lnTo>
                  <a:pt x="576464" y="1628726"/>
                </a:lnTo>
                <a:lnTo>
                  <a:pt x="581114" y="1625314"/>
                </a:lnTo>
                <a:lnTo>
                  <a:pt x="582672" y="1623293"/>
                </a:lnTo>
                <a:lnTo>
                  <a:pt x="583711" y="1621151"/>
                </a:lnTo>
                <a:lnTo>
                  <a:pt x="584402" y="1618931"/>
                </a:lnTo>
                <a:lnTo>
                  <a:pt x="585658" y="1617449"/>
                </a:lnTo>
                <a:lnTo>
                  <a:pt x="587288" y="1616462"/>
                </a:lnTo>
                <a:lnTo>
                  <a:pt x="589170" y="1615804"/>
                </a:lnTo>
                <a:lnTo>
                  <a:pt x="590423" y="1614571"/>
                </a:lnTo>
                <a:lnTo>
                  <a:pt x="591259" y="1612956"/>
                </a:lnTo>
                <a:lnTo>
                  <a:pt x="591816" y="1611086"/>
                </a:lnTo>
                <a:lnTo>
                  <a:pt x="594553" y="1606890"/>
                </a:lnTo>
                <a:lnTo>
                  <a:pt x="603544" y="1596799"/>
                </a:lnTo>
                <a:lnTo>
                  <a:pt x="605562" y="1595552"/>
                </a:lnTo>
                <a:lnTo>
                  <a:pt x="609922" y="1594165"/>
                </a:lnTo>
                <a:lnTo>
                  <a:pt x="611402" y="1593002"/>
                </a:lnTo>
                <a:lnTo>
                  <a:pt x="612389" y="1591433"/>
                </a:lnTo>
                <a:lnTo>
                  <a:pt x="613485" y="1587572"/>
                </a:lnTo>
                <a:lnTo>
                  <a:pt x="613972" y="1583211"/>
                </a:lnTo>
                <a:lnTo>
                  <a:pt x="614896" y="1581730"/>
                </a:lnTo>
                <a:lnTo>
                  <a:pt x="616306" y="1580743"/>
                </a:lnTo>
                <a:lnTo>
                  <a:pt x="618039" y="1580085"/>
                </a:lnTo>
                <a:lnTo>
                  <a:pt x="619195" y="1578853"/>
                </a:lnTo>
                <a:lnTo>
                  <a:pt x="619965" y="1577237"/>
                </a:lnTo>
                <a:lnTo>
                  <a:pt x="620479" y="1575367"/>
                </a:lnTo>
                <a:lnTo>
                  <a:pt x="623166" y="1571171"/>
                </a:lnTo>
                <a:lnTo>
                  <a:pt x="624994" y="1568942"/>
                </a:lnTo>
                <a:lnTo>
                  <a:pt x="627006" y="1567455"/>
                </a:lnTo>
                <a:lnTo>
                  <a:pt x="631359" y="1565803"/>
                </a:lnTo>
                <a:lnTo>
                  <a:pt x="632837" y="1564569"/>
                </a:lnTo>
                <a:lnTo>
                  <a:pt x="633823" y="1562953"/>
                </a:lnTo>
                <a:lnTo>
                  <a:pt x="634918" y="1559039"/>
                </a:lnTo>
                <a:lnTo>
                  <a:pt x="635404" y="1554655"/>
                </a:lnTo>
                <a:lnTo>
                  <a:pt x="636328" y="1552374"/>
                </a:lnTo>
                <a:lnTo>
                  <a:pt x="639470" y="1547724"/>
                </a:lnTo>
                <a:lnTo>
                  <a:pt x="641420" y="1546166"/>
                </a:lnTo>
                <a:lnTo>
                  <a:pt x="643513" y="1545128"/>
                </a:lnTo>
                <a:lnTo>
                  <a:pt x="645703" y="1544435"/>
                </a:lnTo>
                <a:lnTo>
                  <a:pt x="647162" y="1543180"/>
                </a:lnTo>
                <a:lnTo>
                  <a:pt x="648135" y="1541549"/>
                </a:lnTo>
                <a:lnTo>
                  <a:pt x="648784" y="1539668"/>
                </a:lnTo>
                <a:lnTo>
                  <a:pt x="651621" y="1535462"/>
                </a:lnTo>
                <a:lnTo>
                  <a:pt x="660689" y="1525363"/>
                </a:lnTo>
                <a:lnTo>
                  <a:pt x="661916" y="1523321"/>
                </a:lnTo>
                <a:lnTo>
                  <a:pt x="664436" y="1516655"/>
                </a:lnTo>
                <a:lnTo>
                  <a:pt x="669063" y="1509653"/>
                </a:lnTo>
                <a:lnTo>
                  <a:pt x="670424" y="1504924"/>
                </a:lnTo>
                <a:lnTo>
                  <a:pt x="671580" y="1503345"/>
                </a:lnTo>
                <a:lnTo>
                  <a:pt x="673145" y="1502293"/>
                </a:lnTo>
                <a:lnTo>
                  <a:pt x="674982" y="1501591"/>
                </a:lnTo>
                <a:lnTo>
                  <a:pt x="676207" y="1500330"/>
                </a:lnTo>
                <a:lnTo>
                  <a:pt x="677023" y="1498695"/>
                </a:lnTo>
                <a:lnTo>
                  <a:pt x="677567" y="1496811"/>
                </a:lnTo>
                <a:lnTo>
                  <a:pt x="680289" y="1492602"/>
                </a:lnTo>
                <a:lnTo>
                  <a:pt x="689270" y="1482500"/>
                </a:lnTo>
                <a:lnTo>
                  <a:pt x="690494" y="1480459"/>
                </a:lnTo>
                <a:lnTo>
                  <a:pt x="691855" y="1476074"/>
                </a:lnTo>
                <a:lnTo>
                  <a:pt x="693012" y="1474586"/>
                </a:lnTo>
                <a:lnTo>
                  <a:pt x="694576" y="1473595"/>
                </a:lnTo>
                <a:lnTo>
                  <a:pt x="696413" y="1472934"/>
                </a:lnTo>
                <a:lnTo>
                  <a:pt x="697638" y="1471700"/>
                </a:lnTo>
                <a:lnTo>
                  <a:pt x="698454" y="1470084"/>
                </a:lnTo>
                <a:lnTo>
                  <a:pt x="698999" y="1468212"/>
                </a:lnTo>
                <a:lnTo>
                  <a:pt x="701720" y="1464016"/>
                </a:lnTo>
                <a:lnTo>
                  <a:pt x="703557" y="1461786"/>
                </a:lnTo>
                <a:lnTo>
                  <a:pt x="704782" y="1459505"/>
                </a:lnTo>
                <a:lnTo>
                  <a:pt x="706142" y="1454855"/>
                </a:lnTo>
                <a:lnTo>
                  <a:pt x="707299" y="1453297"/>
                </a:lnTo>
                <a:lnTo>
                  <a:pt x="708864" y="1452259"/>
                </a:lnTo>
                <a:lnTo>
                  <a:pt x="710701" y="1451566"/>
                </a:lnTo>
                <a:lnTo>
                  <a:pt x="717078" y="1446800"/>
                </a:lnTo>
                <a:lnTo>
                  <a:pt x="718558" y="1444752"/>
                </a:lnTo>
                <a:lnTo>
                  <a:pt x="720203" y="1440360"/>
                </a:lnTo>
                <a:lnTo>
                  <a:pt x="721435" y="1438872"/>
                </a:lnTo>
                <a:lnTo>
                  <a:pt x="723051" y="1437879"/>
                </a:lnTo>
                <a:lnTo>
                  <a:pt x="724921" y="1437217"/>
                </a:lnTo>
                <a:lnTo>
                  <a:pt x="726168" y="1435982"/>
                </a:lnTo>
                <a:lnTo>
                  <a:pt x="727000" y="1434366"/>
                </a:lnTo>
                <a:lnTo>
                  <a:pt x="727554" y="1432494"/>
                </a:lnTo>
                <a:lnTo>
                  <a:pt x="730287" y="1428297"/>
                </a:lnTo>
                <a:lnTo>
                  <a:pt x="732126" y="1426067"/>
                </a:lnTo>
                <a:lnTo>
                  <a:pt x="733353" y="1423787"/>
                </a:lnTo>
                <a:lnTo>
                  <a:pt x="734715" y="1419136"/>
                </a:lnTo>
                <a:lnTo>
                  <a:pt x="735873" y="1417578"/>
                </a:lnTo>
                <a:lnTo>
                  <a:pt x="737438" y="1416540"/>
                </a:lnTo>
                <a:lnTo>
                  <a:pt x="739276" y="1415848"/>
                </a:lnTo>
                <a:lnTo>
                  <a:pt x="740500" y="1414592"/>
                </a:lnTo>
                <a:lnTo>
                  <a:pt x="741317" y="1412962"/>
                </a:lnTo>
                <a:lnTo>
                  <a:pt x="741861" y="1411081"/>
                </a:lnTo>
                <a:lnTo>
                  <a:pt x="743018" y="1409827"/>
                </a:lnTo>
                <a:lnTo>
                  <a:pt x="744583" y="1408991"/>
                </a:lnTo>
                <a:lnTo>
                  <a:pt x="746420" y="1408434"/>
                </a:lnTo>
                <a:lnTo>
                  <a:pt x="750578" y="1405698"/>
                </a:lnTo>
                <a:lnTo>
                  <a:pt x="752797" y="1403857"/>
                </a:lnTo>
                <a:lnTo>
                  <a:pt x="754277" y="1401836"/>
                </a:lnTo>
                <a:lnTo>
                  <a:pt x="755922" y="1397474"/>
                </a:lnTo>
                <a:lnTo>
                  <a:pt x="757154" y="1395993"/>
                </a:lnTo>
                <a:lnTo>
                  <a:pt x="758769" y="1395006"/>
                </a:lnTo>
                <a:lnTo>
                  <a:pt x="760640" y="1394348"/>
                </a:lnTo>
                <a:lnTo>
                  <a:pt x="761887" y="1393115"/>
                </a:lnTo>
                <a:lnTo>
                  <a:pt x="762718" y="1391500"/>
                </a:lnTo>
                <a:lnTo>
                  <a:pt x="763273" y="1389629"/>
                </a:lnTo>
                <a:lnTo>
                  <a:pt x="764436" y="1388382"/>
                </a:lnTo>
                <a:lnTo>
                  <a:pt x="766005" y="1387551"/>
                </a:lnTo>
                <a:lnTo>
                  <a:pt x="767845" y="1386996"/>
                </a:lnTo>
                <a:lnTo>
                  <a:pt x="769072" y="1385833"/>
                </a:lnTo>
                <a:lnTo>
                  <a:pt x="769889" y="1384263"/>
                </a:lnTo>
                <a:lnTo>
                  <a:pt x="770434" y="1382424"/>
                </a:lnTo>
                <a:lnTo>
                  <a:pt x="771591" y="1381197"/>
                </a:lnTo>
                <a:lnTo>
                  <a:pt x="773157" y="1380380"/>
                </a:lnTo>
                <a:lnTo>
                  <a:pt x="774994" y="1379835"/>
                </a:lnTo>
                <a:lnTo>
                  <a:pt x="776219" y="1378677"/>
                </a:lnTo>
                <a:lnTo>
                  <a:pt x="777036" y="1377112"/>
                </a:lnTo>
                <a:lnTo>
                  <a:pt x="777580" y="1375274"/>
                </a:lnTo>
                <a:lnTo>
                  <a:pt x="778737" y="1374050"/>
                </a:lnTo>
                <a:lnTo>
                  <a:pt x="780301" y="1373233"/>
                </a:lnTo>
                <a:lnTo>
                  <a:pt x="782138" y="1372689"/>
                </a:lnTo>
                <a:lnTo>
                  <a:pt x="786296" y="1369967"/>
                </a:lnTo>
                <a:lnTo>
                  <a:pt x="797782" y="1360273"/>
                </a:lnTo>
                <a:lnTo>
                  <a:pt x="802510" y="1358629"/>
                </a:lnTo>
                <a:lnTo>
                  <a:pt x="804087" y="1357396"/>
                </a:lnTo>
                <a:lnTo>
                  <a:pt x="805140" y="1355781"/>
                </a:lnTo>
                <a:lnTo>
                  <a:pt x="805841" y="1353910"/>
                </a:lnTo>
                <a:lnTo>
                  <a:pt x="807102" y="1352663"/>
                </a:lnTo>
                <a:lnTo>
                  <a:pt x="808737" y="1351832"/>
                </a:lnTo>
                <a:lnTo>
                  <a:pt x="810620" y="1351277"/>
                </a:lnTo>
                <a:lnTo>
                  <a:pt x="811876" y="1350114"/>
                </a:lnTo>
                <a:lnTo>
                  <a:pt x="812713" y="1348545"/>
                </a:lnTo>
                <a:lnTo>
                  <a:pt x="814057" y="1344116"/>
                </a:lnTo>
                <a:lnTo>
                  <a:pt x="814960" y="1343752"/>
                </a:lnTo>
                <a:lnTo>
                  <a:pt x="818082" y="1343348"/>
                </a:lnTo>
                <a:lnTo>
                  <a:pt x="820025" y="1342447"/>
                </a:lnTo>
                <a:lnTo>
                  <a:pt x="827379" y="1336903"/>
                </a:lnTo>
                <a:lnTo>
                  <a:pt x="832083" y="1332392"/>
                </a:lnTo>
                <a:lnTo>
                  <a:pt x="834122" y="1331174"/>
                </a:lnTo>
                <a:lnTo>
                  <a:pt x="838504" y="1329820"/>
                </a:lnTo>
                <a:lnTo>
                  <a:pt x="839990" y="1328666"/>
                </a:lnTo>
                <a:lnTo>
                  <a:pt x="840981" y="1327102"/>
                </a:lnTo>
                <a:lnTo>
                  <a:pt x="841641" y="1325266"/>
                </a:lnTo>
                <a:lnTo>
                  <a:pt x="842875" y="1324042"/>
                </a:lnTo>
                <a:lnTo>
                  <a:pt x="844492" y="1323226"/>
                </a:lnTo>
                <a:lnTo>
                  <a:pt x="846363" y="1322682"/>
                </a:lnTo>
                <a:lnTo>
                  <a:pt x="847611" y="1321525"/>
                </a:lnTo>
                <a:lnTo>
                  <a:pt x="848443" y="1319961"/>
                </a:lnTo>
                <a:lnTo>
                  <a:pt x="849367" y="1316106"/>
                </a:lnTo>
                <a:lnTo>
                  <a:pt x="849777" y="1311747"/>
                </a:lnTo>
                <a:lnTo>
                  <a:pt x="851474" y="1310266"/>
                </a:lnTo>
                <a:lnTo>
                  <a:pt x="854193" y="1309280"/>
                </a:lnTo>
                <a:lnTo>
                  <a:pt x="857593" y="1308622"/>
                </a:lnTo>
                <a:lnTo>
                  <a:pt x="859860" y="1307390"/>
                </a:lnTo>
                <a:lnTo>
                  <a:pt x="861372" y="1305774"/>
                </a:lnTo>
                <a:lnTo>
                  <a:pt x="862379" y="1303904"/>
                </a:lnTo>
                <a:lnTo>
                  <a:pt x="863844" y="1302657"/>
                </a:lnTo>
                <a:lnTo>
                  <a:pt x="865615" y="1301825"/>
                </a:lnTo>
                <a:lnTo>
                  <a:pt x="867589" y="1301271"/>
                </a:lnTo>
                <a:lnTo>
                  <a:pt x="871899" y="1298539"/>
                </a:lnTo>
                <a:lnTo>
                  <a:pt x="882076" y="1289550"/>
                </a:lnTo>
                <a:lnTo>
                  <a:pt x="883326" y="1287531"/>
                </a:lnTo>
                <a:lnTo>
                  <a:pt x="884714" y="1283172"/>
                </a:lnTo>
                <a:lnTo>
                  <a:pt x="885878" y="1281692"/>
                </a:lnTo>
                <a:lnTo>
                  <a:pt x="887448" y="1280705"/>
                </a:lnTo>
                <a:lnTo>
                  <a:pt x="891309" y="1279609"/>
                </a:lnTo>
                <a:lnTo>
                  <a:pt x="895671" y="1279121"/>
                </a:lnTo>
                <a:lnTo>
                  <a:pt x="897151" y="1278198"/>
                </a:lnTo>
                <a:lnTo>
                  <a:pt x="898138" y="1276788"/>
                </a:lnTo>
                <a:lnTo>
                  <a:pt x="898796" y="1275055"/>
                </a:lnTo>
                <a:lnTo>
                  <a:pt x="900029" y="1273899"/>
                </a:lnTo>
                <a:lnTo>
                  <a:pt x="901644" y="1273129"/>
                </a:lnTo>
                <a:lnTo>
                  <a:pt x="903514" y="1272615"/>
                </a:lnTo>
                <a:lnTo>
                  <a:pt x="904762" y="1271479"/>
                </a:lnTo>
                <a:lnTo>
                  <a:pt x="905593" y="1269928"/>
                </a:lnTo>
                <a:lnTo>
                  <a:pt x="906148" y="1268100"/>
                </a:lnTo>
                <a:lnTo>
                  <a:pt x="907311" y="1266881"/>
                </a:lnTo>
                <a:lnTo>
                  <a:pt x="908880" y="1266069"/>
                </a:lnTo>
                <a:lnTo>
                  <a:pt x="910720" y="1265527"/>
                </a:lnTo>
                <a:lnTo>
                  <a:pt x="912740" y="1263579"/>
                </a:lnTo>
                <a:lnTo>
                  <a:pt x="917102" y="1257180"/>
                </a:lnTo>
                <a:lnTo>
                  <a:pt x="919570" y="1251161"/>
                </a:lnTo>
                <a:lnTo>
                  <a:pt x="920228" y="1248445"/>
                </a:lnTo>
                <a:lnTo>
                  <a:pt x="923075" y="1243310"/>
                </a:lnTo>
                <a:lnTo>
                  <a:pt x="924946" y="1240830"/>
                </a:lnTo>
                <a:lnTo>
                  <a:pt x="926987" y="1239176"/>
                </a:lnTo>
                <a:lnTo>
                  <a:pt x="929141" y="1238074"/>
                </a:lnTo>
                <a:lnTo>
                  <a:pt x="931371" y="1237339"/>
                </a:lnTo>
                <a:lnTo>
                  <a:pt x="932858" y="1236055"/>
                </a:lnTo>
                <a:lnTo>
                  <a:pt x="933849" y="1234406"/>
                </a:lnTo>
                <a:lnTo>
                  <a:pt x="934510" y="1232512"/>
                </a:lnTo>
                <a:lnTo>
                  <a:pt x="935744" y="1231250"/>
                </a:lnTo>
                <a:lnTo>
                  <a:pt x="937360" y="1230408"/>
                </a:lnTo>
                <a:lnTo>
                  <a:pt x="939232" y="1229847"/>
                </a:lnTo>
                <a:lnTo>
                  <a:pt x="940480" y="1228680"/>
                </a:lnTo>
                <a:lnTo>
                  <a:pt x="941311" y="1227108"/>
                </a:lnTo>
                <a:lnTo>
                  <a:pt x="941866" y="1225265"/>
                </a:lnTo>
                <a:lnTo>
                  <a:pt x="943029" y="1224038"/>
                </a:lnTo>
                <a:lnTo>
                  <a:pt x="944599" y="1223219"/>
                </a:lnTo>
                <a:lnTo>
                  <a:pt x="946438" y="1222673"/>
                </a:lnTo>
                <a:lnTo>
                  <a:pt x="950600" y="1219950"/>
                </a:lnTo>
                <a:lnTo>
                  <a:pt x="952821" y="1218113"/>
                </a:lnTo>
                <a:lnTo>
                  <a:pt x="954301" y="1216094"/>
                </a:lnTo>
                <a:lnTo>
                  <a:pt x="956872" y="1208610"/>
                </a:lnTo>
                <a:lnTo>
                  <a:pt x="960939" y="1203891"/>
                </a:lnTo>
                <a:lnTo>
                  <a:pt x="962889" y="1202644"/>
                </a:lnTo>
                <a:lnTo>
                  <a:pt x="969425" y="1200096"/>
                </a:lnTo>
                <a:lnTo>
                  <a:pt x="974045" y="1196687"/>
                </a:lnTo>
                <a:lnTo>
                  <a:pt x="975594" y="1194666"/>
                </a:lnTo>
                <a:lnTo>
                  <a:pt x="976628" y="1192526"/>
                </a:lnTo>
                <a:lnTo>
                  <a:pt x="977316" y="1190305"/>
                </a:lnTo>
                <a:lnTo>
                  <a:pt x="980198" y="1185721"/>
                </a:lnTo>
                <a:lnTo>
                  <a:pt x="990526" y="1173289"/>
                </a:lnTo>
                <a:lnTo>
                  <a:pt x="991890" y="1168898"/>
                </a:lnTo>
                <a:lnTo>
                  <a:pt x="993048" y="1167409"/>
                </a:lnTo>
                <a:lnTo>
                  <a:pt x="994613" y="1166417"/>
                </a:lnTo>
                <a:lnTo>
                  <a:pt x="996450" y="1165755"/>
                </a:lnTo>
                <a:lnTo>
                  <a:pt x="997675" y="1164520"/>
                </a:lnTo>
                <a:lnTo>
                  <a:pt x="998492" y="1162903"/>
                </a:lnTo>
                <a:lnTo>
                  <a:pt x="999036" y="1161031"/>
                </a:lnTo>
                <a:lnTo>
                  <a:pt x="1000193" y="1159783"/>
                </a:lnTo>
                <a:lnTo>
                  <a:pt x="1001758" y="1158952"/>
                </a:lnTo>
                <a:lnTo>
                  <a:pt x="1003595" y="1158397"/>
                </a:lnTo>
                <a:lnTo>
                  <a:pt x="1004819" y="1157233"/>
                </a:lnTo>
                <a:lnTo>
                  <a:pt x="1005636" y="1155664"/>
                </a:lnTo>
                <a:lnTo>
                  <a:pt x="1006180" y="1153824"/>
                </a:lnTo>
                <a:lnTo>
                  <a:pt x="1008901" y="1149663"/>
                </a:lnTo>
                <a:lnTo>
                  <a:pt x="1010738" y="1147442"/>
                </a:lnTo>
                <a:lnTo>
                  <a:pt x="1012757" y="1145961"/>
                </a:lnTo>
                <a:lnTo>
                  <a:pt x="1017116" y="1144316"/>
                </a:lnTo>
                <a:lnTo>
                  <a:pt x="1018596" y="1143084"/>
                </a:lnTo>
                <a:lnTo>
                  <a:pt x="1019582" y="1141469"/>
                </a:lnTo>
                <a:lnTo>
                  <a:pt x="1020241" y="1139598"/>
                </a:lnTo>
                <a:lnTo>
                  <a:pt x="1023088" y="1135403"/>
                </a:lnTo>
                <a:lnTo>
                  <a:pt x="1032163" y="1125312"/>
                </a:lnTo>
                <a:lnTo>
                  <a:pt x="1033391" y="1123270"/>
                </a:lnTo>
                <a:lnTo>
                  <a:pt x="1034753" y="1118886"/>
                </a:lnTo>
                <a:lnTo>
                  <a:pt x="1035910" y="1117399"/>
                </a:lnTo>
                <a:lnTo>
                  <a:pt x="1037476" y="1116408"/>
                </a:lnTo>
                <a:lnTo>
                  <a:pt x="1039313" y="1115747"/>
                </a:lnTo>
                <a:lnTo>
                  <a:pt x="1043471" y="1112896"/>
                </a:lnTo>
                <a:lnTo>
                  <a:pt x="1075032" y="1082380"/>
                </a:lnTo>
                <a:lnTo>
                  <a:pt x="1076257" y="1080362"/>
                </a:lnTo>
                <a:lnTo>
                  <a:pt x="1078384" y="1072879"/>
                </a:lnTo>
                <a:lnTo>
                  <a:pt x="1079285" y="1072440"/>
                </a:lnTo>
                <a:lnTo>
                  <a:pt x="1082403" y="1071953"/>
                </a:lnTo>
                <a:lnTo>
                  <a:pt x="1084346" y="1071029"/>
                </a:lnTo>
                <a:lnTo>
                  <a:pt x="1088621" y="1067886"/>
                </a:lnTo>
                <a:lnTo>
                  <a:pt x="1090078" y="1065937"/>
                </a:lnTo>
                <a:lnTo>
                  <a:pt x="1091698" y="1061654"/>
                </a:lnTo>
                <a:lnTo>
                  <a:pt x="1092924" y="1060194"/>
                </a:lnTo>
                <a:lnTo>
                  <a:pt x="1094534" y="1059221"/>
                </a:lnTo>
                <a:lnTo>
                  <a:pt x="1099031" y="1057660"/>
                </a:lnTo>
                <a:lnTo>
                  <a:pt x="1099399" y="1056738"/>
                </a:lnTo>
                <a:lnTo>
                  <a:pt x="1099809" y="1053597"/>
                </a:lnTo>
                <a:lnTo>
                  <a:pt x="1100712" y="1052442"/>
                </a:lnTo>
                <a:lnTo>
                  <a:pt x="1102108" y="1051672"/>
                </a:lnTo>
                <a:lnTo>
                  <a:pt x="1103832" y="1051158"/>
                </a:lnTo>
                <a:lnTo>
                  <a:pt x="1104982" y="1050022"/>
                </a:lnTo>
                <a:lnTo>
                  <a:pt x="1105749" y="1048471"/>
                </a:lnTo>
                <a:lnTo>
                  <a:pt x="1106259" y="1046643"/>
                </a:lnTo>
                <a:lnTo>
                  <a:pt x="1107393" y="1045425"/>
                </a:lnTo>
                <a:lnTo>
                  <a:pt x="1108944" y="1044612"/>
                </a:lnTo>
                <a:lnTo>
                  <a:pt x="1113342" y="1043309"/>
                </a:lnTo>
                <a:lnTo>
                  <a:pt x="1117896" y="1043083"/>
                </a:lnTo>
                <a:lnTo>
                  <a:pt x="1119120" y="1042258"/>
                </a:lnTo>
                <a:lnTo>
                  <a:pt x="1119936" y="1040913"/>
                </a:lnTo>
                <a:lnTo>
                  <a:pt x="1121246" y="1036845"/>
                </a:lnTo>
                <a:lnTo>
                  <a:pt x="1127691" y="1029781"/>
                </a:lnTo>
                <a:lnTo>
                  <a:pt x="1128825" y="1029421"/>
                </a:lnTo>
                <a:lnTo>
                  <a:pt x="1132202" y="1029020"/>
                </a:lnTo>
                <a:lnTo>
                  <a:pt x="1133420" y="1028120"/>
                </a:lnTo>
                <a:lnTo>
                  <a:pt x="1134232" y="1026726"/>
                </a:lnTo>
                <a:lnTo>
                  <a:pt x="1135535" y="1022578"/>
                </a:lnTo>
                <a:lnTo>
                  <a:pt x="1141978" y="1015495"/>
                </a:lnTo>
                <a:lnTo>
                  <a:pt x="1143113" y="1015134"/>
                </a:lnTo>
                <a:lnTo>
                  <a:pt x="1146489" y="1014734"/>
                </a:lnTo>
                <a:lnTo>
                  <a:pt x="1147708" y="1013833"/>
                </a:lnTo>
                <a:lnTo>
                  <a:pt x="1148520" y="1012439"/>
                </a:lnTo>
                <a:lnTo>
                  <a:pt x="1149061" y="1010716"/>
                </a:lnTo>
                <a:lnTo>
                  <a:pt x="1150216" y="1009567"/>
                </a:lnTo>
                <a:lnTo>
                  <a:pt x="1151779" y="1008801"/>
                </a:lnTo>
                <a:lnTo>
                  <a:pt x="1153615" y="1008290"/>
                </a:lnTo>
                <a:lnTo>
                  <a:pt x="1154839" y="1007156"/>
                </a:lnTo>
                <a:lnTo>
                  <a:pt x="1155655" y="1005606"/>
                </a:lnTo>
                <a:lnTo>
                  <a:pt x="1156199" y="1003779"/>
                </a:lnTo>
                <a:lnTo>
                  <a:pt x="1157356" y="1002561"/>
                </a:lnTo>
                <a:lnTo>
                  <a:pt x="1158920" y="1001750"/>
                </a:lnTo>
                <a:lnTo>
                  <a:pt x="1160758" y="1001208"/>
                </a:lnTo>
                <a:lnTo>
                  <a:pt x="1161982" y="1000053"/>
                </a:lnTo>
                <a:lnTo>
                  <a:pt x="1162799" y="998490"/>
                </a:lnTo>
                <a:lnTo>
                  <a:pt x="1163342" y="996654"/>
                </a:lnTo>
                <a:lnTo>
                  <a:pt x="1164499" y="995429"/>
                </a:lnTo>
                <a:lnTo>
                  <a:pt x="1166064" y="994614"/>
                </a:lnTo>
                <a:lnTo>
                  <a:pt x="1167901" y="994069"/>
                </a:lnTo>
                <a:lnTo>
                  <a:pt x="1169126" y="992913"/>
                </a:lnTo>
                <a:lnTo>
                  <a:pt x="1169942" y="991348"/>
                </a:lnTo>
                <a:lnTo>
                  <a:pt x="1171253" y="986926"/>
                </a:lnTo>
                <a:lnTo>
                  <a:pt x="1172153" y="986564"/>
                </a:lnTo>
                <a:lnTo>
                  <a:pt x="1175272" y="986160"/>
                </a:lnTo>
                <a:lnTo>
                  <a:pt x="1176421" y="985259"/>
                </a:lnTo>
                <a:lnTo>
                  <a:pt x="1177187" y="983865"/>
                </a:lnTo>
                <a:lnTo>
                  <a:pt x="1177697" y="982141"/>
                </a:lnTo>
                <a:lnTo>
                  <a:pt x="1178831" y="980992"/>
                </a:lnTo>
                <a:lnTo>
                  <a:pt x="1180382" y="980226"/>
                </a:lnTo>
                <a:lnTo>
                  <a:pt x="1182208" y="979715"/>
                </a:lnTo>
                <a:lnTo>
                  <a:pt x="1183426" y="978581"/>
                </a:lnTo>
                <a:lnTo>
                  <a:pt x="1184238" y="977031"/>
                </a:lnTo>
                <a:lnTo>
                  <a:pt x="1184780" y="975204"/>
                </a:lnTo>
                <a:lnTo>
                  <a:pt x="1185934" y="973986"/>
                </a:lnTo>
                <a:lnTo>
                  <a:pt x="1187498" y="973175"/>
                </a:lnTo>
                <a:lnTo>
                  <a:pt x="1191918" y="971871"/>
                </a:lnTo>
                <a:lnTo>
                  <a:pt x="1205638" y="959699"/>
                </a:lnTo>
                <a:lnTo>
                  <a:pt x="1209997" y="958345"/>
                </a:lnTo>
                <a:lnTo>
                  <a:pt x="1211477" y="957191"/>
                </a:lnTo>
                <a:lnTo>
                  <a:pt x="1212464" y="955627"/>
                </a:lnTo>
                <a:lnTo>
                  <a:pt x="1214047" y="951207"/>
                </a:lnTo>
                <a:lnTo>
                  <a:pt x="1218114" y="946649"/>
                </a:lnTo>
                <a:lnTo>
                  <a:pt x="1219270" y="944631"/>
                </a:lnTo>
                <a:lnTo>
                  <a:pt x="1220554" y="940271"/>
                </a:lnTo>
                <a:lnTo>
                  <a:pt x="1221690" y="938791"/>
                </a:lnTo>
                <a:lnTo>
                  <a:pt x="1223241" y="937805"/>
                </a:lnTo>
                <a:lnTo>
                  <a:pt x="1225069" y="937147"/>
                </a:lnTo>
                <a:lnTo>
                  <a:pt x="1229217" y="934299"/>
                </a:lnTo>
                <a:lnTo>
                  <a:pt x="1231434" y="932429"/>
                </a:lnTo>
                <a:lnTo>
                  <a:pt x="1232912" y="930388"/>
                </a:lnTo>
                <a:lnTo>
                  <a:pt x="1234555" y="926004"/>
                </a:lnTo>
                <a:lnTo>
                  <a:pt x="1235786" y="924517"/>
                </a:lnTo>
                <a:lnTo>
                  <a:pt x="1237401" y="923526"/>
                </a:lnTo>
                <a:lnTo>
                  <a:pt x="1239272" y="922865"/>
                </a:lnTo>
                <a:lnTo>
                  <a:pt x="1240519" y="921631"/>
                </a:lnTo>
                <a:lnTo>
                  <a:pt x="1241350" y="920015"/>
                </a:lnTo>
                <a:lnTo>
                  <a:pt x="1242684" y="915509"/>
                </a:lnTo>
                <a:lnTo>
                  <a:pt x="1246707" y="910937"/>
                </a:lnTo>
                <a:lnTo>
                  <a:pt x="1248651" y="909710"/>
                </a:lnTo>
                <a:lnTo>
                  <a:pt x="1252926" y="908347"/>
                </a:lnTo>
                <a:lnTo>
                  <a:pt x="1254384" y="907190"/>
                </a:lnTo>
                <a:lnTo>
                  <a:pt x="1255356" y="905624"/>
                </a:lnTo>
                <a:lnTo>
                  <a:pt x="1256004" y="903787"/>
                </a:lnTo>
                <a:lnTo>
                  <a:pt x="1258841" y="899629"/>
                </a:lnTo>
                <a:lnTo>
                  <a:pt x="1267908" y="889566"/>
                </a:lnTo>
                <a:lnTo>
                  <a:pt x="1269928" y="888319"/>
                </a:lnTo>
                <a:lnTo>
                  <a:pt x="1274289" y="886934"/>
                </a:lnTo>
                <a:lnTo>
                  <a:pt x="1275770" y="885771"/>
                </a:lnTo>
                <a:lnTo>
                  <a:pt x="1276757" y="884201"/>
                </a:lnTo>
                <a:lnTo>
                  <a:pt x="1277854" y="880341"/>
                </a:lnTo>
                <a:lnTo>
                  <a:pt x="1278341" y="875980"/>
                </a:lnTo>
                <a:lnTo>
                  <a:pt x="1279265" y="874499"/>
                </a:lnTo>
                <a:lnTo>
                  <a:pt x="1280674" y="873512"/>
                </a:lnTo>
                <a:lnTo>
                  <a:pt x="1282408" y="872854"/>
                </a:lnTo>
                <a:lnTo>
                  <a:pt x="1283563" y="871621"/>
                </a:lnTo>
                <a:lnTo>
                  <a:pt x="1284334" y="870006"/>
                </a:lnTo>
                <a:lnTo>
                  <a:pt x="1284848" y="868135"/>
                </a:lnTo>
                <a:lnTo>
                  <a:pt x="1285984" y="866888"/>
                </a:lnTo>
                <a:lnTo>
                  <a:pt x="1287535" y="866057"/>
                </a:lnTo>
                <a:lnTo>
                  <a:pt x="1289363" y="865503"/>
                </a:lnTo>
                <a:lnTo>
                  <a:pt x="1293510" y="862770"/>
                </a:lnTo>
                <a:lnTo>
                  <a:pt x="1295728" y="860930"/>
                </a:lnTo>
                <a:lnTo>
                  <a:pt x="1297206" y="858910"/>
                </a:lnTo>
                <a:lnTo>
                  <a:pt x="1298848" y="854548"/>
                </a:lnTo>
                <a:lnTo>
                  <a:pt x="1300080" y="853068"/>
                </a:lnTo>
                <a:lnTo>
                  <a:pt x="1301695" y="852081"/>
                </a:lnTo>
                <a:lnTo>
                  <a:pt x="1303566" y="851423"/>
                </a:lnTo>
                <a:lnTo>
                  <a:pt x="1304812" y="850190"/>
                </a:lnTo>
                <a:lnTo>
                  <a:pt x="1305643" y="848575"/>
                </a:lnTo>
                <a:lnTo>
                  <a:pt x="1306198" y="846704"/>
                </a:lnTo>
                <a:lnTo>
                  <a:pt x="1307361" y="845457"/>
                </a:lnTo>
                <a:lnTo>
                  <a:pt x="1308930" y="844626"/>
                </a:lnTo>
                <a:lnTo>
                  <a:pt x="1310770" y="844071"/>
                </a:lnTo>
                <a:lnTo>
                  <a:pt x="1311997" y="842908"/>
                </a:lnTo>
                <a:lnTo>
                  <a:pt x="1312814" y="841339"/>
                </a:lnTo>
                <a:lnTo>
                  <a:pt x="1313360" y="839499"/>
                </a:lnTo>
                <a:lnTo>
                  <a:pt x="1314517" y="838272"/>
                </a:lnTo>
                <a:lnTo>
                  <a:pt x="1316082" y="837455"/>
                </a:lnTo>
                <a:lnTo>
                  <a:pt x="1317919" y="836909"/>
                </a:lnTo>
                <a:lnTo>
                  <a:pt x="1319144" y="835752"/>
                </a:lnTo>
                <a:lnTo>
                  <a:pt x="1319961" y="834187"/>
                </a:lnTo>
                <a:lnTo>
                  <a:pt x="1320505" y="832350"/>
                </a:lnTo>
                <a:lnTo>
                  <a:pt x="1323226" y="828192"/>
                </a:lnTo>
                <a:lnTo>
                  <a:pt x="1341936" y="808334"/>
                </a:lnTo>
                <a:lnTo>
                  <a:pt x="1343093" y="807971"/>
                </a:lnTo>
                <a:lnTo>
                  <a:pt x="1346495" y="807567"/>
                </a:lnTo>
                <a:lnTo>
                  <a:pt x="1347719" y="806666"/>
                </a:lnTo>
                <a:lnTo>
                  <a:pt x="1348536" y="805271"/>
                </a:lnTo>
                <a:lnTo>
                  <a:pt x="1349080" y="803547"/>
                </a:lnTo>
                <a:lnTo>
                  <a:pt x="1350237" y="802398"/>
                </a:lnTo>
                <a:lnTo>
                  <a:pt x="1351801" y="801632"/>
                </a:lnTo>
                <a:lnTo>
                  <a:pt x="1353638" y="801122"/>
                </a:lnTo>
                <a:lnTo>
                  <a:pt x="1354863" y="799987"/>
                </a:lnTo>
                <a:lnTo>
                  <a:pt x="1355679" y="798438"/>
                </a:lnTo>
                <a:lnTo>
                  <a:pt x="1356990" y="794039"/>
                </a:lnTo>
                <a:lnTo>
                  <a:pt x="1357891" y="793678"/>
                </a:lnTo>
                <a:lnTo>
                  <a:pt x="1361009" y="793277"/>
                </a:lnTo>
                <a:lnTo>
                  <a:pt x="1362952" y="792377"/>
                </a:lnTo>
                <a:lnTo>
                  <a:pt x="1367227" y="789259"/>
                </a:lnTo>
                <a:lnTo>
                  <a:pt x="1368684" y="787317"/>
                </a:lnTo>
                <a:lnTo>
                  <a:pt x="1369656" y="785228"/>
                </a:lnTo>
                <a:lnTo>
                  <a:pt x="1370304" y="783042"/>
                </a:lnTo>
                <a:lnTo>
                  <a:pt x="1371530" y="781584"/>
                </a:lnTo>
                <a:lnTo>
                  <a:pt x="1373141" y="780612"/>
                </a:lnTo>
                <a:lnTo>
                  <a:pt x="1375008" y="779965"/>
                </a:lnTo>
                <a:lnTo>
                  <a:pt x="1376253" y="778739"/>
                </a:lnTo>
                <a:lnTo>
                  <a:pt x="1377084" y="777128"/>
                </a:lnTo>
                <a:lnTo>
                  <a:pt x="1378416" y="772632"/>
                </a:lnTo>
                <a:lnTo>
                  <a:pt x="1383588" y="766041"/>
                </a:lnTo>
                <a:lnTo>
                  <a:pt x="1384865" y="761679"/>
                </a:lnTo>
                <a:lnTo>
                  <a:pt x="1386000" y="760199"/>
                </a:lnTo>
                <a:lnTo>
                  <a:pt x="1387550" y="759212"/>
                </a:lnTo>
                <a:lnTo>
                  <a:pt x="1389377" y="758554"/>
                </a:lnTo>
                <a:lnTo>
                  <a:pt x="1393524" y="755706"/>
                </a:lnTo>
                <a:lnTo>
                  <a:pt x="1406210" y="744041"/>
                </a:lnTo>
                <a:lnTo>
                  <a:pt x="1407374" y="743677"/>
                </a:lnTo>
                <a:lnTo>
                  <a:pt x="1410783" y="743273"/>
                </a:lnTo>
                <a:lnTo>
                  <a:pt x="1412803" y="742372"/>
                </a:lnTo>
                <a:lnTo>
                  <a:pt x="1417164" y="739254"/>
                </a:lnTo>
                <a:lnTo>
                  <a:pt x="1418645" y="737311"/>
                </a:lnTo>
                <a:lnTo>
                  <a:pt x="1419632" y="735222"/>
                </a:lnTo>
                <a:lnTo>
                  <a:pt x="1420290" y="733036"/>
                </a:lnTo>
                <a:lnTo>
                  <a:pt x="1421522" y="731578"/>
                </a:lnTo>
                <a:lnTo>
                  <a:pt x="1423138" y="730606"/>
                </a:lnTo>
                <a:lnTo>
                  <a:pt x="1425008" y="729958"/>
                </a:lnTo>
                <a:lnTo>
                  <a:pt x="1426256" y="728733"/>
                </a:lnTo>
                <a:lnTo>
                  <a:pt x="1427087" y="727122"/>
                </a:lnTo>
                <a:lnTo>
                  <a:pt x="1427641" y="725254"/>
                </a:lnTo>
                <a:lnTo>
                  <a:pt x="1428805" y="724009"/>
                </a:lnTo>
                <a:lnTo>
                  <a:pt x="1430374" y="723179"/>
                </a:lnTo>
                <a:lnTo>
                  <a:pt x="1432213" y="722626"/>
                </a:lnTo>
                <a:lnTo>
                  <a:pt x="1436375" y="719894"/>
                </a:lnTo>
                <a:lnTo>
                  <a:pt x="1456234" y="701176"/>
                </a:lnTo>
                <a:lnTo>
                  <a:pt x="1457391" y="700813"/>
                </a:lnTo>
                <a:lnTo>
                  <a:pt x="1460794" y="700410"/>
                </a:lnTo>
                <a:lnTo>
                  <a:pt x="1462019" y="699509"/>
                </a:lnTo>
                <a:lnTo>
                  <a:pt x="1462836" y="698115"/>
                </a:lnTo>
                <a:lnTo>
                  <a:pt x="1463380" y="696391"/>
                </a:lnTo>
                <a:lnTo>
                  <a:pt x="1464537" y="695242"/>
                </a:lnTo>
                <a:lnTo>
                  <a:pt x="1466101" y="694476"/>
                </a:lnTo>
                <a:lnTo>
                  <a:pt x="1467938" y="693965"/>
                </a:lnTo>
                <a:lnTo>
                  <a:pt x="1469163" y="692831"/>
                </a:lnTo>
                <a:lnTo>
                  <a:pt x="1469979" y="691281"/>
                </a:lnTo>
                <a:lnTo>
                  <a:pt x="1471290" y="686883"/>
                </a:lnTo>
                <a:lnTo>
                  <a:pt x="1475309" y="682329"/>
                </a:lnTo>
                <a:lnTo>
                  <a:pt x="1477252" y="681105"/>
                </a:lnTo>
                <a:lnTo>
                  <a:pt x="1481527" y="679745"/>
                </a:lnTo>
                <a:lnTo>
                  <a:pt x="1482984" y="678588"/>
                </a:lnTo>
                <a:lnTo>
                  <a:pt x="1483956" y="677023"/>
                </a:lnTo>
                <a:lnTo>
                  <a:pt x="1484604" y="675187"/>
                </a:lnTo>
                <a:lnTo>
                  <a:pt x="1485830" y="673962"/>
                </a:lnTo>
                <a:lnTo>
                  <a:pt x="1487441" y="673146"/>
                </a:lnTo>
                <a:lnTo>
                  <a:pt x="1491937" y="671835"/>
                </a:lnTo>
                <a:lnTo>
                  <a:pt x="1499097" y="665390"/>
                </a:lnTo>
                <a:lnTo>
                  <a:pt x="1499461" y="664256"/>
                </a:lnTo>
                <a:lnTo>
                  <a:pt x="1499864" y="660879"/>
                </a:lnTo>
                <a:lnTo>
                  <a:pt x="1500766" y="659661"/>
                </a:lnTo>
                <a:lnTo>
                  <a:pt x="1502160" y="658849"/>
                </a:lnTo>
                <a:lnTo>
                  <a:pt x="1503884" y="658308"/>
                </a:lnTo>
                <a:lnTo>
                  <a:pt x="1505033" y="657153"/>
                </a:lnTo>
                <a:lnTo>
                  <a:pt x="1505799" y="655590"/>
                </a:lnTo>
                <a:lnTo>
                  <a:pt x="1506310" y="653754"/>
                </a:lnTo>
                <a:lnTo>
                  <a:pt x="1507444" y="652530"/>
                </a:lnTo>
                <a:lnTo>
                  <a:pt x="1508994" y="651714"/>
                </a:lnTo>
                <a:lnTo>
                  <a:pt x="1510821" y="651170"/>
                </a:lnTo>
                <a:lnTo>
                  <a:pt x="1514967" y="648448"/>
                </a:lnTo>
                <a:lnTo>
                  <a:pt x="1517185" y="646612"/>
                </a:lnTo>
                <a:lnTo>
                  <a:pt x="1518662" y="644593"/>
                </a:lnTo>
                <a:lnTo>
                  <a:pt x="1520305" y="640234"/>
                </a:lnTo>
                <a:lnTo>
                  <a:pt x="1521536" y="638754"/>
                </a:lnTo>
                <a:lnTo>
                  <a:pt x="1523151" y="637768"/>
                </a:lnTo>
                <a:lnTo>
                  <a:pt x="1525022" y="637109"/>
                </a:lnTo>
                <a:lnTo>
                  <a:pt x="1526269" y="635877"/>
                </a:lnTo>
                <a:lnTo>
                  <a:pt x="1527100" y="634262"/>
                </a:lnTo>
                <a:lnTo>
                  <a:pt x="1528434" y="629759"/>
                </a:lnTo>
                <a:lnTo>
                  <a:pt x="1532457" y="625187"/>
                </a:lnTo>
                <a:lnTo>
                  <a:pt x="1534401" y="623960"/>
                </a:lnTo>
                <a:lnTo>
                  <a:pt x="1538676" y="622597"/>
                </a:lnTo>
                <a:lnTo>
                  <a:pt x="1540134" y="621440"/>
                </a:lnTo>
                <a:lnTo>
                  <a:pt x="1541106" y="619874"/>
                </a:lnTo>
                <a:lnTo>
                  <a:pt x="1541754" y="618037"/>
                </a:lnTo>
                <a:lnTo>
                  <a:pt x="1542980" y="616812"/>
                </a:lnTo>
                <a:lnTo>
                  <a:pt x="1544591" y="615996"/>
                </a:lnTo>
                <a:lnTo>
                  <a:pt x="1546458" y="615451"/>
                </a:lnTo>
                <a:lnTo>
                  <a:pt x="1547703" y="614295"/>
                </a:lnTo>
                <a:lnTo>
                  <a:pt x="1548534" y="612730"/>
                </a:lnTo>
                <a:lnTo>
                  <a:pt x="1549087" y="610893"/>
                </a:lnTo>
                <a:lnTo>
                  <a:pt x="1550249" y="609668"/>
                </a:lnTo>
                <a:lnTo>
                  <a:pt x="1551819" y="608852"/>
                </a:lnTo>
                <a:lnTo>
                  <a:pt x="1553658" y="608307"/>
                </a:lnTo>
                <a:lnTo>
                  <a:pt x="1557819" y="605586"/>
                </a:lnTo>
                <a:lnTo>
                  <a:pt x="1560039" y="603749"/>
                </a:lnTo>
                <a:lnTo>
                  <a:pt x="1561520" y="601731"/>
                </a:lnTo>
                <a:lnTo>
                  <a:pt x="1563165" y="597372"/>
                </a:lnTo>
                <a:lnTo>
                  <a:pt x="1564091" y="590455"/>
                </a:lnTo>
                <a:lnTo>
                  <a:pt x="1565015" y="588899"/>
                </a:lnTo>
                <a:lnTo>
                  <a:pt x="1566424" y="587862"/>
                </a:lnTo>
                <a:lnTo>
                  <a:pt x="1568158" y="587171"/>
                </a:lnTo>
                <a:lnTo>
                  <a:pt x="1569313" y="585916"/>
                </a:lnTo>
                <a:lnTo>
                  <a:pt x="1570084" y="584286"/>
                </a:lnTo>
                <a:lnTo>
                  <a:pt x="1570598" y="582405"/>
                </a:lnTo>
                <a:lnTo>
                  <a:pt x="1571734" y="581152"/>
                </a:lnTo>
                <a:lnTo>
                  <a:pt x="1573285" y="580316"/>
                </a:lnTo>
                <a:lnTo>
                  <a:pt x="1575113" y="579758"/>
                </a:lnTo>
                <a:lnTo>
                  <a:pt x="1579260" y="577023"/>
                </a:lnTo>
                <a:lnTo>
                  <a:pt x="1596439" y="560954"/>
                </a:lnTo>
                <a:lnTo>
                  <a:pt x="1597693" y="558913"/>
                </a:lnTo>
                <a:lnTo>
                  <a:pt x="1599085" y="554529"/>
                </a:lnTo>
                <a:lnTo>
                  <a:pt x="1600251" y="553042"/>
                </a:lnTo>
                <a:lnTo>
                  <a:pt x="1601821" y="552051"/>
                </a:lnTo>
                <a:lnTo>
                  <a:pt x="1603662" y="551391"/>
                </a:lnTo>
                <a:lnTo>
                  <a:pt x="1604889" y="550156"/>
                </a:lnTo>
                <a:lnTo>
                  <a:pt x="1605708" y="548540"/>
                </a:lnTo>
                <a:lnTo>
                  <a:pt x="1606252" y="546668"/>
                </a:lnTo>
                <a:lnTo>
                  <a:pt x="1607410" y="545421"/>
                </a:lnTo>
                <a:lnTo>
                  <a:pt x="1608976" y="544589"/>
                </a:lnTo>
                <a:lnTo>
                  <a:pt x="1610812" y="544034"/>
                </a:lnTo>
                <a:lnTo>
                  <a:pt x="1612038" y="542871"/>
                </a:lnTo>
                <a:lnTo>
                  <a:pt x="1612854" y="541302"/>
                </a:lnTo>
                <a:lnTo>
                  <a:pt x="1613399" y="539462"/>
                </a:lnTo>
                <a:lnTo>
                  <a:pt x="1616120" y="535300"/>
                </a:lnTo>
                <a:lnTo>
                  <a:pt x="1617957" y="533080"/>
                </a:lnTo>
                <a:lnTo>
                  <a:pt x="1619975" y="531599"/>
                </a:lnTo>
                <a:lnTo>
                  <a:pt x="1626609" y="528721"/>
                </a:lnTo>
                <a:lnTo>
                  <a:pt x="1634536" y="522603"/>
                </a:lnTo>
                <a:lnTo>
                  <a:pt x="1634997" y="521439"/>
                </a:lnTo>
                <a:lnTo>
                  <a:pt x="1635508" y="518030"/>
                </a:lnTo>
                <a:lnTo>
                  <a:pt x="1636439" y="516010"/>
                </a:lnTo>
                <a:lnTo>
                  <a:pt x="1639590" y="511648"/>
                </a:lnTo>
                <a:lnTo>
                  <a:pt x="1641541" y="510168"/>
                </a:lnTo>
                <a:lnTo>
                  <a:pt x="1643635" y="509181"/>
                </a:lnTo>
                <a:lnTo>
                  <a:pt x="1660286" y="503804"/>
                </a:lnTo>
                <a:lnTo>
                  <a:pt x="1664069" y="501763"/>
                </a:lnTo>
                <a:lnTo>
                  <a:pt x="1666592" y="499609"/>
                </a:lnTo>
                <a:lnTo>
                  <a:pt x="1682832" y="480995"/>
                </a:lnTo>
                <a:lnTo>
                  <a:pt x="1684550" y="476242"/>
                </a:lnTo>
                <a:lnTo>
                  <a:pt x="1686596" y="474658"/>
                </a:lnTo>
                <a:lnTo>
                  <a:pt x="1689547" y="473601"/>
                </a:lnTo>
                <a:lnTo>
                  <a:pt x="1693102" y="472897"/>
                </a:lnTo>
                <a:lnTo>
                  <a:pt x="1695472" y="471633"/>
                </a:lnTo>
                <a:lnTo>
                  <a:pt x="1697052" y="469997"/>
                </a:lnTo>
                <a:lnTo>
                  <a:pt x="1699602" y="466063"/>
                </a:lnTo>
                <a:lnTo>
                  <a:pt x="1709971" y="454732"/>
                </a:lnTo>
                <a:lnTo>
                  <a:pt x="1712274" y="453173"/>
                </a:lnTo>
                <a:lnTo>
                  <a:pt x="1719309" y="450186"/>
                </a:lnTo>
                <a:lnTo>
                  <a:pt x="1724046" y="446675"/>
                </a:lnTo>
                <a:lnTo>
                  <a:pt x="1725626" y="444627"/>
                </a:lnTo>
                <a:lnTo>
                  <a:pt x="1726680" y="442468"/>
                </a:lnTo>
                <a:lnTo>
                  <a:pt x="1727382" y="440235"/>
                </a:lnTo>
                <a:lnTo>
                  <a:pt x="1730279" y="435637"/>
                </a:lnTo>
                <a:lnTo>
                  <a:pt x="1732163" y="433300"/>
                </a:lnTo>
                <a:lnTo>
                  <a:pt x="1734213" y="431742"/>
                </a:lnTo>
                <a:lnTo>
                  <a:pt x="1736373" y="430703"/>
                </a:lnTo>
                <a:lnTo>
                  <a:pt x="1738607" y="430010"/>
                </a:lnTo>
                <a:lnTo>
                  <a:pt x="1743206" y="427124"/>
                </a:lnTo>
                <a:lnTo>
                  <a:pt x="1745544" y="425243"/>
                </a:lnTo>
                <a:lnTo>
                  <a:pt x="1747102" y="423196"/>
                </a:lnTo>
                <a:lnTo>
                  <a:pt x="1748141" y="421037"/>
                </a:lnTo>
                <a:lnTo>
                  <a:pt x="1748833" y="418804"/>
                </a:lnTo>
                <a:lnTo>
                  <a:pt x="1750089" y="417315"/>
                </a:lnTo>
                <a:lnTo>
                  <a:pt x="1751720" y="416323"/>
                </a:lnTo>
                <a:lnTo>
                  <a:pt x="1753601" y="415661"/>
                </a:lnTo>
                <a:lnTo>
                  <a:pt x="1757807" y="412809"/>
                </a:lnTo>
                <a:lnTo>
                  <a:pt x="1782170" y="389525"/>
                </a:lnTo>
                <a:lnTo>
                  <a:pt x="1784220" y="388271"/>
                </a:lnTo>
                <a:lnTo>
                  <a:pt x="1790897" y="385712"/>
                </a:lnTo>
                <a:lnTo>
                  <a:pt x="1800264" y="378139"/>
                </a:lnTo>
                <a:lnTo>
                  <a:pt x="1802632" y="375917"/>
                </a:lnTo>
                <a:lnTo>
                  <a:pt x="1805004" y="374437"/>
                </a:lnTo>
                <a:lnTo>
                  <a:pt x="1809758" y="372791"/>
                </a:lnTo>
                <a:lnTo>
                  <a:pt x="1811342" y="371559"/>
                </a:lnTo>
                <a:lnTo>
                  <a:pt x="1812399" y="369944"/>
                </a:lnTo>
                <a:lnTo>
                  <a:pt x="1813103" y="368073"/>
                </a:lnTo>
                <a:lnTo>
                  <a:pt x="1816003" y="363878"/>
                </a:lnTo>
                <a:lnTo>
                  <a:pt x="1817888" y="361648"/>
                </a:lnTo>
                <a:lnTo>
                  <a:pt x="1819937" y="360161"/>
                </a:lnTo>
                <a:lnTo>
                  <a:pt x="1824332" y="358509"/>
                </a:lnTo>
                <a:lnTo>
                  <a:pt x="1825821" y="357275"/>
                </a:lnTo>
                <a:lnTo>
                  <a:pt x="1826814" y="355658"/>
                </a:lnTo>
                <a:lnTo>
                  <a:pt x="1827476" y="353787"/>
                </a:lnTo>
                <a:lnTo>
                  <a:pt x="1828711" y="352539"/>
                </a:lnTo>
                <a:lnTo>
                  <a:pt x="1830328" y="351708"/>
                </a:lnTo>
                <a:lnTo>
                  <a:pt x="1832200" y="351153"/>
                </a:lnTo>
                <a:lnTo>
                  <a:pt x="1836397" y="348420"/>
                </a:lnTo>
                <a:lnTo>
                  <a:pt x="1855661" y="331107"/>
                </a:lnTo>
                <a:lnTo>
                  <a:pt x="1862335" y="328558"/>
                </a:lnTo>
                <a:lnTo>
                  <a:pt x="1866988" y="325149"/>
                </a:lnTo>
                <a:lnTo>
                  <a:pt x="1868546" y="323129"/>
                </a:lnTo>
                <a:lnTo>
                  <a:pt x="1869584" y="320988"/>
                </a:lnTo>
                <a:lnTo>
                  <a:pt x="1870277" y="318767"/>
                </a:lnTo>
                <a:lnTo>
                  <a:pt x="1871533" y="317287"/>
                </a:lnTo>
                <a:lnTo>
                  <a:pt x="1873163" y="316299"/>
                </a:lnTo>
                <a:lnTo>
                  <a:pt x="1875045" y="315641"/>
                </a:lnTo>
                <a:lnTo>
                  <a:pt x="1879251" y="312794"/>
                </a:lnTo>
                <a:lnTo>
                  <a:pt x="1881484" y="310923"/>
                </a:lnTo>
                <a:lnTo>
                  <a:pt x="1882972" y="308882"/>
                </a:lnTo>
                <a:lnTo>
                  <a:pt x="1884627" y="304498"/>
                </a:lnTo>
                <a:lnTo>
                  <a:pt x="1885861" y="303011"/>
                </a:lnTo>
                <a:lnTo>
                  <a:pt x="1887478" y="302020"/>
                </a:lnTo>
                <a:lnTo>
                  <a:pt x="1889350" y="301359"/>
                </a:lnTo>
                <a:lnTo>
                  <a:pt x="1890598" y="300125"/>
                </a:lnTo>
                <a:lnTo>
                  <a:pt x="1891430" y="298508"/>
                </a:lnTo>
                <a:lnTo>
                  <a:pt x="1891984" y="296637"/>
                </a:lnTo>
                <a:lnTo>
                  <a:pt x="1894717" y="292441"/>
                </a:lnTo>
                <a:lnTo>
                  <a:pt x="1896557" y="290211"/>
                </a:lnTo>
                <a:lnTo>
                  <a:pt x="1898578" y="288724"/>
                </a:lnTo>
                <a:lnTo>
                  <a:pt x="1905214" y="285838"/>
                </a:lnTo>
                <a:lnTo>
                  <a:pt x="1909858" y="282349"/>
                </a:lnTo>
                <a:lnTo>
                  <a:pt x="1911413" y="280308"/>
                </a:lnTo>
                <a:lnTo>
                  <a:pt x="1912450" y="278153"/>
                </a:lnTo>
                <a:lnTo>
                  <a:pt x="1913142" y="275923"/>
                </a:lnTo>
                <a:lnTo>
                  <a:pt x="1916027" y="271328"/>
                </a:lnTo>
                <a:lnTo>
                  <a:pt x="1917907" y="268992"/>
                </a:lnTo>
                <a:lnTo>
                  <a:pt x="1919955" y="267434"/>
                </a:lnTo>
                <a:lnTo>
                  <a:pt x="1922114" y="266396"/>
                </a:lnTo>
                <a:lnTo>
                  <a:pt x="1924347" y="265704"/>
                </a:lnTo>
                <a:lnTo>
                  <a:pt x="1928944" y="262818"/>
                </a:lnTo>
                <a:lnTo>
                  <a:pt x="1952920" y="240205"/>
                </a:lnTo>
                <a:lnTo>
                  <a:pt x="1954409" y="237924"/>
                </a:lnTo>
                <a:lnTo>
                  <a:pt x="1956063" y="233273"/>
                </a:lnTo>
                <a:lnTo>
                  <a:pt x="1957299" y="231716"/>
                </a:lnTo>
                <a:lnTo>
                  <a:pt x="1958915" y="230677"/>
                </a:lnTo>
                <a:lnTo>
                  <a:pt x="1960788" y="229985"/>
                </a:lnTo>
                <a:lnTo>
                  <a:pt x="1964984" y="227099"/>
                </a:lnTo>
                <a:lnTo>
                  <a:pt x="1967214" y="225218"/>
                </a:lnTo>
                <a:lnTo>
                  <a:pt x="1968701" y="223171"/>
                </a:lnTo>
                <a:lnTo>
                  <a:pt x="1971588" y="216496"/>
                </a:lnTo>
                <a:lnTo>
                  <a:pt x="1975076" y="211844"/>
                </a:lnTo>
                <a:lnTo>
                  <a:pt x="1977117" y="210285"/>
                </a:lnTo>
                <a:lnTo>
                  <a:pt x="1979272" y="209247"/>
                </a:lnTo>
                <a:lnTo>
                  <a:pt x="1981502" y="208554"/>
                </a:lnTo>
                <a:lnTo>
                  <a:pt x="1986096" y="205668"/>
                </a:lnTo>
                <a:lnTo>
                  <a:pt x="2019496" y="174428"/>
                </a:lnTo>
                <a:lnTo>
                  <a:pt x="2024150" y="172774"/>
                </a:lnTo>
                <a:lnTo>
                  <a:pt x="2025708" y="171539"/>
                </a:lnTo>
                <a:lnTo>
                  <a:pt x="2026747" y="169922"/>
                </a:lnTo>
                <a:lnTo>
                  <a:pt x="2027440" y="168050"/>
                </a:lnTo>
                <a:lnTo>
                  <a:pt x="2030326" y="163854"/>
                </a:lnTo>
                <a:lnTo>
                  <a:pt x="2032207" y="161624"/>
                </a:lnTo>
                <a:lnTo>
                  <a:pt x="2045045" y="152341"/>
                </a:lnTo>
                <a:lnTo>
                  <a:pt x="2046782" y="149979"/>
                </a:lnTo>
                <a:lnTo>
                  <a:pt x="2047940" y="147611"/>
                </a:lnTo>
                <a:lnTo>
                  <a:pt x="2049506" y="146033"/>
                </a:lnTo>
                <a:lnTo>
                  <a:pt x="2051344" y="144980"/>
                </a:lnTo>
                <a:lnTo>
                  <a:pt x="2053362" y="144279"/>
                </a:lnTo>
                <a:lnTo>
                  <a:pt x="2057722" y="141382"/>
                </a:lnTo>
                <a:lnTo>
                  <a:pt x="2059996" y="139499"/>
                </a:lnTo>
                <a:lnTo>
                  <a:pt x="2061512" y="137449"/>
                </a:lnTo>
                <a:lnTo>
                  <a:pt x="2063196" y="133056"/>
                </a:lnTo>
                <a:lnTo>
                  <a:pt x="2064439" y="131566"/>
                </a:lnTo>
                <a:lnTo>
                  <a:pt x="2066061" y="130573"/>
                </a:lnTo>
                <a:lnTo>
                  <a:pt x="2067937" y="129912"/>
                </a:lnTo>
                <a:lnTo>
                  <a:pt x="2072137" y="127060"/>
                </a:lnTo>
                <a:lnTo>
                  <a:pt x="2074368" y="125188"/>
                </a:lnTo>
                <a:lnTo>
                  <a:pt x="2076650" y="123940"/>
                </a:lnTo>
                <a:lnTo>
                  <a:pt x="2083653" y="121390"/>
                </a:lnTo>
                <a:lnTo>
                  <a:pt x="2088382" y="117980"/>
                </a:lnTo>
                <a:lnTo>
                  <a:pt x="2089961" y="115960"/>
                </a:lnTo>
                <a:lnTo>
                  <a:pt x="2091014" y="113819"/>
                </a:lnTo>
                <a:lnTo>
                  <a:pt x="2091715" y="111598"/>
                </a:lnTo>
                <a:lnTo>
                  <a:pt x="2092977" y="110118"/>
                </a:lnTo>
                <a:lnTo>
                  <a:pt x="2094611" y="109131"/>
                </a:lnTo>
                <a:lnTo>
                  <a:pt x="2096495" y="108473"/>
                </a:lnTo>
                <a:lnTo>
                  <a:pt x="2097751" y="107240"/>
                </a:lnTo>
                <a:lnTo>
                  <a:pt x="2098588" y="105625"/>
                </a:lnTo>
                <a:lnTo>
                  <a:pt x="2099146" y="103754"/>
                </a:lnTo>
                <a:lnTo>
                  <a:pt x="2100312" y="102507"/>
                </a:lnTo>
                <a:lnTo>
                  <a:pt x="2101883" y="101675"/>
                </a:lnTo>
                <a:lnTo>
                  <a:pt x="2103724" y="101121"/>
                </a:lnTo>
                <a:lnTo>
                  <a:pt x="2107886" y="98389"/>
                </a:lnTo>
                <a:lnTo>
                  <a:pt x="2120311" y="87041"/>
                </a:lnTo>
                <a:lnTo>
                  <a:pt x="2121565" y="86603"/>
                </a:lnTo>
                <a:lnTo>
                  <a:pt x="2125076" y="86115"/>
                </a:lnTo>
                <a:lnTo>
                  <a:pt x="2127124" y="85191"/>
                </a:lnTo>
                <a:lnTo>
                  <a:pt x="2131515" y="82049"/>
                </a:lnTo>
                <a:lnTo>
                  <a:pt x="2133004" y="80099"/>
                </a:lnTo>
                <a:lnTo>
                  <a:pt x="2133996" y="78006"/>
                </a:lnTo>
                <a:lnTo>
                  <a:pt x="2134658" y="75817"/>
                </a:lnTo>
                <a:lnTo>
                  <a:pt x="2135893" y="74357"/>
                </a:lnTo>
                <a:lnTo>
                  <a:pt x="2137510" y="73384"/>
                </a:lnTo>
                <a:lnTo>
                  <a:pt x="2139382" y="72735"/>
                </a:lnTo>
                <a:lnTo>
                  <a:pt x="2140629" y="71509"/>
                </a:lnTo>
                <a:lnTo>
                  <a:pt x="2141461" y="69898"/>
                </a:lnTo>
                <a:lnTo>
                  <a:pt x="2142016" y="68030"/>
                </a:lnTo>
                <a:lnTo>
                  <a:pt x="2144749" y="63838"/>
                </a:lnTo>
                <a:lnTo>
                  <a:pt x="2146588" y="61609"/>
                </a:lnTo>
                <a:lnTo>
                  <a:pt x="2148609" y="60122"/>
                </a:lnTo>
                <a:lnTo>
                  <a:pt x="2155245" y="57237"/>
                </a:lnTo>
                <a:lnTo>
                  <a:pt x="2159889" y="53749"/>
                </a:lnTo>
                <a:lnTo>
                  <a:pt x="2161445" y="51708"/>
                </a:lnTo>
                <a:lnTo>
                  <a:pt x="2162482" y="49553"/>
                </a:lnTo>
                <a:lnTo>
                  <a:pt x="2163174" y="47323"/>
                </a:lnTo>
                <a:lnTo>
                  <a:pt x="2164428" y="45836"/>
                </a:lnTo>
                <a:lnTo>
                  <a:pt x="2166058" y="44845"/>
                </a:lnTo>
                <a:lnTo>
                  <a:pt x="2167939" y="44184"/>
                </a:lnTo>
                <a:lnTo>
                  <a:pt x="2172145" y="41333"/>
                </a:lnTo>
                <a:lnTo>
                  <a:pt x="2189451" y="25106"/>
                </a:lnTo>
                <a:lnTo>
                  <a:pt x="2191471" y="23881"/>
                </a:lnTo>
                <a:lnTo>
                  <a:pt x="2198107" y="21363"/>
                </a:lnTo>
                <a:lnTo>
                  <a:pt x="2206036" y="15376"/>
                </a:lnTo>
                <a:lnTo>
                  <a:pt x="2206497" y="14220"/>
                </a:lnTo>
                <a:lnTo>
                  <a:pt x="2207297" y="8232"/>
                </a:lnTo>
                <a:lnTo>
                  <a:pt x="2208131" y="7870"/>
                </a:lnTo>
                <a:lnTo>
                  <a:pt x="2211175" y="7467"/>
                </a:lnTo>
                <a:lnTo>
                  <a:pt x="2212304" y="6565"/>
                </a:lnTo>
                <a:lnTo>
                  <a:pt x="2213057" y="5171"/>
                </a:lnTo>
                <a:lnTo>
                  <a:pt x="2213558" y="3447"/>
                </a:lnTo>
                <a:lnTo>
                  <a:pt x="2214687" y="2298"/>
                </a:lnTo>
                <a:lnTo>
                  <a:pt x="2216233" y="1532"/>
                </a:lnTo>
                <a:lnTo>
                  <a:pt x="2221385" y="90"/>
                </a:lnTo>
                <a:lnTo>
                  <a:pt x="22288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8"/>
          <p:cNvSpPr/>
          <p:nvPr/>
        </p:nvSpPr>
        <p:spPr>
          <a:xfrm>
            <a:off x="5836443" y="2300377"/>
            <a:ext cx="150020" cy="49917"/>
          </a:xfrm>
          <a:custGeom>
            <a:avLst/>
            <a:gdLst/>
            <a:ahLst/>
            <a:cxnLst/>
            <a:rect l="0" t="0" r="0" b="0"/>
            <a:pathLst>
              <a:path w="150020" h="49917">
                <a:moveTo>
                  <a:pt x="0" y="35629"/>
                </a:moveTo>
                <a:lnTo>
                  <a:pt x="3793" y="31837"/>
                </a:lnTo>
                <a:lnTo>
                  <a:pt x="5703" y="30719"/>
                </a:lnTo>
                <a:lnTo>
                  <a:pt x="9943" y="29478"/>
                </a:lnTo>
                <a:lnTo>
                  <a:pt x="14223" y="28681"/>
                </a:lnTo>
                <a:lnTo>
                  <a:pt x="17699" y="28572"/>
                </a:lnTo>
                <a:lnTo>
                  <a:pt x="24118" y="28511"/>
                </a:lnTo>
                <a:lnTo>
                  <a:pt x="26397" y="27708"/>
                </a:lnTo>
                <a:lnTo>
                  <a:pt x="28711" y="26380"/>
                </a:lnTo>
                <a:lnTo>
                  <a:pt x="31047" y="24700"/>
                </a:lnTo>
                <a:lnTo>
                  <a:pt x="34192" y="23581"/>
                </a:lnTo>
                <a:lnTo>
                  <a:pt x="37876" y="22834"/>
                </a:lnTo>
                <a:lnTo>
                  <a:pt x="41920" y="22337"/>
                </a:lnTo>
                <a:lnTo>
                  <a:pt x="45409" y="22005"/>
                </a:lnTo>
                <a:lnTo>
                  <a:pt x="48529" y="21784"/>
                </a:lnTo>
                <a:lnTo>
                  <a:pt x="51403" y="21636"/>
                </a:lnTo>
                <a:lnTo>
                  <a:pt x="54112" y="20744"/>
                </a:lnTo>
                <a:lnTo>
                  <a:pt x="56712" y="19356"/>
                </a:lnTo>
                <a:lnTo>
                  <a:pt x="59240" y="17636"/>
                </a:lnTo>
                <a:lnTo>
                  <a:pt x="62512" y="16490"/>
                </a:lnTo>
                <a:lnTo>
                  <a:pt x="66281" y="15726"/>
                </a:lnTo>
                <a:lnTo>
                  <a:pt x="70381" y="15216"/>
                </a:lnTo>
                <a:lnTo>
                  <a:pt x="73908" y="14083"/>
                </a:lnTo>
                <a:lnTo>
                  <a:pt x="77054" y="12534"/>
                </a:lnTo>
                <a:lnTo>
                  <a:pt x="79944" y="10707"/>
                </a:lnTo>
                <a:lnTo>
                  <a:pt x="83459" y="9489"/>
                </a:lnTo>
                <a:lnTo>
                  <a:pt x="87389" y="8677"/>
                </a:lnTo>
                <a:lnTo>
                  <a:pt x="91597" y="8136"/>
                </a:lnTo>
                <a:lnTo>
                  <a:pt x="95196" y="7775"/>
                </a:lnTo>
                <a:lnTo>
                  <a:pt x="98389" y="7535"/>
                </a:lnTo>
                <a:lnTo>
                  <a:pt x="101312" y="7374"/>
                </a:lnTo>
                <a:lnTo>
                  <a:pt x="104847" y="6474"/>
                </a:lnTo>
                <a:lnTo>
                  <a:pt x="108792" y="5080"/>
                </a:lnTo>
                <a:lnTo>
                  <a:pt x="113010" y="3356"/>
                </a:lnTo>
                <a:lnTo>
                  <a:pt x="116615" y="2208"/>
                </a:lnTo>
                <a:lnTo>
                  <a:pt x="119812" y="1442"/>
                </a:lnTo>
                <a:lnTo>
                  <a:pt x="126854" y="213"/>
                </a:lnTo>
                <a:lnTo>
                  <a:pt x="129934" y="44"/>
                </a:lnTo>
                <a:lnTo>
                  <a:pt x="131867" y="0"/>
                </a:lnTo>
                <a:lnTo>
                  <a:pt x="133949" y="763"/>
                </a:lnTo>
                <a:lnTo>
                  <a:pt x="136130" y="2066"/>
                </a:lnTo>
                <a:lnTo>
                  <a:pt x="142481" y="6762"/>
                </a:lnTo>
                <a:lnTo>
                  <a:pt x="142612" y="7653"/>
                </a:lnTo>
                <a:lnTo>
                  <a:pt x="142700" y="9041"/>
                </a:lnTo>
                <a:lnTo>
                  <a:pt x="142797" y="12699"/>
                </a:lnTo>
                <a:lnTo>
                  <a:pt x="142875" y="38100"/>
                </a:lnTo>
                <a:lnTo>
                  <a:pt x="143669" y="39658"/>
                </a:lnTo>
                <a:lnTo>
                  <a:pt x="144992" y="40696"/>
                </a:lnTo>
                <a:lnTo>
                  <a:pt x="146668" y="41388"/>
                </a:lnTo>
                <a:lnTo>
                  <a:pt x="147785" y="42643"/>
                </a:lnTo>
                <a:lnTo>
                  <a:pt x="148530" y="44274"/>
                </a:lnTo>
                <a:lnTo>
                  <a:pt x="150019" y="499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9"/>
          <p:cNvSpPr/>
          <p:nvPr/>
        </p:nvSpPr>
        <p:spPr>
          <a:xfrm>
            <a:off x="3621889" y="4450556"/>
            <a:ext cx="78574" cy="107129"/>
          </a:xfrm>
          <a:custGeom>
            <a:avLst/>
            <a:gdLst/>
            <a:ahLst/>
            <a:cxnLst/>
            <a:rect l="0" t="0" r="0" b="0"/>
            <a:pathLst>
              <a:path w="78574" h="107129">
                <a:moveTo>
                  <a:pt x="28567" y="0"/>
                </a:moveTo>
                <a:lnTo>
                  <a:pt x="28567" y="3792"/>
                </a:lnTo>
                <a:lnTo>
                  <a:pt x="27773" y="5703"/>
                </a:lnTo>
                <a:lnTo>
                  <a:pt x="26450" y="7771"/>
                </a:lnTo>
                <a:lnTo>
                  <a:pt x="24774" y="9943"/>
                </a:lnTo>
                <a:lnTo>
                  <a:pt x="23657" y="12185"/>
                </a:lnTo>
                <a:lnTo>
                  <a:pt x="22913" y="14473"/>
                </a:lnTo>
                <a:lnTo>
                  <a:pt x="22416" y="16792"/>
                </a:lnTo>
                <a:lnTo>
                  <a:pt x="22085" y="19132"/>
                </a:lnTo>
                <a:lnTo>
                  <a:pt x="21864" y="21486"/>
                </a:lnTo>
                <a:lnTo>
                  <a:pt x="21717" y="23849"/>
                </a:lnTo>
                <a:lnTo>
                  <a:pt x="21554" y="28591"/>
                </a:lnTo>
                <a:lnTo>
                  <a:pt x="21511" y="30967"/>
                </a:lnTo>
                <a:lnTo>
                  <a:pt x="20687" y="34138"/>
                </a:lnTo>
                <a:lnTo>
                  <a:pt x="19345" y="37840"/>
                </a:lnTo>
                <a:lnTo>
                  <a:pt x="17657" y="41896"/>
                </a:lnTo>
                <a:lnTo>
                  <a:pt x="16531" y="45393"/>
                </a:lnTo>
                <a:lnTo>
                  <a:pt x="15780" y="48518"/>
                </a:lnTo>
                <a:lnTo>
                  <a:pt x="15280" y="51395"/>
                </a:lnTo>
                <a:lnTo>
                  <a:pt x="14153" y="54107"/>
                </a:lnTo>
                <a:lnTo>
                  <a:pt x="12607" y="56709"/>
                </a:lnTo>
                <a:lnTo>
                  <a:pt x="10783" y="59237"/>
                </a:lnTo>
                <a:lnTo>
                  <a:pt x="9568" y="61717"/>
                </a:lnTo>
                <a:lnTo>
                  <a:pt x="8757" y="64163"/>
                </a:lnTo>
                <a:lnTo>
                  <a:pt x="8216" y="66588"/>
                </a:lnTo>
                <a:lnTo>
                  <a:pt x="7062" y="68998"/>
                </a:lnTo>
                <a:lnTo>
                  <a:pt x="5499" y="71398"/>
                </a:lnTo>
                <a:lnTo>
                  <a:pt x="3664" y="73793"/>
                </a:lnTo>
                <a:lnTo>
                  <a:pt x="2440" y="76182"/>
                </a:lnTo>
                <a:lnTo>
                  <a:pt x="1623" y="78570"/>
                </a:lnTo>
                <a:lnTo>
                  <a:pt x="1080" y="80954"/>
                </a:lnTo>
                <a:lnTo>
                  <a:pt x="717" y="83338"/>
                </a:lnTo>
                <a:lnTo>
                  <a:pt x="475" y="85721"/>
                </a:lnTo>
                <a:lnTo>
                  <a:pt x="87" y="91457"/>
                </a:lnTo>
                <a:lnTo>
                  <a:pt x="34" y="94358"/>
                </a:lnTo>
                <a:lnTo>
                  <a:pt x="0" y="98895"/>
                </a:lnTo>
                <a:lnTo>
                  <a:pt x="2112" y="101632"/>
                </a:lnTo>
                <a:lnTo>
                  <a:pt x="6143" y="106065"/>
                </a:lnTo>
                <a:lnTo>
                  <a:pt x="7268" y="106429"/>
                </a:lnTo>
                <a:lnTo>
                  <a:pt x="8811" y="106671"/>
                </a:lnTo>
                <a:lnTo>
                  <a:pt x="13199" y="107060"/>
                </a:lnTo>
                <a:lnTo>
                  <a:pt x="14353" y="107092"/>
                </a:lnTo>
                <a:lnTo>
                  <a:pt x="17752" y="107128"/>
                </a:lnTo>
                <a:lnTo>
                  <a:pt x="19769" y="106343"/>
                </a:lnTo>
                <a:lnTo>
                  <a:pt x="21908" y="105027"/>
                </a:lnTo>
                <a:lnTo>
                  <a:pt x="24127" y="103355"/>
                </a:lnTo>
                <a:lnTo>
                  <a:pt x="26401" y="102241"/>
                </a:lnTo>
                <a:lnTo>
                  <a:pt x="28711" y="101498"/>
                </a:lnTo>
                <a:lnTo>
                  <a:pt x="31044" y="101003"/>
                </a:lnTo>
                <a:lnTo>
                  <a:pt x="33393" y="99879"/>
                </a:lnTo>
                <a:lnTo>
                  <a:pt x="35753" y="98336"/>
                </a:lnTo>
                <a:lnTo>
                  <a:pt x="38120" y="96514"/>
                </a:lnTo>
                <a:lnTo>
                  <a:pt x="41286" y="93711"/>
                </a:lnTo>
                <a:lnTo>
                  <a:pt x="49036" y="86364"/>
                </a:lnTo>
                <a:lnTo>
                  <a:pt x="58533" y="77095"/>
                </a:lnTo>
                <a:lnTo>
                  <a:pt x="61244" y="73621"/>
                </a:lnTo>
                <a:lnTo>
                  <a:pt x="63846" y="69718"/>
                </a:lnTo>
                <a:lnTo>
                  <a:pt x="66373" y="65529"/>
                </a:lnTo>
                <a:lnTo>
                  <a:pt x="68852" y="61942"/>
                </a:lnTo>
                <a:lnTo>
                  <a:pt x="71299" y="58757"/>
                </a:lnTo>
                <a:lnTo>
                  <a:pt x="78573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0"/>
          <p:cNvSpPr/>
          <p:nvPr/>
        </p:nvSpPr>
        <p:spPr>
          <a:xfrm>
            <a:off x="5136356" y="1035843"/>
            <a:ext cx="535782" cy="35720"/>
          </a:xfrm>
          <a:custGeom>
            <a:avLst/>
            <a:gdLst/>
            <a:ahLst/>
            <a:cxnLst/>
            <a:rect l="0" t="0" r="0" b="0"/>
            <a:pathLst>
              <a:path w="535782" h="35720">
                <a:moveTo>
                  <a:pt x="14287" y="7144"/>
                </a:moveTo>
                <a:lnTo>
                  <a:pt x="8136" y="7144"/>
                </a:lnTo>
                <a:lnTo>
                  <a:pt x="7805" y="6350"/>
                </a:lnTo>
                <a:lnTo>
                  <a:pt x="7585" y="5027"/>
                </a:lnTo>
                <a:lnTo>
                  <a:pt x="7438" y="3352"/>
                </a:lnTo>
                <a:lnTo>
                  <a:pt x="6546" y="2235"/>
                </a:lnTo>
                <a:lnTo>
                  <a:pt x="5158" y="1490"/>
                </a:lnTo>
                <a:lnTo>
                  <a:pt x="5" y="2"/>
                </a:lnTo>
                <a:lnTo>
                  <a:pt x="0" y="0"/>
                </a:lnTo>
                <a:lnTo>
                  <a:pt x="3792" y="3793"/>
                </a:lnTo>
                <a:lnTo>
                  <a:pt x="5703" y="4910"/>
                </a:lnTo>
                <a:lnTo>
                  <a:pt x="7771" y="5654"/>
                </a:lnTo>
                <a:lnTo>
                  <a:pt x="12978" y="6482"/>
                </a:lnTo>
                <a:lnTo>
                  <a:pt x="29257" y="7013"/>
                </a:lnTo>
                <a:lnTo>
                  <a:pt x="68103" y="7136"/>
                </a:lnTo>
                <a:lnTo>
                  <a:pt x="74771" y="7933"/>
                </a:lnTo>
                <a:lnTo>
                  <a:pt x="82391" y="9257"/>
                </a:lnTo>
                <a:lnTo>
                  <a:pt x="90646" y="10934"/>
                </a:lnTo>
                <a:lnTo>
                  <a:pt x="99324" y="12052"/>
                </a:lnTo>
                <a:lnTo>
                  <a:pt x="108285" y="12797"/>
                </a:lnTo>
                <a:lnTo>
                  <a:pt x="117434" y="13294"/>
                </a:lnTo>
                <a:lnTo>
                  <a:pt x="136065" y="13846"/>
                </a:lnTo>
                <a:lnTo>
                  <a:pt x="192910" y="14249"/>
                </a:lnTo>
                <a:lnTo>
                  <a:pt x="263350" y="14285"/>
                </a:lnTo>
                <a:lnTo>
                  <a:pt x="273198" y="15080"/>
                </a:lnTo>
                <a:lnTo>
                  <a:pt x="282144" y="16403"/>
                </a:lnTo>
                <a:lnTo>
                  <a:pt x="290490" y="18079"/>
                </a:lnTo>
                <a:lnTo>
                  <a:pt x="300023" y="19197"/>
                </a:lnTo>
                <a:lnTo>
                  <a:pt x="310346" y="19942"/>
                </a:lnTo>
                <a:lnTo>
                  <a:pt x="330813" y="20769"/>
                </a:lnTo>
                <a:lnTo>
                  <a:pt x="347846" y="21137"/>
                </a:lnTo>
                <a:lnTo>
                  <a:pt x="405015" y="21406"/>
                </a:lnTo>
                <a:lnTo>
                  <a:pt x="413678" y="20621"/>
                </a:lnTo>
                <a:lnTo>
                  <a:pt x="422629" y="19303"/>
                </a:lnTo>
                <a:lnTo>
                  <a:pt x="431771" y="17631"/>
                </a:lnTo>
                <a:lnTo>
                  <a:pt x="440248" y="16517"/>
                </a:lnTo>
                <a:lnTo>
                  <a:pt x="448280" y="15774"/>
                </a:lnTo>
                <a:lnTo>
                  <a:pt x="463554" y="14948"/>
                </a:lnTo>
                <a:lnTo>
                  <a:pt x="478280" y="14581"/>
                </a:lnTo>
                <a:lnTo>
                  <a:pt x="496166" y="14375"/>
                </a:lnTo>
                <a:lnTo>
                  <a:pt x="501433" y="15140"/>
                </a:lnTo>
                <a:lnTo>
                  <a:pt x="506533" y="16443"/>
                </a:lnTo>
                <a:lnTo>
                  <a:pt x="511520" y="18106"/>
                </a:lnTo>
                <a:lnTo>
                  <a:pt x="516432" y="19214"/>
                </a:lnTo>
                <a:lnTo>
                  <a:pt x="521294" y="19953"/>
                </a:lnTo>
                <a:lnTo>
                  <a:pt x="526123" y="20446"/>
                </a:lnTo>
                <a:lnTo>
                  <a:pt x="529342" y="21568"/>
                </a:lnTo>
                <a:lnTo>
                  <a:pt x="531489" y="23110"/>
                </a:lnTo>
                <a:lnTo>
                  <a:pt x="534933" y="27496"/>
                </a:lnTo>
                <a:lnTo>
                  <a:pt x="535216" y="28649"/>
                </a:lnTo>
                <a:lnTo>
                  <a:pt x="535404" y="30212"/>
                </a:lnTo>
                <a:lnTo>
                  <a:pt x="535781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3107534" y="2621843"/>
            <a:ext cx="3977621" cy="649995"/>
            <a:chOff x="3107534" y="2621843"/>
            <a:chExt cx="3977621" cy="649995"/>
          </a:xfrm>
        </p:grpSpPr>
        <p:sp>
          <p:nvSpPr>
            <p:cNvPr id="27" name="SMARTPenAnnotation191"/>
            <p:cNvSpPr/>
            <p:nvPr/>
          </p:nvSpPr>
          <p:spPr>
            <a:xfrm>
              <a:off x="4564856" y="2700337"/>
              <a:ext cx="7145" cy="7145"/>
            </a:xfrm>
            <a:custGeom>
              <a:avLst/>
              <a:gdLst/>
              <a:ahLst/>
              <a:cxnLst/>
              <a:rect l="0" t="0" r="0" b="0"/>
              <a:pathLst>
                <a:path w="7145" h="7145">
                  <a:moveTo>
                    <a:pt x="0" y="7144"/>
                  </a:moveTo>
                  <a:lnTo>
                    <a:pt x="0" y="87"/>
                  </a:lnTo>
                  <a:lnTo>
                    <a:pt x="794" y="58"/>
                  </a:lnTo>
                  <a:lnTo>
                    <a:pt x="7085" y="0"/>
                  </a:lnTo>
                  <a:lnTo>
                    <a:pt x="71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92"/>
            <p:cNvSpPr/>
            <p:nvPr/>
          </p:nvSpPr>
          <p:spPr>
            <a:xfrm>
              <a:off x="4564856" y="2678993"/>
              <a:ext cx="1357313" cy="28481"/>
            </a:xfrm>
            <a:custGeom>
              <a:avLst/>
              <a:gdLst/>
              <a:ahLst/>
              <a:cxnLst/>
              <a:rect l="0" t="0" r="0" b="0"/>
              <a:pathLst>
                <a:path w="1357313" h="28481">
                  <a:moveTo>
                    <a:pt x="0" y="14200"/>
                  </a:moveTo>
                  <a:lnTo>
                    <a:pt x="7118" y="14200"/>
                  </a:lnTo>
                  <a:lnTo>
                    <a:pt x="7136" y="17993"/>
                  </a:lnTo>
                  <a:lnTo>
                    <a:pt x="7932" y="19110"/>
                  </a:lnTo>
                  <a:lnTo>
                    <a:pt x="9257" y="19855"/>
                  </a:lnTo>
                  <a:lnTo>
                    <a:pt x="13294" y="21050"/>
                  </a:lnTo>
                  <a:lnTo>
                    <a:pt x="55165" y="21344"/>
                  </a:lnTo>
                  <a:lnTo>
                    <a:pt x="55827" y="21344"/>
                  </a:lnTo>
                  <a:lnTo>
                    <a:pt x="57061" y="20550"/>
                  </a:lnTo>
                  <a:lnTo>
                    <a:pt x="58678" y="19227"/>
                  </a:lnTo>
                  <a:lnTo>
                    <a:pt x="60550" y="17552"/>
                  </a:lnTo>
                  <a:lnTo>
                    <a:pt x="62592" y="16434"/>
                  </a:lnTo>
                  <a:lnTo>
                    <a:pt x="64747" y="15690"/>
                  </a:lnTo>
                  <a:lnTo>
                    <a:pt x="69258" y="14862"/>
                  </a:lnTo>
                  <a:lnTo>
                    <a:pt x="110538" y="14200"/>
                  </a:lnTo>
                  <a:lnTo>
                    <a:pt x="335485" y="14200"/>
                  </a:lnTo>
                  <a:lnTo>
                    <a:pt x="338750" y="14994"/>
                  </a:lnTo>
                  <a:lnTo>
                    <a:pt x="341721" y="16317"/>
                  </a:lnTo>
                  <a:lnTo>
                    <a:pt x="344495" y="17993"/>
                  </a:lnTo>
                  <a:lnTo>
                    <a:pt x="347138" y="19110"/>
                  </a:lnTo>
                  <a:lnTo>
                    <a:pt x="349694" y="19855"/>
                  </a:lnTo>
                  <a:lnTo>
                    <a:pt x="354651" y="20682"/>
                  </a:lnTo>
                  <a:lnTo>
                    <a:pt x="395080" y="21343"/>
                  </a:lnTo>
                  <a:lnTo>
                    <a:pt x="423861" y="21344"/>
                  </a:lnTo>
                  <a:lnTo>
                    <a:pt x="426242" y="22138"/>
                  </a:lnTo>
                  <a:lnTo>
                    <a:pt x="428624" y="23461"/>
                  </a:lnTo>
                  <a:lnTo>
                    <a:pt x="431005" y="25136"/>
                  </a:lnTo>
                  <a:lnTo>
                    <a:pt x="433387" y="26254"/>
                  </a:lnTo>
                  <a:lnTo>
                    <a:pt x="435769" y="26998"/>
                  </a:lnTo>
                  <a:lnTo>
                    <a:pt x="440531" y="27826"/>
                  </a:lnTo>
                  <a:lnTo>
                    <a:pt x="473574" y="28480"/>
                  </a:lnTo>
                  <a:lnTo>
                    <a:pt x="476054" y="27689"/>
                  </a:lnTo>
                  <a:lnTo>
                    <a:pt x="478500" y="26368"/>
                  </a:lnTo>
                  <a:lnTo>
                    <a:pt x="480925" y="24693"/>
                  </a:lnTo>
                  <a:lnTo>
                    <a:pt x="484129" y="23577"/>
                  </a:lnTo>
                  <a:lnTo>
                    <a:pt x="487853" y="22833"/>
                  </a:lnTo>
                  <a:lnTo>
                    <a:pt x="495430" y="22006"/>
                  </a:lnTo>
                  <a:lnTo>
                    <a:pt x="534596" y="21346"/>
                  </a:lnTo>
                  <a:lnTo>
                    <a:pt x="570502" y="21344"/>
                  </a:lnTo>
                  <a:lnTo>
                    <a:pt x="574010" y="20550"/>
                  </a:lnTo>
                  <a:lnTo>
                    <a:pt x="577142" y="19227"/>
                  </a:lnTo>
                  <a:lnTo>
                    <a:pt x="580024" y="17552"/>
                  </a:lnTo>
                  <a:lnTo>
                    <a:pt x="582739" y="16434"/>
                  </a:lnTo>
                  <a:lnTo>
                    <a:pt x="585342" y="15690"/>
                  </a:lnTo>
                  <a:lnTo>
                    <a:pt x="590352" y="14862"/>
                  </a:lnTo>
                  <a:lnTo>
                    <a:pt x="630324" y="14204"/>
                  </a:lnTo>
                  <a:lnTo>
                    <a:pt x="691973" y="14200"/>
                  </a:lnTo>
                  <a:lnTo>
                    <a:pt x="695472" y="14994"/>
                  </a:lnTo>
                  <a:lnTo>
                    <a:pt x="698597" y="16317"/>
                  </a:lnTo>
                  <a:lnTo>
                    <a:pt x="701475" y="17993"/>
                  </a:lnTo>
                  <a:lnTo>
                    <a:pt x="704982" y="19110"/>
                  </a:lnTo>
                  <a:lnTo>
                    <a:pt x="708906" y="19855"/>
                  </a:lnTo>
                  <a:lnTo>
                    <a:pt x="716706" y="20682"/>
                  </a:lnTo>
                  <a:lnTo>
                    <a:pt x="756783" y="21341"/>
                  </a:lnTo>
                  <a:lnTo>
                    <a:pt x="1106009" y="21344"/>
                  </a:lnTo>
                  <a:lnTo>
                    <a:pt x="1109608" y="20550"/>
                  </a:lnTo>
                  <a:lnTo>
                    <a:pt x="1112801" y="19227"/>
                  </a:lnTo>
                  <a:lnTo>
                    <a:pt x="1115723" y="17552"/>
                  </a:lnTo>
                  <a:lnTo>
                    <a:pt x="1118465" y="16434"/>
                  </a:lnTo>
                  <a:lnTo>
                    <a:pt x="1121088" y="15690"/>
                  </a:lnTo>
                  <a:lnTo>
                    <a:pt x="1126911" y="14862"/>
                  </a:lnTo>
                  <a:lnTo>
                    <a:pt x="1169266" y="14205"/>
                  </a:lnTo>
                  <a:lnTo>
                    <a:pt x="1244374" y="14200"/>
                  </a:lnTo>
                  <a:lnTo>
                    <a:pt x="1247889" y="13407"/>
                  </a:lnTo>
                  <a:lnTo>
                    <a:pt x="1251819" y="12084"/>
                  </a:lnTo>
                  <a:lnTo>
                    <a:pt x="1256027" y="10408"/>
                  </a:lnTo>
                  <a:lnTo>
                    <a:pt x="1259627" y="9291"/>
                  </a:lnTo>
                  <a:lnTo>
                    <a:pt x="1262820" y="8546"/>
                  </a:lnTo>
                  <a:lnTo>
                    <a:pt x="1268484" y="7719"/>
                  </a:lnTo>
                  <a:lnTo>
                    <a:pt x="1309833" y="7058"/>
                  </a:lnTo>
                  <a:lnTo>
                    <a:pt x="1356203" y="7057"/>
                  </a:lnTo>
                  <a:lnTo>
                    <a:pt x="1356573" y="6263"/>
                  </a:lnTo>
                  <a:lnTo>
                    <a:pt x="1356820" y="4940"/>
                  </a:lnTo>
                  <a:lnTo>
                    <a:pt x="1357304" y="0"/>
                  </a:lnTo>
                  <a:lnTo>
                    <a:pt x="1357312" y="7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93"/>
            <p:cNvSpPr/>
            <p:nvPr/>
          </p:nvSpPr>
          <p:spPr>
            <a:xfrm>
              <a:off x="3107534" y="2643187"/>
              <a:ext cx="1485898" cy="135724"/>
            </a:xfrm>
            <a:custGeom>
              <a:avLst/>
              <a:gdLst/>
              <a:ahLst/>
              <a:cxnLst/>
              <a:rect l="0" t="0" r="0" b="0"/>
              <a:pathLst>
                <a:path w="1485898" h="135724">
                  <a:moveTo>
                    <a:pt x="1485897" y="57150"/>
                  </a:moveTo>
                  <a:lnTo>
                    <a:pt x="1479746" y="57150"/>
                  </a:lnTo>
                  <a:lnTo>
                    <a:pt x="1479415" y="56356"/>
                  </a:lnTo>
                  <a:lnTo>
                    <a:pt x="1479047" y="53358"/>
                  </a:lnTo>
                  <a:lnTo>
                    <a:pt x="1478156" y="52240"/>
                  </a:lnTo>
                  <a:lnTo>
                    <a:pt x="1476767" y="51496"/>
                  </a:lnTo>
                  <a:lnTo>
                    <a:pt x="1472628" y="50300"/>
                  </a:lnTo>
                  <a:lnTo>
                    <a:pt x="1428263" y="50006"/>
                  </a:lnTo>
                  <a:lnTo>
                    <a:pt x="1383227" y="50006"/>
                  </a:lnTo>
                  <a:lnTo>
                    <a:pt x="1380938" y="50800"/>
                  </a:lnTo>
                  <a:lnTo>
                    <a:pt x="1374717" y="54916"/>
                  </a:lnTo>
                  <a:lnTo>
                    <a:pt x="1372984" y="56157"/>
                  </a:lnTo>
                  <a:lnTo>
                    <a:pt x="1357921" y="57092"/>
                  </a:lnTo>
                  <a:lnTo>
                    <a:pt x="1218499" y="57150"/>
                  </a:lnTo>
                  <a:lnTo>
                    <a:pt x="1208054" y="53358"/>
                  </a:lnTo>
                  <a:lnTo>
                    <a:pt x="1198697" y="50999"/>
                  </a:lnTo>
                  <a:lnTo>
                    <a:pt x="1153185" y="50008"/>
                  </a:lnTo>
                  <a:lnTo>
                    <a:pt x="1136911" y="50006"/>
                  </a:lnTo>
                  <a:lnTo>
                    <a:pt x="1133383" y="50800"/>
                  </a:lnTo>
                  <a:lnTo>
                    <a:pt x="1124626" y="54916"/>
                  </a:lnTo>
                  <a:lnTo>
                    <a:pt x="1117004" y="56488"/>
                  </a:lnTo>
                  <a:lnTo>
                    <a:pt x="1073344" y="57148"/>
                  </a:lnTo>
                  <a:lnTo>
                    <a:pt x="815738" y="57150"/>
                  </a:lnTo>
                  <a:lnTo>
                    <a:pt x="812112" y="56356"/>
                  </a:lnTo>
                  <a:lnTo>
                    <a:pt x="802422" y="52240"/>
                  </a:lnTo>
                  <a:lnTo>
                    <a:pt x="784518" y="50300"/>
                  </a:lnTo>
                  <a:lnTo>
                    <a:pt x="741654" y="50009"/>
                  </a:lnTo>
                  <a:lnTo>
                    <a:pt x="734170" y="47891"/>
                  </a:lnTo>
                  <a:lnTo>
                    <a:pt x="725552" y="45097"/>
                  </a:lnTo>
                  <a:lnTo>
                    <a:pt x="698553" y="42993"/>
                  </a:lnTo>
                  <a:lnTo>
                    <a:pt x="659282" y="42865"/>
                  </a:lnTo>
                  <a:lnTo>
                    <a:pt x="655421" y="42070"/>
                  </a:lnTo>
                  <a:lnTo>
                    <a:pt x="645399" y="37953"/>
                  </a:lnTo>
                  <a:lnTo>
                    <a:pt x="637150" y="36712"/>
                  </a:lnTo>
                  <a:lnTo>
                    <a:pt x="633522" y="37175"/>
                  </a:lnTo>
                  <a:lnTo>
                    <a:pt x="630310" y="38277"/>
                  </a:lnTo>
                  <a:lnTo>
                    <a:pt x="627374" y="39806"/>
                  </a:lnTo>
                  <a:lnTo>
                    <a:pt x="623830" y="40031"/>
                  </a:lnTo>
                  <a:lnTo>
                    <a:pt x="584134" y="35862"/>
                  </a:lnTo>
                  <a:lnTo>
                    <a:pt x="541864" y="35720"/>
                  </a:lnTo>
                  <a:lnTo>
                    <a:pt x="526204" y="39512"/>
                  </a:lnTo>
                  <a:lnTo>
                    <a:pt x="502483" y="42421"/>
                  </a:lnTo>
                  <a:lnTo>
                    <a:pt x="468919" y="43639"/>
                  </a:lnTo>
                  <a:lnTo>
                    <a:pt x="455555" y="47767"/>
                  </a:lnTo>
                  <a:lnTo>
                    <a:pt x="445421" y="49343"/>
                  </a:lnTo>
                  <a:lnTo>
                    <a:pt x="403178" y="49989"/>
                  </a:lnTo>
                  <a:lnTo>
                    <a:pt x="394559" y="49999"/>
                  </a:lnTo>
                  <a:lnTo>
                    <a:pt x="390832" y="50795"/>
                  </a:lnTo>
                  <a:lnTo>
                    <a:pt x="381001" y="54914"/>
                  </a:lnTo>
                  <a:lnTo>
                    <a:pt x="363858" y="56709"/>
                  </a:lnTo>
                  <a:lnTo>
                    <a:pt x="320487" y="57142"/>
                  </a:lnTo>
                  <a:lnTo>
                    <a:pt x="298769" y="57149"/>
                  </a:lnTo>
                  <a:lnTo>
                    <a:pt x="291270" y="55033"/>
                  </a:lnTo>
                  <a:lnTo>
                    <a:pt x="283439" y="52240"/>
                  </a:lnTo>
                  <a:lnTo>
                    <a:pt x="273774" y="50668"/>
                  </a:lnTo>
                  <a:lnTo>
                    <a:pt x="230129" y="50010"/>
                  </a:lnTo>
                  <a:lnTo>
                    <a:pt x="219374" y="50007"/>
                  </a:lnTo>
                  <a:lnTo>
                    <a:pt x="212327" y="47890"/>
                  </a:lnTo>
                  <a:lnTo>
                    <a:pt x="203903" y="45097"/>
                  </a:lnTo>
                  <a:lnTo>
                    <a:pt x="179166" y="42993"/>
                  </a:lnTo>
                  <a:lnTo>
                    <a:pt x="134340" y="42863"/>
                  </a:lnTo>
                  <a:lnTo>
                    <a:pt x="47535" y="42863"/>
                  </a:lnTo>
                  <a:lnTo>
                    <a:pt x="45183" y="43656"/>
                  </a:lnTo>
                  <a:lnTo>
                    <a:pt x="38873" y="47772"/>
                  </a:lnTo>
                  <a:lnTo>
                    <a:pt x="37119" y="49013"/>
                  </a:lnTo>
                  <a:lnTo>
                    <a:pt x="34223" y="49565"/>
                  </a:lnTo>
                  <a:lnTo>
                    <a:pt x="24677" y="49989"/>
                  </a:lnTo>
                  <a:lnTo>
                    <a:pt x="28373" y="50006"/>
                  </a:lnTo>
                  <a:lnTo>
                    <a:pt x="22404" y="50006"/>
                  </a:lnTo>
                  <a:lnTo>
                    <a:pt x="22872" y="50800"/>
                  </a:lnTo>
                  <a:lnTo>
                    <a:pt x="26530" y="54916"/>
                  </a:lnTo>
                  <a:lnTo>
                    <a:pt x="28303" y="56856"/>
                  </a:lnTo>
                  <a:lnTo>
                    <a:pt x="28492" y="60855"/>
                  </a:lnTo>
                  <a:lnTo>
                    <a:pt x="29313" y="62001"/>
                  </a:lnTo>
                  <a:lnTo>
                    <a:pt x="30653" y="62766"/>
                  </a:lnTo>
                  <a:lnTo>
                    <a:pt x="32341" y="63275"/>
                  </a:lnTo>
                  <a:lnTo>
                    <a:pt x="33466" y="64408"/>
                  </a:lnTo>
                  <a:lnTo>
                    <a:pt x="34216" y="65958"/>
                  </a:lnTo>
                  <a:lnTo>
                    <a:pt x="34716" y="67784"/>
                  </a:lnTo>
                  <a:lnTo>
                    <a:pt x="35843" y="69002"/>
                  </a:lnTo>
                  <a:lnTo>
                    <a:pt x="37388" y="69814"/>
                  </a:lnTo>
                  <a:lnTo>
                    <a:pt x="39211" y="70355"/>
                  </a:lnTo>
                  <a:lnTo>
                    <a:pt x="43355" y="73073"/>
                  </a:lnTo>
                  <a:lnTo>
                    <a:pt x="45571" y="74909"/>
                  </a:lnTo>
                  <a:lnTo>
                    <a:pt x="47842" y="76133"/>
                  </a:lnTo>
                  <a:lnTo>
                    <a:pt x="52482" y="77493"/>
                  </a:lnTo>
                  <a:lnTo>
                    <a:pt x="54037" y="78650"/>
                  </a:lnTo>
                  <a:lnTo>
                    <a:pt x="55074" y="80214"/>
                  </a:lnTo>
                  <a:lnTo>
                    <a:pt x="55765" y="82051"/>
                  </a:lnTo>
                  <a:lnTo>
                    <a:pt x="58649" y="86209"/>
                  </a:lnTo>
                  <a:lnTo>
                    <a:pt x="60530" y="88429"/>
                  </a:lnTo>
                  <a:lnTo>
                    <a:pt x="62577" y="89909"/>
                  </a:lnTo>
                  <a:lnTo>
                    <a:pt x="69251" y="92785"/>
                  </a:lnTo>
                  <a:lnTo>
                    <a:pt x="73903" y="96271"/>
                  </a:lnTo>
                  <a:lnTo>
                    <a:pt x="75462" y="98312"/>
                  </a:lnTo>
                  <a:lnTo>
                    <a:pt x="76501" y="100466"/>
                  </a:lnTo>
                  <a:lnTo>
                    <a:pt x="77193" y="102696"/>
                  </a:lnTo>
                  <a:lnTo>
                    <a:pt x="78449" y="104977"/>
                  </a:lnTo>
                  <a:lnTo>
                    <a:pt x="80079" y="107291"/>
                  </a:lnTo>
                  <a:lnTo>
                    <a:pt x="81960" y="109627"/>
                  </a:lnTo>
                  <a:lnTo>
                    <a:pt x="84008" y="111185"/>
                  </a:lnTo>
                  <a:lnTo>
                    <a:pt x="86166" y="112223"/>
                  </a:lnTo>
                  <a:lnTo>
                    <a:pt x="88399" y="112915"/>
                  </a:lnTo>
                  <a:lnTo>
                    <a:pt x="92997" y="115801"/>
                  </a:lnTo>
                  <a:lnTo>
                    <a:pt x="98624" y="120329"/>
                  </a:lnTo>
                  <a:lnTo>
                    <a:pt x="101511" y="123065"/>
                  </a:lnTo>
                  <a:lnTo>
                    <a:pt x="106039" y="127497"/>
                  </a:lnTo>
                  <a:lnTo>
                    <a:pt x="106410" y="128654"/>
                  </a:lnTo>
                  <a:lnTo>
                    <a:pt x="106823" y="132057"/>
                  </a:lnTo>
                  <a:lnTo>
                    <a:pt x="107727" y="133281"/>
                  </a:lnTo>
                  <a:lnTo>
                    <a:pt x="109123" y="134098"/>
                  </a:lnTo>
                  <a:lnTo>
                    <a:pt x="114207" y="135703"/>
                  </a:lnTo>
                  <a:lnTo>
                    <a:pt x="110478" y="135723"/>
                  </a:lnTo>
                  <a:lnTo>
                    <a:pt x="109370" y="134932"/>
                  </a:lnTo>
                  <a:lnTo>
                    <a:pt x="108631" y="133611"/>
                  </a:lnTo>
                  <a:lnTo>
                    <a:pt x="108138" y="131936"/>
                  </a:lnTo>
                  <a:lnTo>
                    <a:pt x="107016" y="130820"/>
                  </a:lnTo>
                  <a:lnTo>
                    <a:pt x="105474" y="130076"/>
                  </a:lnTo>
                  <a:lnTo>
                    <a:pt x="103653" y="129580"/>
                  </a:lnTo>
                  <a:lnTo>
                    <a:pt x="102438" y="128455"/>
                  </a:lnTo>
                  <a:lnTo>
                    <a:pt x="101629" y="126912"/>
                  </a:lnTo>
                  <a:lnTo>
                    <a:pt x="101089" y="125089"/>
                  </a:lnTo>
                  <a:lnTo>
                    <a:pt x="98373" y="120947"/>
                  </a:lnTo>
                  <a:lnTo>
                    <a:pt x="96537" y="118732"/>
                  </a:lnTo>
                  <a:lnTo>
                    <a:pt x="94519" y="117254"/>
                  </a:lnTo>
                  <a:lnTo>
                    <a:pt x="87888" y="114382"/>
                  </a:lnTo>
                  <a:lnTo>
                    <a:pt x="83245" y="110897"/>
                  </a:lnTo>
                  <a:lnTo>
                    <a:pt x="78536" y="106702"/>
                  </a:lnTo>
                  <a:lnTo>
                    <a:pt x="73797" y="102192"/>
                  </a:lnTo>
                  <a:lnTo>
                    <a:pt x="69045" y="97542"/>
                  </a:lnTo>
                  <a:lnTo>
                    <a:pt x="65872" y="95984"/>
                  </a:lnTo>
                  <a:lnTo>
                    <a:pt x="53823" y="92998"/>
                  </a:lnTo>
                  <a:lnTo>
                    <a:pt x="44822" y="89487"/>
                  </a:lnTo>
                  <a:lnTo>
                    <a:pt x="37646" y="85280"/>
                  </a:lnTo>
                  <a:lnTo>
                    <a:pt x="34621" y="83047"/>
                  </a:lnTo>
                  <a:lnTo>
                    <a:pt x="31811" y="80765"/>
                  </a:lnTo>
                  <a:lnTo>
                    <a:pt x="29144" y="78449"/>
                  </a:lnTo>
                  <a:lnTo>
                    <a:pt x="26572" y="76112"/>
                  </a:lnTo>
                  <a:lnTo>
                    <a:pt x="21598" y="71399"/>
                  </a:lnTo>
                  <a:lnTo>
                    <a:pt x="10920" y="60917"/>
                  </a:lnTo>
                  <a:lnTo>
                    <a:pt x="8867" y="59661"/>
                  </a:lnTo>
                  <a:lnTo>
                    <a:pt x="7" y="57153"/>
                  </a:lnTo>
                  <a:lnTo>
                    <a:pt x="0" y="53358"/>
                  </a:lnTo>
                  <a:lnTo>
                    <a:pt x="1586" y="52241"/>
                  </a:lnTo>
                  <a:lnTo>
                    <a:pt x="7582" y="51000"/>
                  </a:lnTo>
                  <a:lnTo>
                    <a:pt x="16091" y="50301"/>
                  </a:lnTo>
                  <a:lnTo>
                    <a:pt x="31780" y="45155"/>
                  </a:lnTo>
                  <a:lnTo>
                    <a:pt x="45486" y="42748"/>
                  </a:lnTo>
                  <a:lnTo>
                    <a:pt x="54874" y="39372"/>
                  </a:lnTo>
                  <a:lnTo>
                    <a:pt x="73837" y="35647"/>
                  </a:lnTo>
                  <a:lnTo>
                    <a:pt x="83350" y="32247"/>
                  </a:lnTo>
                  <a:lnTo>
                    <a:pt x="92870" y="28090"/>
                  </a:lnTo>
                  <a:lnTo>
                    <a:pt x="102392" y="23597"/>
                  </a:lnTo>
                  <a:lnTo>
                    <a:pt x="126203" y="11878"/>
                  </a:lnTo>
                  <a:lnTo>
                    <a:pt x="135728" y="9248"/>
                  </a:lnTo>
                  <a:lnTo>
                    <a:pt x="140491" y="8546"/>
                  </a:lnTo>
                  <a:lnTo>
                    <a:pt x="147899" y="5651"/>
                  </a:lnTo>
                  <a:lnTo>
                    <a:pt x="150986" y="3767"/>
                  </a:lnTo>
                  <a:lnTo>
                    <a:pt x="158649" y="1674"/>
                  </a:lnTo>
                  <a:lnTo>
                    <a:pt x="19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94"/>
            <p:cNvSpPr/>
            <p:nvPr/>
          </p:nvSpPr>
          <p:spPr>
            <a:xfrm>
              <a:off x="3307556" y="2643187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95"/>
            <p:cNvSpPr/>
            <p:nvPr/>
          </p:nvSpPr>
          <p:spPr>
            <a:xfrm>
              <a:off x="5922168" y="2621843"/>
              <a:ext cx="149993" cy="164220"/>
            </a:xfrm>
            <a:custGeom>
              <a:avLst/>
              <a:gdLst/>
              <a:ahLst/>
              <a:cxnLst/>
              <a:rect l="0" t="0" r="0" b="0"/>
              <a:pathLst>
                <a:path w="149993" h="164220">
                  <a:moveTo>
                    <a:pt x="0" y="7057"/>
                  </a:moveTo>
                  <a:lnTo>
                    <a:pt x="6151" y="7057"/>
                  </a:lnTo>
                  <a:lnTo>
                    <a:pt x="8070" y="6263"/>
                  </a:lnTo>
                  <a:lnTo>
                    <a:pt x="10936" y="4940"/>
                  </a:lnTo>
                  <a:lnTo>
                    <a:pt x="14435" y="3264"/>
                  </a:lnTo>
                  <a:lnTo>
                    <a:pt x="18355" y="2147"/>
                  </a:lnTo>
                  <a:lnTo>
                    <a:pt x="22555" y="1402"/>
                  </a:lnTo>
                  <a:lnTo>
                    <a:pt x="26943" y="906"/>
                  </a:lnTo>
                  <a:lnTo>
                    <a:pt x="30662" y="575"/>
                  </a:lnTo>
                  <a:lnTo>
                    <a:pt x="33935" y="354"/>
                  </a:lnTo>
                  <a:lnTo>
                    <a:pt x="36911" y="207"/>
                  </a:lnTo>
                  <a:lnTo>
                    <a:pt x="44451" y="44"/>
                  </a:lnTo>
                  <a:lnTo>
                    <a:pt x="48684" y="0"/>
                  </a:lnTo>
                  <a:lnTo>
                    <a:pt x="52300" y="765"/>
                  </a:lnTo>
                  <a:lnTo>
                    <a:pt x="55504" y="2068"/>
                  </a:lnTo>
                  <a:lnTo>
                    <a:pt x="58434" y="3731"/>
                  </a:lnTo>
                  <a:lnTo>
                    <a:pt x="61975" y="4840"/>
                  </a:lnTo>
                  <a:lnTo>
                    <a:pt x="65923" y="5579"/>
                  </a:lnTo>
                  <a:lnTo>
                    <a:pt x="70142" y="6071"/>
                  </a:lnTo>
                  <a:lnTo>
                    <a:pt x="73749" y="7193"/>
                  </a:lnTo>
                  <a:lnTo>
                    <a:pt x="76948" y="8735"/>
                  </a:lnTo>
                  <a:lnTo>
                    <a:pt x="79873" y="10557"/>
                  </a:lnTo>
                  <a:lnTo>
                    <a:pt x="83412" y="11771"/>
                  </a:lnTo>
                  <a:lnTo>
                    <a:pt x="87358" y="12581"/>
                  </a:lnTo>
                  <a:lnTo>
                    <a:pt x="91576" y="13121"/>
                  </a:lnTo>
                  <a:lnTo>
                    <a:pt x="95182" y="13481"/>
                  </a:lnTo>
                  <a:lnTo>
                    <a:pt x="98380" y="13720"/>
                  </a:lnTo>
                  <a:lnTo>
                    <a:pt x="101306" y="13881"/>
                  </a:lnTo>
                  <a:lnTo>
                    <a:pt x="104049" y="14781"/>
                  </a:lnTo>
                  <a:lnTo>
                    <a:pt x="106673" y="16175"/>
                  </a:lnTo>
                  <a:lnTo>
                    <a:pt x="109215" y="17898"/>
                  </a:lnTo>
                  <a:lnTo>
                    <a:pt x="111704" y="19047"/>
                  </a:lnTo>
                  <a:lnTo>
                    <a:pt x="114157" y="19813"/>
                  </a:lnTo>
                  <a:lnTo>
                    <a:pt x="116586" y="20323"/>
                  </a:lnTo>
                  <a:lnTo>
                    <a:pt x="118999" y="20663"/>
                  </a:lnTo>
                  <a:lnTo>
                    <a:pt x="121402" y="20890"/>
                  </a:lnTo>
                  <a:lnTo>
                    <a:pt x="123797" y="21041"/>
                  </a:lnTo>
                  <a:lnTo>
                    <a:pt x="125394" y="21936"/>
                  </a:lnTo>
                  <a:lnTo>
                    <a:pt x="126459" y="23326"/>
                  </a:lnTo>
                  <a:lnTo>
                    <a:pt x="127168" y="25047"/>
                  </a:lnTo>
                  <a:lnTo>
                    <a:pt x="128435" y="26194"/>
                  </a:lnTo>
                  <a:lnTo>
                    <a:pt x="130074" y="26958"/>
                  </a:lnTo>
                  <a:lnTo>
                    <a:pt x="131960" y="27468"/>
                  </a:lnTo>
                  <a:lnTo>
                    <a:pt x="136172" y="30151"/>
                  </a:lnTo>
                  <a:lnTo>
                    <a:pt x="141551" y="34549"/>
                  </a:lnTo>
                  <a:lnTo>
                    <a:pt x="141992" y="35704"/>
                  </a:lnTo>
                  <a:lnTo>
                    <a:pt x="142483" y="39103"/>
                  </a:lnTo>
                  <a:lnTo>
                    <a:pt x="143408" y="40327"/>
                  </a:lnTo>
                  <a:lnTo>
                    <a:pt x="144818" y="41143"/>
                  </a:lnTo>
                  <a:lnTo>
                    <a:pt x="146552" y="41687"/>
                  </a:lnTo>
                  <a:lnTo>
                    <a:pt x="147707" y="42844"/>
                  </a:lnTo>
                  <a:lnTo>
                    <a:pt x="148478" y="44408"/>
                  </a:lnTo>
                  <a:lnTo>
                    <a:pt x="149715" y="48831"/>
                  </a:lnTo>
                  <a:lnTo>
                    <a:pt x="149929" y="53389"/>
                  </a:lnTo>
                  <a:lnTo>
                    <a:pt x="149992" y="55974"/>
                  </a:lnTo>
                  <a:lnTo>
                    <a:pt x="146218" y="60533"/>
                  </a:lnTo>
                  <a:lnTo>
                    <a:pt x="145104" y="62551"/>
                  </a:lnTo>
                  <a:lnTo>
                    <a:pt x="143866" y="66910"/>
                  </a:lnTo>
                  <a:lnTo>
                    <a:pt x="141199" y="71494"/>
                  </a:lnTo>
                  <a:lnTo>
                    <a:pt x="136812" y="77111"/>
                  </a:lnTo>
                  <a:lnTo>
                    <a:pt x="136212" y="79996"/>
                  </a:lnTo>
                  <a:lnTo>
                    <a:pt x="136052" y="81877"/>
                  </a:lnTo>
                  <a:lnTo>
                    <a:pt x="135151" y="83130"/>
                  </a:lnTo>
                  <a:lnTo>
                    <a:pt x="133757" y="83966"/>
                  </a:lnTo>
                  <a:lnTo>
                    <a:pt x="132034" y="84523"/>
                  </a:lnTo>
                  <a:lnTo>
                    <a:pt x="128003" y="87259"/>
                  </a:lnTo>
                  <a:lnTo>
                    <a:pt x="123565" y="91121"/>
                  </a:lnTo>
                  <a:lnTo>
                    <a:pt x="118947" y="95483"/>
                  </a:lnTo>
                  <a:lnTo>
                    <a:pt x="111885" y="102401"/>
                  </a:lnTo>
                  <a:lnTo>
                    <a:pt x="108722" y="103957"/>
                  </a:lnTo>
                  <a:lnTo>
                    <a:pt x="105025" y="104995"/>
                  </a:lnTo>
                  <a:lnTo>
                    <a:pt x="100973" y="105686"/>
                  </a:lnTo>
                  <a:lnTo>
                    <a:pt x="96684" y="106941"/>
                  </a:lnTo>
                  <a:lnTo>
                    <a:pt x="92238" y="108571"/>
                  </a:lnTo>
                  <a:lnTo>
                    <a:pt x="87686" y="110452"/>
                  </a:lnTo>
                  <a:lnTo>
                    <a:pt x="83857" y="112499"/>
                  </a:lnTo>
                  <a:lnTo>
                    <a:pt x="80511" y="114658"/>
                  </a:lnTo>
                  <a:lnTo>
                    <a:pt x="77487" y="116891"/>
                  </a:lnTo>
                  <a:lnTo>
                    <a:pt x="73883" y="119173"/>
                  </a:lnTo>
                  <a:lnTo>
                    <a:pt x="69893" y="121488"/>
                  </a:lnTo>
                  <a:lnTo>
                    <a:pt x="65645" y="123826"/>
                  </a:lnTo>
                  <a:lnTo>
                    <a:pt x="61226" y="125384"/>
                  </a:lnTo>
                  <a:lnTo>
                    <a:pt x="56693" y="126423"/>
                  </a:lnTo>
                  <a:lnTo>
                    <a:pt x="52083" y="127115"/>
                  </a:lnTo>
                  <a:lnTo>
                    <a:pt x="48216" y="128371"/>
                  </a:lnTo>
                  <a:lnTo>
                    <a:pt x="44844" y="130002"/>
                  </a:lnTo>
                  <a:lnTo>
                    <a:pt x="41802" y="131882"/>
                  </a:lnTo>
                  <a:lnTo>
                    <a:pt x="38981" y="133930"/>
                  </a:lnTo>
                  <a:lnTo>
                    <a:pt x="36306" y="136089"/>
                  </a:lnTo>
                  <a:lnTo>
                    <a:pt x="33730" y="138322"/>
                  </a:lnTo>
                  <a:lnTo>
                    <a:pt x="30424" y="140604"/>
                  </a:lnTo>
                  <a:lnTo>
                    <a:pt x="26633" y="142920"/>
                  </a:lnTo>
                  <a:lnTo>
                    <a:pt x="22517" y="145257"/>
                  </a:lnTo>
                  <a:lnTo>
                    <a:pt x="18980" y="146815"/>
                  </a:lnTo>
                  <a:lnTo>
                    <a:pt x="15829" y="147854"/>
                  </a:lnTo>
                  <a:lnTo>
                    <a:pt x="12934" y="148547"/>
                  </a:lnTo>
                  <a:lnTo>
                    <a:pt x="11004" y="149802"/>
                  </a:lnTo>
                  <a:lnTo>
                    <a:pt x="9717" y="151433"/>
                  </a:lnTo>
                  <a:lnTo>
                    <a:pt x="8860" y="153313"/>
                  </a:lnTo>
                  <a:lnTo>
                    <a:pt x="7494" y="154567"/>
                  </a:lnTo>
                  <a:lnTo>
                    <a:pt x="5790" y="155403"/>
                  </a:lnTo>
                  <a:lnTo>
                    <a:pt x="3860" y="155961"/>
                  </a:lnTo>
                  <a:lnTo>
                    <a:pt x="2574" y="157126"/>
                  </a:lnTo>
                  <a:lnTo>
                    <a:pt x="1716" y="158697"/>
                  </a:lnTo>
                  <a:lnTo>
                    <a:pt x="0" y="164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96"/>
            <p:cNvSpPr/>
            <p:nvPr/>
          </p:nvSpPr>
          <p:spPr>
            <a:xfrm>
              <a:off x="5472112" y="2664912"/>
              <a:ext cx="63875" cy="63972"/>
            </a:xfrm>
            <a:custGeom>
              <a:avLst/>
              <a:gdLst/>
              <a:ahLst/>
              <a:cxnLst/>
              <a:rect l="0" t="0" r="0" b="0"/>
              <a:pathLst>
                <a:path w="63875" h="63972">
                  <a:moveTo>
                    <a:pt x="0" y="6850"/>
                  </a:moveTo>
                  <a:lnTo>
                    <a:pt x="0" y="3058"/>
                  </a:lnTo>
                  <a:lnTo>
                    <a:pt x="794" y="1940"/>
                  </a:lnTo>
                  <a:lnTo>
                    <a:pt x="2117" y="1196"/>
                  </a:lnTo>
                  <a:lnTo>
                    <a:pt x="3792" y="699"/>
                  </a:lnTo>
                  <a:lnTo>
                    <a:pt x="5703" y="368"/>
                  </a:lnTo>
                  <a:lnTo>
                    <a:pt x="7771" y="148"/>
                  </a:lnTo>
                  <a:lnTo>
                    <a:pt x="9943" y="0"/>
                  </a:lnTo>
                  <a:lnTo>
                    <a:pt x="12185" y="696"/>
                  </a:lnTo>
                  <a:lnTo>
                    <a:pt x="14473" y="1954"/>
                  </a:lnTo>
                  <a:lnTo>
                    <a:pt x="20057" y="5883"/>
                  </a:lnTo>
                  <a:lnTo>
                    <a:pt x="21309" y="6999"/>
                  </a:lnTo>
                  <a:lnTo>
                    <a:pt x="24816" y="10356"/>
                  </a:lnTo>
                  <a:lnTo>
                    <a:pt x="26863" y="11569"/>
                  </a:lnTo>
                  <a:lnTo>
                    <a:pt x="29021" y="12377"/>
                  </a:lnTo>
                  <a:lnTo>
                    <a:pt x="31254" y="12916"/>
                  </a:lnTo>
                  <a:lnTo>
                    <a:pt x="32742" y="14069"/>
                  </a:lnTo>
                  <a:lnTo>
                    <a:pt x="33734" y="15631"/>
                  </a:lnTo>
                  <a:lnTo>
                    <a:pt x="34396" y="17467"/>
                  </a:lnTo>
                  <a:lnTo>
                    <a:pt x="35631" y="19484"/>
                  </a:lnTo>
                  <a:lnTo>
                    <a:pt x="37247" y="21623"/>
                  </a:lnTo>
                  <a:lnTo>
                    <a:pt x="39119" y="23842"/>
                  </a:lnTo>
                  <a:lnTo>
                    <a:pt x="40367" y="26116"/>
                  </a:lnTo>
                  <a:lnTo>
                    <a:pt x="41199" y="28425"/>
                  </a:lnTo>
                  <a:lnTo>
                    <a:pt x="41753" y="30758"/>
                  </a:lnTo>
                  <a:lnTo>
                    <a:pt x="42917" y="33108"/>
                  </a:lnTo>
                  <a:lnTo>
                    <a:pt x="44486" y="35468"/>
                  </a:lnTo>
                  <a:lnTo>
                    <a:pt x="48916" y="41166"/>
                  </a:lnTo>
                  <a:lnTo>
                    <a:pt x="49280" y="42427"/>
                  </a:lnTo>
                  <a:lnTo>
                    <a:pt x="49522" y="44062"/>
                  </a:lnTo>
                  <a:lnTo>
                    <a:pt x="49683" y="45945"/>
                  </a:lnTo>
                  <a:lnTo>
                    <a:pt x="48997" y="47995"/>
                  </a:lnTo>
                  <a:lnTo>
                    <a:pt x="47746" y="50155"/>
                  </a:lnTo>
                  <a:lnTo>
                    <a:pt x="43827" y="55532"/>
                  </a:lnTo>
                  <a:lnTo>
                    <a:pt x="42712" y="56767"/>
                  </a:lnTo>
                  <a:lnTo>
                    <a:pt x="36038" y="63672"/>
                  </a:lnTo>
                  <a:lnTo>
                    <a:pt x="35138" y="63781"/>
                  </a:lnTo>
                  <a:lnTo>
                    <a:pt x="33744" y="63854"/>
                  </a:lnTo>
                  <a:lnTo>
                    <a:pt x="29596" y="63971"/>
                  </a:lnTo>
                  <a:lnTo>
                    <a:pt x="28462" y="63187"/>
                  </a:lnTo>
                  <a:lnTo>
                    <a:pt x="26912" y="61870"/>
                  </a:lnTo>
                  <a:lnTo>
                    <a:pt x="25086" y="60199"/>
                  </a:lnTo>
                  <a:lnTo>
                    <a:pt x="20939" y="56225"/>
                  </a:lnTo>
                  <a:lnTo>
                    <a:pt x="18722" y="54054"/>
                  </a:lnTo>
                  <a:lnTo>
                    <a:pt x="17244" y="51813"/>
                  </a:lnTo>
                  <a:lnTo>
                    <a:pt x="16258" y="49526"/>
                  </a:lnTo>
                  <a:lnTo>
                    <a:pt x="15601" y="47207"/>
                  </a:lnTo>
                  <a:lnTo>
                    <a:pt x="15163" y="44867"/>
                  </a:lnTo>
                  <a:lnTo>
                    <a:pt x="14871" y="42513"/>
                  </a:lnTo>
                  <a:lnTo>
                    <a:pt x="14677" y="40151"/>
                  </a:lnTo>
                  <a:lnTo>
                    <a:pt x="13753" y="37782"/>
                  </a:lnTo>
                  <a:lnTo>
                    <a:pt x="12344" y="35409"/>
                  </a:lnTo>
                  <a:lnTo>
                    <a:pt x="10611" y="33033"/>
                  </a:lnTo>
                  <a:lnTo>
                    <a:pt x="10249" y="30655"/>
                  </a:lnTo>
                  <a:lnTo>
                    <a:pt x="10801" y="28276"/>
                  </a:lnTo>
                  <a:lnTo>
                    <a:pt x="11964" y="25897"/>
                  </a:lnTo>
                  <a:lnTo>
                    <a:pt x="12738" y="23517"/>
                  </a:lnTo>
                  <a:lnTo>
                    <a:pt x="13255" y="21136"/>
                  </a:lnTo>
                  <a:lnTo>
                    <a:pt x="13599" y="18755"/>
                  </a:lnTo>
                  <a:lnTo>
                    <a:pt x="14622" y="17168"/>
                  </a:lnTo>
                  <a:lnTo>
                    <a:pt x="16098" y="16110"/>
                  </a:lnTo>
                  <a:lnTo>
                    <a:pt x="17876" y="15405"/>
                  </a:lnTo>
                  <a:lnTo>
                    <a:pt x="19061" y="14141"/>
                  </a:lnTo>
                  <a:lnTo>
                    <a:pt x="19851" y="12504"/>
                  </a:lnTo>
                  <a:lnTo>
                    <a:pt x="20378" y="10619"/>
                  </a:lnTo>
                  <a:lnTo>
                    <a:pt x="21523" y="9363"/>
                  </a:lnTo>
                  <a:lnTo>
                    <a:pt x="23080" y="8525"/>
                  </a:lnTo>
                  <a:lnTo>
                    <a:pt x="24912" y="7967"/>
                  </a:lnTo>
                  <a:lnTo>
                    <a:pt x="26926" y="6801"/>
                  </a:lnTo>
                  <a:lnTo>
                    <a:pt x="29063" y="5230"/>
                  </a:lnTo>
                  <a:lnTo>
                    <a:pt x="31282" y="3389"/>
                  </a:lnTo>
                  <a:lnTo>
                    <a:pt x="33555" y="2161"/>
                  </a:lnTo>
                  <a:lnTo>
                    <a:pt x="35864" y="1343"/>
                  </a:lnTo>
                  <a:lnTo>
                    <a:pt x="38196" y="797"/>
                  </a:lnTo>
                  <a:lnTo>
                    <a:pt x="40546" y="434"/>
                  </a:lnTo>
                  <a:lnTo>
                    <a:pt x="42905" y="191"/>
                  </a:lnTo>
                  <a:lnTo>
                    <a:pt x="45272" y="29"/>
                  </a:lnTo>
                  <a:lnTo>
                    <a:pt x="46850" y="715"/>
                  </a:lnTo>
                  <a:lnTo>
                    <a:pt x="47903" y="1967"/>
                  </a:lnTo>
                  <a:lnTo>
                    <a:pt x="48604" y="3594"/>
                  </a:lnTo>
                  <a:lnTo>
                    <a:pt x="49865" y="5473"/>
                  </a:lnTo>
                  <a:lnTo>
                    <a:pt x="51500" y="7520"/>
                  </a:lnTo>
                  <a:lnTo>
                    <a:pt x="56034" y="12715"/>
                  </a:lnTo>
                  <a:lnTo>
                    <a:pt x="56406" y="13935"/>
                  </a:lnTo>
                  <a:lnTo>
                    <a:pt x="56654" y="15542"/>
                  </a:lnTo>
                  <a:lnTo>
                    <a:pt x="56819" y="17407"/>
                  </a:lnTo>
                  <a:lnTo>
                    <a:pt x="56929" y="19444"/>
                  </a:lnTo>
                  <a:lnTo>
                    <a:pt x="57052" y="23825"/>
                  </a:lnTo>
                  <a:lnTo>
                    <a:pt x="57121" y="30753"/>
                  </a:lnTo>
                  <a:lnTo>
                    <a:pt x="56337" y="33104"/>
                  </a:lnTo>
                  <a:lnTo>
                    <a:pt x="55021" y="35465"/>
                  </a:lnTo>
                  <a:lnTo>
                    <a:pt x="53349" y="37833"/>
                  </a:lnTo>
                  <a:lnTo>
                    <a:pt x="52235" y="40206"/>
                  </a:lnTo>
                  <a:lnTo>
                    <a:pt x="51492" y="42581"/>
                  </a:lnTo>
                  <a:lnTo>
                    <a:pt x="50997" y="44958"/>
                  </a:lnTo>
                  <a:lnTo>
                    <a:pt x="49079" y="47337"/>
                  </a:lnTo>
                  <a:lnTo>
                    <a:pt x="46213" y="49716"/>
                  </a:lnTo>
                  <a:lnTo>
                    <a:pt x="37791" y="55446"/>
                  </a:lnTo>
                  <a:lnTo>
                    <a:pt x="36307" y="56710"/>
                  </a:lnTo>
                  <a:lnTo>
                    <a:pt x="34523" y="58346"/>
                  </a:lnTo>
                  <a:lnTo>
                    <a:pt x="32541" y="60231"/>
                  </a:lnTo>
                  <a:lnTo>
                    <a:pt x="30425" y="60693"/>
                  </a:lnTo>
                  <a:lnTo>
                    <a:pt x="28221" y="60208"/>
                  </a:lnTo>
                  <a:lnTo>
                    <a:pt x="25958" y="59091"/>
                  </a:lnTo>
                  <a:lnTo>
                    <a:pt x="23655" y="58346"/>
                  </a:lnTo>
                  <a:lnTo>
                    <a:pt x="21326" y="57850"/>
                  </a:lnTo>
                  <a:lnTo>
                    <a:pt x="15678" y="57052"/>
                  </a:lnTo>
                  <a:lnTo>
                    <a:pt x="14420" y="56193"/>
                  </a:lnTo>
                  <a:lnTo>
                    <a:pt x="12789" y="54827"/>
                  </a:lnTo>
                  <a:lnTo>
                    <a:pt x="10907" y="53122"/>
                  </a:lnTo>
                  <a:lnTo>
                    <a:pt x="6700" y="49111"/>
                  </a:lnTo>
                  <a:lnTo>
                    <a:pt x="4466" y="46930"/>
                  </a:lnTo>
                  <a:lnTo>
                    <a:pt x="2978" y="44683"/>
                  </a:lnTo>
                  <a:lnTo>
                    <a:pt x="1985" y="42391"/>
                  </a:lnTo>
                  <a:lnTo>
                    <a:pt x="1323" y="40069"/>
                  </a:lnTo>
                  <a:lnTo>
                    <a:pt x="883" y="37727"/>
                  </a:lnTo>
                  <a:lnTo>
                    <a:pt x="588" y="35372"/>
                  </a:lnTo>
                  <a:lnTo>
                    <a:pt x="392" y="33008"/>
                  </a:lnTo>
                  <a:lnTo>
                    <a:pt x="1055" y="30639"/>
                  </a:lnTo>
                  <a:lnTo>
                    <a:pt x="2291" y="28266"/>
                  </a:lnTo>
                  <a:lnTo>
                    <a:pt x="3908" y="25890"/>
                  </a:lnTo>
                  <a:lnTo>
                    <a:pt x="4987" y="23512"/>
                  </a:lnTo>
                  <a:lnTo>
                    <a:pt x="5706" y="21133"/>
                  </a:lnTo>
                  <a:lnTo>
                    <a:pt x="6185" y="18753"/>
                  </a:lnTo>
                  <a:lnTo>
                    <a:pt x="7298" y="16373"/>
                  </a:lnTo>
                  <a:lnTo>
                    <a:pt x="8835" y="13992"/>
                  </a:lnTo>
                  <a:lnTo>
                    <a:pt x="10652" y="11612"/>
                  </a:lnTo>
                  <a:lnTo>
                    <a:pt x="12658" y="9231"/>
                  </a:lnTo>
                  <a:lnTo>
                    <a:pt x="14789" y="6850"/>
                  </a:lnTo>
                  <a:lnTo>
                    <a:pt x="17003" y="4468"/>
                  </a:lnTo>
                  <a:lnTo>
                    <a:pt x="20067" y="2881"/>
                  </a:lnTo>
                  <a:lnTo>
                    <a:pt x="23696" y="1823"/>
                  </a:lnTo>
                  <a:lnTo>
                    <a:pt x="27704" y="1117"/>
                  </a:lnTo>
                  <a:lnTo>
                    <a:pt x="31169" y="647"/>
                  </a:lnTo>
                  <a:lnTo>
                    <a:pt x="34273" y="334"/>
                  </a:lnTo>
                  <a:lnTo>
                    <a:pt x="37136" y="124"/>
                  </a:lnTo>
                  <a:lnTo>
                    <a:pt x="39839" y="779"/>
                  </a:lnTo>
                  <a:lnTo>
                    <a:pt x="42434" y="2009"/>
                  </a:lnTo>
                  <a:lnTo>
                    <a:pt x="44958" y="3623"/>
                  </a:lnTo>
                  <a:lnTo>
                    <a:pt x="47435" y="5492"/>
                  </a:lnTo>
                  <a:lnTo>
                    <a:pt x="49880" y="7532"/>
                  </a:lnTo>
                  <a:lnTo>
                    <a:pt x="52303" y="9686"/>
                  </a:lnTo>
                  <a:lnTo>
                    <a:pt x="57112" y="14196"/>
                  </a:lnTo>
                  <a:lnTo>
                    <a:pt x="59506" y="16510"/>
                  </a:lnTo>
                  <a:lnTo>
                    <a:pt x="61102" y="18846"/>
                  </a:lnTo>
                  <a:lnTo>
                    <a:pt x="62166" y="21197"/>
                  </a:lnTo>
                  <a:lnTo>
                    <a:pt x="62875" y="23559"/>
                  </a:lnTo>
                  <a:lnTo>
                    <a:pt x="63348" y="26720"/>
                  </a:lnTo>
                  <a:lnTo>
                    <a:pt x="63663" y="30416"/>
                  </a:lnTo>
                  <a:lnTo>
                    <a:pt x="63874" y="34467"/>
                  </a:lnTo>
                  <a:lnTo>
                    <a:pt x="63220" y="37961"/>
                  </a:lnTo>
                  <a:lnTo>
                    <a:pt x="61990" y="41085"/>
                  </a:lnTo>
                  <a:lnTo>
                    <a:pt x="60377" y="43961"/>
                  </a:lnTo>
                  <a:lnTo>
                    <a:pt x="58508" y="46672"/>
                  </a:lnTo>
                  <a:lnTo>
                    <a:pt x="56467" y="49273"/>
                  </a:lnTo>
                  <a:lnTo>
                    <a:pt x="54314" y="51801"/>
                  </a:lnTo>
                  <a:lnTo>
                    <a:pt x="52084" y="54280"/>
                  </a:lnTo>
                  <a:lnTo>
                    <a:pt x="47490" y="59151"/>
                  </a:lnTo>
                  <a:lnTo>
                    <a:pt x="44360" y="60767"/>
                  </a:lnTo>
                  <a:lnTo>
                    <a:pt x="40686" y="61845"/>
                  </a:lnTo>
                  <a:lnTo>
                    <a:pt x="30967" y="63574"/>
                  </a:lnTo>
                  <a:lnTo>
                    <a:pt x="28582" y="63716"/>
                  </a:lnTo>
                  <a:lnTo>
                    <a:pt x="16484" y="63963"/>
                  </a:lnTo>
                  <a:lnTo>
                    <a:pt x="14958" y="63181"/>
                  </a:lnTo>
                  <a:lnTo>
                    <a:pt x="13147" y="61867"/>
                  </a:lnTo>
                  <a:lnTo>
                    <a:pt x="7144" y="568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97"/>
            <p:cNvSpPr/>
            <p:nvPr/>
          </p:nvSpPr>
          <p:spPr>
            <a:xfrm>
              <a:off x="6093618" y="2871798"/>
              <a:ext cx="235437" cy="300028"/>
            </a:xfrm>
            <a:custGeom>
              <a:avLst/>
              <a:gdLst/>
              <a:ahLst/>
              <a:cxnLst/>
              <a:rect l="0" t="0" r="0" b="0"/>
              <a:pathLst>
                <a:path w="235437" h="300028">
                  <a:moveTo>
                    <a:pt x="0" y="28564"/>
                  </a:moveTo>
                  <a:lnTo>
                    <a:pt x="6151" y="28564"/>
                  </a:lnTo>
                  <a:lnTo>
                    <a:pt x="6482" y="29358"/>
                  </a:lnTo>
                  <a:lnTo>
                    <a:pt x="7057" y="34715"/>
                  </a:lnTo>
                  <a:lnTo>
                    <a:pt x="12037" y="41215"/>
                  </a:lnTo>
                  <a:lnTo>
                    <a:pt x="13287" y="45564"/>
                  </a:lnTo>
                  <a:lnTo>
                    <a:pt x="13991" y="52475"/>
                  </a:lnTo>
                  <a:lnTo>
                    <a:pt x="16273" y="59299"/>
                  </a:lnTo>
                  <a:lnTo>
                    <a:pt x="19139" y="66830"/>
                  </a:lnTo>
                  <a:lnTo>
                    <a:pt x="20413" y="72824"/>
                  </a:lnTo>
                  <a:lnTo>
                    <a:pt x="23095" y="78133"/>
                  </a:lnTo>
                  <a:lnTo>
                    <a:pt x="27493" y="84216"/>
                  </a:lnTo>
                  <a:lnTo>
                    <a:pt x="28094" y="87165"/>
                  </a:lnTo>
                  <a:lnTo>
                    <a:pt x="28255" y="89063"/>
                  </a:lnTo>
                  <a:lnTo>
                    <a:pt x="29155" y="90328"/>
                  </a:lnTo>
                  <a:lnTo>
                    <a:pt x="30550" y="91171"/>
                  </a:lnTo>
                  <a:lnTo>
                    <a:pt x="32273" y="91733"/>
                  </a:lnTo>
                  <a:lnTo>
                    <a:pt x="33421" y="92902"/>
                  </a:lnTo>
                  <a:lnTo>
                    <a:pt x="34187" y="94475"/>
                  </a:lnTo>
                  <a:lnTo>
                    <a:pt x="35629" y="99678"/>
                  </a:lnTo>
                  <a:lnTo>
                    <a:pt x="35711" y="93822"/>
                  </a:lnTo>
                  <a:lnTo>
                    <a:pt x="30808" y="87345"/>
                  </a:lnTo>
                  <a:lnTo>
                    <a:pt x="28443" y="80729"/>
                  </a:lnTo>
                  <a:lnTo>
                    <a:pt x="25077" y="76090"/>
                  </a:lnTo>
                  <a:lnTo>
                    <a:pt x="23862" y="72948"/>
                  </a:lnTo>
                  <a:lnTo>
                    <a:pt x="22512" y="65224"/>
                  </a:lnTo>
                  <a:lnTo>
                    <a:pt x="19795" y="56499"/>
                  </a:lnTo>
                  <a:lnTo>
                    <a:pt x="16736" y="48123"/>
                  </a:lnTo>
                  <a:lnTo>
                    <a:pt x="15013" y="38945"/>
                  </a:lnTo>
                  <a:lnTo>
                    <a:pt x="14503" y="31199"/>
                  </a:lnTo>
                  <a:lnTo>
                    <a:pt x="14351" y="23877"/>
                  </a:lnTo>
                  <a:lnTo>
                    <a:pt x="14296" y="11905"/>
                  </a:lnTo>
                  <a:lnTo>
                    <a:pt x="15087" y="9521"/>
                  </a:lnTo>
                  <a:lnTo>
                    <a:pt x="20440" y="1401"/>
                  </a:lnTo>
                  <a:lnTo>
                    <a:pt x="21564" y="930"/>
                  </a:lnTo>
                  <a:lnTo>
                    <a:pt x="26939" y="268"/>
                  </a:lnTo>
                  <a:lnTo>
                    <a:pt x="33559" y="72"/>
                  </a:lnTo>
                  <a:lnTo>
                    <a:pt x="45273" y="0"/>
                  </a:lnTo>
                  <a:lnTo>
                    <a:pt x="47645" y="790"/>
                  </a:lnTo>
                  <a:lnTo>
                    <a:pt x="52397" y="3785"/>
                  </a:lnTo>
                  <a:lnTo>
                    <a:pt x="59271" y="5645"/>
                  </a:lnTo>
                  <a:lnTo>
                    <a:pt x="63327" y="6141"/>
                  </a:lnTo>
                  <a:lnTo>
                    <a:pt x="67618" y="7265"/>
                  </a:lnTo>
                  <a:lnTo>
                    <a:pt x="72066" y="8809"/>
                  </a:lnTo>
                  <a:lnTo>
                    <a:pt x="76619" y="10631"/>
                  </a:lnTo>
                  <a:lnTo>
                    <a:pt x="81242" y="12640"/>
                  </a:lnTo>
                  <a:lnTo>
                    <a:pt x="90612" y="16989"/>
                  </a:lnTo>
                  <a:lnTo>
                    <a:pt x="95333" y="18466"/>
                  </a:lnTo>
                  <a:lnTo>
                    <a:pt x="100068" y="19451"/>
                  </a:lnTo>
                  <a:lnTo>
                    <a:pt x="104812" y="20107"/>
                  </a:lnTo>
                  <a:lnTo>
                    <a:pt x="109563" y="21339"/>
                  </a:lnTo>
                  <a:lnTo>
                    <a:pt x="114317" y="22953"/>
                  </a:lnTo>
                  <a:lnTo>
                    <a:pt x="119074" y="24824"/>
                  </a:lnTo>
                  <a:lnTo>
                    <a:pt x="123833" y="26070"/>
                  </a:lnTo>
                  <a:lnTo>
                    <a:pt x="128592" y="26902"/>
                  </a:lnTo>
                  <a:lnTo>
                    <a:pt x="133353" y="27456"/>
                  </a:lnTo>
                  <a:lnTo>
                    <a:pt x="138115" y="27825"/>
                  </a:lnTo>
                  <a:lnTo>
                    <a:pt x="142877" y="28072"/>
                  </a:lnTo>
                  <a:lnTo>
                    <a:pt x="147639" y="28236"/>
                  </a:lnTo>
                  <a:lnTo>
                    <a:pt x="152401" y="29139"/>
                  </a:lnTo>
                  <a:lnTo>
                    <a:pt x="157163" y="30535"/>
                  </a:lnTo>
                  <a:lnTo>
                    <a:pt x="161925" y="32259"/>
                  </a:lnTo>
                  <a:lnTo>
                    <a:pt x="166688" y="33409"/>
                  </a:lnTo>
                  <a:lnTo>
                    <a:pt x="171450" y="34175"/>
                  </a:lnTo>
                  <a:lnTo>
                    <a:pt x="176213" y="34686"/>
                  </a:lnTo>
                  <a:lnTo>
                    <a:pt x="180975" y="34233"/>
                  </a:lnTo>
                  <a:lnTo>
                    <a:pt x="185738" y="33137"/>
                  </a:lnTo>
                  <a:lnTo>
                    <a:pt x="190500" y="31613"/>
                  </a:lnTo>
                  <a:lnTo>
                    <a:pt x="194469" y="30596"/>
                  </a:lnTo>
                  <a:lnTo>
                    <a:pt x="200995" y="29467"/>
                  </a:lnTo>
                  <a:lnTo>
                    <a:pt x="204641" y="29166"/>
                  </a:lnTo>
                  <a:lnTo>
                    <a:pt x="208658" y="28966"/>
                  </a:lnTo>
                  <a:lnTo>
                    <a:pt x="219781" y="28683"/>
                  </a:lnTo>
                  <a:lnTo>
                    <a:pt x="235436" y="28564"/>
                  </a:lnTo>
                  <a:lnTo>
                    <a:pt x="231861" y="32356"/>
                  </a:lnTo>
                  <a:lnTo>
                    <a:pt x="230774" y="34267"/>
                  </a:lnTo>
                  <a:lnTo>
                    <a:pt x="228451" y="40749"/>
                  </a:lnTo>
                  <a:lnTo>
                    <a:pt x="223882" y="47697"/>
                  </a:lnTo>
                  <a:lnTo>
                    <a:pt x="221381" y="56370"/>
                  </a:lnTo>
                  <a:lnTo>
                    <a:pt x="217983" y="67116"/>
                  </a:lnTo>
                  <a:lnTo>
                    <a:pt x="215966" y="72522"/>
                  </a:lnTo>
                  <a:lnTo>
                    <a:pt x="213828" y="77713"/>
                  </a:lnTo>
                  <a:lnTo>
                    <a:pt x="211608" y="82761"/>
                  </a:lnTo>
                  <a:lnTo>
                    <a:pt x="209335" y="88508"/>
                  </a:lnTo>
                  <a:lnTo>
                    <a:pt x="204692" y="101243"/>
                  </a:lnTo>
                  <a:lnTo>
                    <a:pt x="202343" y="107180"/>
                  </a:lnTo>
                  <a:lnTo>
                    <a:pt x="199983" y="112724"/>
                  </a:lnTo>
                  <a:lnTo>
                    <a:pt x="197616" y="118008"/>
                  </a:lnTo>
                  <a:lnTo>
                    <a:pt x="195244" y="123912"/>
                  </a:lnTo>
                  <a:lnTo>
                    <a:pt x="190492" y="136822"/>
                  </a:lnTo>
                  <a:lnTo>
                    <a:pt x="188907" y="143599"/>
                  </a:lnTo>
                  <a:lnTo>
                    <a:pt x="187851" y="150498"/>
                  </a:lnTo>
                  <a:lnTo>
                    <a:pt x="187147" y="157478"/>
                  </a:lnTo>
                  <a:lnTo>
                    <a:pt x="185883" y="164513"/>
                  </a:lnTo>
                  <a:lnTo>
                    <a:pt x="184248" y="171584"/>
                  </a:lnTo>
                  <a:lnTo>
                    <a:pt x="182363" y="178680"/>
                  </a:lnTo>
                  <a:lnTo>
                    <a:pt x="180313" y="184997"/>
                  </a:lnTo>
                  <a:lnTo>
                    <a:pt x="178152" y="190797"/>
                  </a:lnTo>
                  <a:lnTo>
                    <a:pt x="175919" y="196250"/>
                  </a:lnTo>
                  <a:lnTo>
                    <a:pt x="173635" y="201474"/>
                  </a:lnTo>
                  <a:lnTo>
                    <a:pt x="168982" y="211511"/>
                  </a:lnTo>
                  <a:lnTo>
                    <a:pt x="167424" y="217203"/>
                  </a:lnTo>
                  <a:lnTo>
                    <a:pt x="166385" y="223380"/>
                  </a:lnTo>
                  <a:lnTo>
                    <a:pt x="165692" y="229879"/>
                  </a:lnTo>
                  <a:lnTo>
                    <a:pt x="164436" y="235799"/>
                  </a:lnTo>
                  <a:lnTo>
                    <a:pt x="162806" y="241333"/>
                  </a:lnTo>
                  <a:lnTo>
                    <a:pt x="160925" y="246610"/>
                  </a:lnTo>
                  <a:lnTo>
                    <a:pt x="159671" y="251715"/>
                  </a:lnTo>
                  <a:lnTo>
                    <a:pt x="158835" y="256707"/>
                  </a:lnTo>
                  <a:lnTo>
                    <a:pt x="158278" y="261622"/>
                  </a:lnTo>
                  <a:lnTo>
                    <a:pt x="155542" y="269200"/>
                  </a:lnTo>
                  <a:lnTo>
                    <a:pt x="152474" y="275213"/>
                  </a:lnTo>
                  <a:lnTo>
                    <a:pt x="151110" y="280532"/>
                  </a:lnTo>
                  <a:lnTo>
                    <a:pt x="150342" y="287988"/>
                  </a:lnTo>
                  <a:lnTo>
                    <a:pt x="150163" y="292824"/>
                  </a:lnTo>
                  <a:lnTo>
                    <a:pt x="150019" y="3000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98"/>
            <p:cNvSpPr/>
            <p:nvPr/>
          </p:nvSpPr>
          <p:spPr>
            <a:xfrm>
              <a:off x="6393656" y="3157537"/>
              <a:ext cx="21432" cy="114301"/>
            </a:xfrm>
            <a:custGeom>
              <a:avLst/>
              <a:gdLst/>
              <a:ahLst/>
              <a:cxnLst/>
              <a:rect l="0" t="0" r="0" b="0"/>
              <a:pathLst>
                <a:path w="21432" h="114301">
                  <a:moveTo>
                    <a:pt x="21431" y="0"/>
                  </a:moveTo>
                  <a:lnTo>
                    <a:pt x="21431" y="20585"/>
                  </a:lnTo>
                  <a:lnTo>
                    <a:pt x="20637" y="24042"/>
                  </a:lnTo>
                  <a:lnTo>
                    <a:pt x="19314" y="27141"/>
                  </a:lnTo>
                  <a:lnTo>
                    <a:pt x="17639" y="30000"/>
                  </a:lnTo>
                  <a:lnTo>
                    <a:pt x="16521" y="33494"/>
                  </a:lnTo>
                  <a:lnTo>
                    <a:pt x="15777" y="37411"/>
                  </a:lnTo>
                  <a:lnTo>
                    <a:pt x="15280" y="41609"/>
                  </a:lnTo>
                  <a:lnTo>
                    <a:pt x="14155" y="45996"/>
                  </a:lnTo>
                  <a:lnTo>
                    <a:pt x="12612" y="50507"/>
                  </a:lnTo>
                  <a:lnTo>
                    <a:pt x="10789" y="55103"/>
                  </a:lnTo>
                  <a:lnTo>
                    <a:pt x="9574" y="59754"/>
                  </a:lnTo>
                  <a:lnTo>
                    <a:pt x="8764" y="64442"/>
                  </a:lnTo>
                  <a:lnTo>
                    <a:pt x="8224" y="69155"/>
                  </a:lnTo>
                  <a:lnTo>
                    <a:pt x="7070" y="73885"/>
                  </a:lnTo>
                  <a:lnTo>
                    <a:pt x="5507" y="78625"/>
                  </a:lnTo>
                  <a:lnTo>
                    <a:pt x="3672" y="83373"/>
                  </a:lnTo>
                  <a:lnTo>
                    <a:pt x="2448" y="87332"/>
                  </a:lnTo>
                  <a:lnTo>
                    <a:pt x="1632" y="90765"/>
                  </a:lnTo>
                  <a:lnTo>
                    <a:pt x="1088" y="93848"/>
                  </a:lnTo>
                  <a:lnTo>
                    <a:pt x="725" y="96696"/>
                  </a:lnTo>
                  <a:lnTo>
                    <a:pt x="483" y="99389"/>
                  </a:lnTo>
                  <a:lnTo>
                    <a:pt x="322" y="101978"/>
                  </a:lnTo>
                  <a:lnTo>
                    <a:pt x="143" y="106972"/>
                  </a:lnTo>
                  <a:lnTo>
                    <a:pt x="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99"/>
            <p:cNvSpPr/>
            <p:nvPr/>
          </p:nvSpPr>
          <p:spPr>
            <a:xfrm>
              <a:off x="6515192" y="2914650"/>
              <a:ext cx="242796" cy="142876"/>
            </a:xfrm>
            <a:custGeom>
              <a:avLst/>
              <a:gdLst/>
              <a:ahLst/>
              <a:cxnLst/>
              <a:rect l="0" t="0" r="0" b="0"/>
              <a:pathLst>
                <a:path w="242796" h="142876">
                  <a:moveTo>
                    <a:pt x="57058" y="0"/>
                  </a:moveTo>
                  <a:lnTo>
                    <a:pt x="57058" y="9943"/>
                  </a:lnTo>
                  <a:lnTo>
                    <a:pt x="56264" y="12184"/>
                  </a:lnTo>
                  <a:lnTo>
                    <a:pt x="54941" y="14473"/>
                  </a:lnTo>
                  <a:lnTo>
                    <a:pt x="53265" y="16792"/>
                  </a:lnTo>
                  <a:lnTo>
                    <a:pt x="52148" y="19926"/>
                  </a:lnTo>
                  <a:lnTo>
                    <a:pt x="51404" y="23603"/>
                  </a:lnTo>
                  <a:lnTo>
                    <a:pt x="50907" y="27641"/>
                  </a:lnTo>
                  <a:lnTo>
                    <a:pt x="49782" y="31921"/>
                  </a:lnTo>
                  <a:lnTo>
                    <a:pt x="48239" y="36362"/>
                  </a:lnTo>
                  <a:lnTo>
                    <a:pt x="46416" y="40910"/>
                  </a:lnTo>
                  <a:lnTo>
                    <a:pt x="45200" y="44736"/>
                  </a:lnTo>
                  <a:lnTo>
                    <a:pt x="44390" y="48080"/>
                  </a:lnTo>
                  <a:lnTo>
                    <a:pt x="43850" y="51103"/>
                  </a:lnTo>
                  <a:lnTo>
                    <a:pt x="41903" y="54706"/>
                  </a:lnTo>
                  <a:lnTo>
                    <a:pt x="39017" y="58696"/>
                  </a:lnTo>
                  <a:lnTo>
                    <a:pt x="35505" y="62943"/>
                  </a:lnTo>
                  <a:lnTo>
                    <a:pt x="32371" y="67362"/>
                  </a:lnTo>
                  <a:lnTo>
                    <a:pt x="29487" y="71895"/>
                  </a:lnTo>
                  <a:lnTo>
                    <a:pt x="26771" y="76505"/>
                  </a:lnTo>
                  <a:lnTo>
                    <a:pt x="24960" y="81166"/>
                  </a:lnTo>
                  <a:lnTo>
                    <a:pt x="23753" y="85860"/>
                  </a:lnTo>
                  <a:lnTo>
                    <a:pt x="22949" y="90578"/>
                  </a:lnTo>
                  <a:lnTo>
                    <a:pt x="20824" y="94516"/>
                  </a:lnTo>
                  <a:lnTo>
                    <a:pt x="17821" y="97936"/>
                  </a:lnTo>
                  <a:lnTo>
                    <a:pt x="14231" y="101009"/>
                  </a:lnTo>
                  <a:lnTo>
                    <a:pt x="11838" y="104645"/>
                  </a:lnTo>
                  <a:lnTo>
                    <a:pt x="10243" y="108657"/>
                  </a:lnTo>
                  <a:lnTo>
                    <a:pt x="7681" y="118918"/>
                  </a:lnTo>
                  <a:lnTo>
                    <a:pt x="5215" y="122437"/>
                  </a:lnTo>
                  <a:lnTo>
                    <a:pt x="3446" y="124487"/>
                  </a:lnTo>
                  <a:lnTo>
                    <a:pt x="2266" y="126648"/>
                  </a:lnTo>
                  <a:lnTo>
                    <a:pt x="1480" y="128882"/>
                  </a:lnTo>
                  <a:lnTo>
                    <a:pt x="0" y="135330"/>
                  </a:lnTo>
                  <a:lnTo>
                    <a:pt x="6066" y="135696"/>
                  </a:lnTo>
                  <a:lnTo>
                    <a:pt x="44167" y="135731"/>
                  </a:lnTo>
                  <a:lnTo>
                    <a:pt x="51593" y="133614"/>
                  </a:lnTo>
                  <a:lnTo>
                    <a:pt x="55796" y="131939"/>
                  </a:lnTo>
                  <a:lnTo>
                    <a:pt x="60185" y="130821"/>
                  </a:lnTo>
                  <a:lnTo>
                    <a:pt x="64699" y="130076"/>
                  </a:lnTo>
                  <a:lnTo>
                    <a:pt x="69296" y="129580"/>
                  </a:lnTo>
                  <a:lnTo>
                    <a:pt x="74741" y="129249"/>
                  </a:lnTo>
                  <a:lnTo>
                    <a:pt x="87142" y="128881"/>
                  </a:lnTo>
                  <a:lnTo>
                    <a:pt x="118684" y="128613"/>
                  </a:lnTo>
                  <a:lnTo>
                    <a:pt x="168675" y="128588"/>
                  </a:lnTo>
                  <a:lnTo>
                    <a:pt x="173537" y="129381"/>
                  </a:lnTo>
                  <a:lnTo>
                    <a:pt x="178367" y="130704"/>
                  </a:lnTo>
                  <a:lnTo>
                    <a:pt x="183175" y="132379"/>
                  </a:lnTo>
                  <a:lnTo>
                    <a:pt x="187967" y="133497"/>
                  </a:lnTo>
                  <a:lnTo>
                    <a:pt x="192749" y="134241"/>
                  </a:lnTo>
                  <a:lnTo>
                    <a:pt x="197525" y="134738"/>
                  </a:lnTo>
                  <a:lnTo>
                    <a:pt x="202296" y="135069"/>
                  </a:lnTo>
                  <a:lnTo>
                    <a:pt x="207065" y="135289"/>
                  </a:lnTo>
                  <a:lnTo>
                    <a:pt x="211831" y="135437"/>
                  </a:lnTo>
                  <a:lnTo>
                    <a:pt x="215802" y="136328"/>
                  </a:lnTo>
                  <a:lnTo>
                    <a:pt x="225184" y="140582"/>
                  </a:lnTo>
                  <a:lnTo>
                    <a:pt x="232197" y="142195"/>
                  </a:lnTo>
                  <a:lnTo>
                    <a:pt x="235422" y="142673"/>
                  </a:lnTo>
                  <a:lnTo>
                    <a:pt x="242795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00"/>
            <p:cNvSpPr/>
            <p:nvPr/>
          </p:nvSpPr>
          <p:spPr>
            <a:xfrm>
              <a:off x="6686550" y="2907506"/>
              <a:ext cx="42774" cy="321470"/>
            </a:xfrm>
            <a:custGeom>
              <a:avLst/>
              <a:gdLst/>
              <a:ahLst/>
              <a:cxnLst/>
              <a:rect l="0" t="0" r="0" b="0"/>
              <a:pathLst>
                <a:path w="42774" h="321470">
                  <a:moveTo>
                    <a:pt x="0" y="0"/>
                  </a:moveTo>
                  <a:lnTo>
                    <a:pt x="0" y="3792"/>
                  </a:lnTo>
                  <a:lnTo>
                    <a:pt x="793" y="5703"/>
                  </a:lnTo>
                  <a:lnTo>
                    <a:pt x="2116" y="7771"/>
                  </a:lnTo>
                  <a:lnTo>
                    <a:pt x="3792" y="9943"/>
                  </a:lnTo>
                  <a:lnTo>
                    <a:pt x="4909" y="12185"/>
                  </a:lnTo>
                  <a:lnTo>
                    <a:pt x="6150" y="16792"/>
                  </a:lnTo>
                  <a:lnTo>
                    <a:pt x="6702" y="23603"/>
                  </a:lnTo>
                  <a:lnTo>
                    <a:pt x="7741" y="32715"/>
                  </a:lnTo>
                  <a:lnTo>
                    <a:pt x="9129" y="38479"/>
                  </a:lnTo>
                  <a:lnTo>
                    <a:pt x="10848" y="44702"/>
                  </a:lnTo>
                  <a:lnTo>
                    <a:pt x="11995" y="50439"/>
                  </a:lnTo>
                  <a:lnTo>
                    <a:pt x="12758" y="55851"/>
                  </a:lnTo>
                  <a:lnTo>
                    <a:pt x="13268" y="61046"/>
                  </a:lnTo>
                  <a:lnTo>
                    <a:pt x="13608" y="66891"/>
                  </a:lnTo>
                  <a:lnTo>
                    <a:pt x="13985" y="79736"/>
                  </a:lnTo>
                  <a:lnTo>
                    <a:pt x="14879" y="86494"/>
                  </a:lnTo>
                  <a:lnTo>
                    <a:pt x="16270" y="93382"/>
                  </a:lnTo>
                  <a:lnTo>
                    <a:pt x="17990" y="100354"/>
                  </a:lnTo>
                  <a:lnTo>
                    <a:pt x="19137" y="107384"/>
                  </a:lnTo>
                  <a:lnTo>
                    <a:pt x="19901" y="114452"/>
                  </a:lnTo>
                  <a:lnTo>
                    <a:pt x="20411" y="121545"/>
                  </a:lnTo>
                  <a:lnTo>
                    <a:pt x="20751" y="128655"/>
                  </a:lnTo>
                  <a:lnTo>
                    <a:pt x="21128" y="142905"/>
                  </a:lnTo>
                  <a:lnTo>
                    <a:pt x="22023" y="150039"/>
                  </a:lnTo>
                  <a:lnTo>
                    <a:pt x="23414" y="157176"/>
                  </a:lnTo>
                  <a:lnTo>
                    <a:pt x="25134" y="164315"/>
                  </a:lnTo>
                  <a:lnTo>
                    <a:pt x="26281" y="170662"/>
                  </a:lnTo>
                  <a:lnTo>
                    <a:pt x="27045" y="176481"/>
                  </a:lnTo>
                  <a:lnTo>
                    <a:pt x="27555" y="181948"/>
                  </a:lnTo>
                  <a:lnTo>
                    <a:pt x="28688" y="187973"/>
                  </a:lnTo>
                  <a:lnTo>
                    <a:pt x="30238" y="194372"/>
                  </a:lnTo>
                  <a:lnTo>
                    <a:pt x="32065" y="201019"/>
                  </a:lnTo>
                  <a:lnTo>
                    <a:pt x="33283" y="207831"/>
                  </a:lnTo>
                  <a:lnTo>
                    <a:pt x="34094" y="214754"/>
                  </a:lnTo>
                  <a:lnTo>
                    <a:pt x="34635" y="221751"/>
                  </a:lnTo>
                  <a:lnTo>
                    <a:pt x="34997" y="228002"/>
                  </a:lnTo>
                  <a:lnTo>
                    <a:pt x="35397" y="239182"/>
                  </a:lnTo>
                  <a:lnTo>
                    <a:pt x="36298" y="245180"/>
                  </a:lnTo>
                  <a:lnTo>
                    <a:pt x="37693" y="251559"/>
                  </a:lnTo>
                  <a:lnTo>
                    <a:pt x="39416" y="258194"/>
                  </a:lnTo>
                  <a:lnTo>
                    <a:pt x="40564" y="264204"/>
                  </a:lnTo>
                  <a:lnTo>
                    <a:pt x="41330" y="269798"/>
                  </a:lnTo>
                  <a:lnTo>
                    <a:pt x="41841" y="275116"/>
                  </a:lnTo>
                  <a:lnTo>
                    <a:pt x="42181" y="280248"/>
                  </a:lnTo>
                  <a:lnTo>
                    <a:pt x="42560" y="290184"/>
                  </a:lnTo>
                  <a:lnTo>
                    <a:pt x="42773" y="300910"/>
                  </a:lnTo>
                  <a:lnTo>
                    <a:pt x="42009" y="303794"/>
                  </a:lnTo>
                  <a:lnTo>
                    <a:pt x="40706" y="306511"/>
                  </a:lnTo>
                  <a:lnTo>
                    <a:pt x="39044" y="309115"/>
                  </a:lnTo>
                  <a:lnTo>
                    <a:pt x="37935" y="311646"/>
                  </a:lnTo>
                  <a:lnTo>
                    <a:pt x="36703" y="316573"/>
                  </a:lnTo>
                  <a:lnTo>
                    <a:pt x="35718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01"/>
            <p:cNvSpPr/>
            <p:nvPr/>
          </p:nvSpPr>
          <p:spPr>
            <a:xfrm>
              <a:off x="5829630" y="2800350"/>
              <a:ext cx="163977" cy="450057"/>
            </a:xfrm>
            <a:custGeom>
              <a:avLst/>
              <a:gdLst/>
              <a:ahLst/>
              <a:cxnLst/>
              <a:rect l="0" t="0" r="0" b="0"/>
              <a:pathLst>
                <a:path w="163977" h="450057">
                  <a:moveTo>
                    <a:pt x="163976" y="0"/>
                  </a:moveTo>
                  <a:lnTo>
                    <a:pt x="157126" y="0"/>
                  </a:lnTo>
                  <a:lnTo>
                    <a:pt x="153127" y="3792"/>
                  </a:lnTo>
                  <a:lnTo>
                    <a:pt x="151187" y="4909"/>
                  </a:lnTo>
                  <a:lnTo>
                    <a:pt x="146915" y="6150"/>
                  </a:lnTo>
                  <a:lnTo>
                    <a:pt x="142370" y="8819"/>
                  </a:lnTo>
                  <a:lnTo>
                    <a:pt x="137704" y="12650"/>
                  </a:lnTo>
                  <a:lnTo>
                    <a:pt x="132985" y="16999"/>
                  </a:lnTo>
                  <a:lnTo>
                    <a:pt x="128242" y="23695"/>
                  </a:lnTo>
                  <a:lnTo>
                    <a:pt x="125866" y="27702"/>
                  </a:lnTo>
                  <a:lnTo>
                    <a:pt x="122694" y="31962"/>
                  </a:lnTo>
                  <a:lnTo>
                    <a:pt x="118992" y="36389"/>
                  </a:lnTo>
                  <a:lnTo>
                    <a:pt x="114936" y="40928"/>
                  </a:lnTo>
                  <a:lnTo>
                    <a:pt x="109058" y="45541"/>
                  </a:lnTo>
                  <a:lnTo>
                    <a:pt x="101964" y="50205"/>
                  </a:lnTo>
                  <a:lnTo>
                    <a:pt x="94059" y="54901"/>
                  </a:lnTo>
                  <a:lnTo>
                    <a:pt x="87203" y="60413"/>
                  </a:lnTo>
                  <a:lnTo>
                    <a:pt x="81044" y="66469"/>
                  </a:lnTo>
                  <a:lnTo>
                    <a:pt x="75350" y="72887"/>
                  </a:lnTo>
                  <a:lnTo>
                    <a:pt x="70761" y="78754"/>
                  </a:lnTo>
                  <a:lnTo>
                    <a:pt x="66908" y="84252"/>
                  </a:lnTo>
                  <a:lnTo>
                    <a:pt x="55575" y="101693"/>
                  </a:lnTo>
                  <a:lnTo>
                    <a:pt x="51228" y="108276"/>
                  </a:lnTo>
                  <a:lnTo>
                    <a:pt x="47535" y="115046"/>
                  </a:lnTo>
                  <a:lnTo>
                    <a:pt x="44280" y="121941"/>
                  </a:lnTo>
                  <a:lnTo>
                    <a:pt x="41316" y="128919"/>
                  </a:lnTo>
                  <a:lnTo>
                    <a:pt x="35906" y="140905"/>
                  </a:lnTo>
                  <a:lnTo>
                    <a:pt x="30856" y="152318"/>
                  </a:lnTo>
                  <a:lnTo>
                    <a:pt x="25966" y="165328"/>
                  </a:lnTo>
                  <a:lnTo>
                    <a:pt x="21146" y="176931"/>
                  </a:lnTo>
                  <a:lnTo>
                    <a:pt x="16358" y="188173"/>
                  </a:lnTo>
                  <a:lnTo>
                    <a:pt x="11585" y="201107"/>
                  </a:lnTo>
                  <a:lnTo>
                    <a:pt x="8934" y="214793"/>
                  </a:lnTo>
                  <a:lnTo>
                    <a:pt x="6962" y="228020"/>
                  </a:lnTo>
                  <a:lnTo>
                    <a:pt x="3440" y="239190"/>
                  </a:lnTo>
                  <a:lnTo>
                    <a:pt x="1345" y="251562"/>
                  </a:lnTo>
                  <a:lnTo>
                    <a:pt x="414" y="264999"/>
                  </a:lnTo>
                  <a:lnTo>
                    <a:pt x="0" y="278908"/>
                  </a:lnTo>
                  <a:lnTo>
                    <a:pt x="1933" y="290911"/>
                  </a:lnTo>
                  <a:lnTo>
                    <a:pt x="5438" y="302331"/>
                  </a:lnTo>
                  <a:lnTo>
                    <a:pt x="16471" y="336058"/>
                  </a:lnTo>
                  <a:lnTo>
                    <a:pt x="19043" y="348061"/>
                  </a:lnTo>
                  <a:lnTo>
                    <a:pt x="20980" y="359481"/>
                  </a:lnTo>
                  <a:lnTo>
                    <a:pt x="24487" y="372494"/>
                  </a:lnTo>
                  <a:lnTo>
                    <a:pt x="28691" y="384099"/>
                  </a:lnTo>
                  <a:lnTo>
                    <a:pt x="33205" y="394548"/>
                  </a:lnTo>
                  <a:lnTo>
                    <a:pt x="37858" y="404483"/>
                  </a:lnTo>
                  <a:lnTo>
                    <a:pt x="42571" y="412074"/>
                  </a:lnTo>
                  <a:lnTo>
                    <a:pt x="47312" y="418094"/>
                  </a:lnTo>
                  <a:lnTo>
                    <a:pt x="52065" y="423415"/>
                  </a:lnTo>
                  <a:lnTo>
                    <a:pt x="56823" y="430543"/>
                  </a:lnTo>
                  <a:lnTo>
                    <a:pt x="59203" y="434666"/>
                  </a:lnTo>
                  <a:lnTo>
                    <a:pt x="62377" y="437414"/>
                  </a:lnTo>
                  <a:lnTo>
                    <a:pt x="66081" y="439247"/>
                  </a:lnTo>
                  <a:lnTo>
                    <a:pt x="70138" y="440469"/>
                  </a:lnTo>
                  <a:lnTo>
                    <a:pt x="73636" y="442077"/>
                  </a:lnTo>
                  <a:lnTo>
                    <a:pt x="76762" y="443943"/>
                  </a:lnTo>
                  <a:lnTo>
                    <a:pt x="79639" y="445980"/>
                  </a:lnTo>
                  <a:lnTo>
                    <a:pt x="83145" y="447339"/>
                  </a:lnTo>
                  <a:lnTo>
                    <a:pt x="87070" y="448245"/>
                  </a:lnTo>
                  <a:lnTo>
                    <a:pt x="91274" y="448848"/>
                  </a:lnTo>
                  <a:lnTo>
                    <a:pt x="94871" y="449251"/>
                  </a:lnTo>
                  <a:lnTo>
                    <a:pt x="98062" y="449519"/>
                  </a:lnTo>
                  <a:lnTo>
                    <a:pt x="100983" y="449698"/>
                  </a:lnTo>
                  <a:lnTo>
                    <a:pt x="106346" y="449897"/>
                  </a:lnTo>
                  <a:lnTo>
                    <a:pt x="112169" y="449985"/>
                  </a:lnTo>
                  <a:lnTo>
                    <a:pt x="135401" y="450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02"/>
            <p:cNvSpPr/>
            <p:nvPr/>
          </p:nvSpPr>
          <p:spPr>
            <a:xfrm>
              <a:off x="6908006" y="2764631"/>
              <a:ext cx="177149" cy="500063"/>
            </a:xfrm>
            <a:custGeom>
              <a:avLst/>
              <a:gdLst/>
              <a:ahLst/>
              <a:cxnLst/>
              <a:rect l="0" t="0" r="0" b="0"/>
              <a:pathLst>
                <a:path w="177149" h="500063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3" y="6151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8819" y="14784"/>
                  </a:lnTo>
                  <a:lnTo>
                    <a:pt x="12651" y="19270"/>
                  </a:lnTo>
                  <a:lnTo>
                    <a:pt x="16999" y="23910"/>
                  </a:lnTo>
                  <a:lnTo>
                    <a:pt x="19271" y="25465"/>
                  </a:lnTo>
                  <a:lnTo>
                    <a:pt x="23911" y="27193"/>
                  </a:lnTo>
                  <a:lnTo>
                    <a:pt x="27052" y="29241"/>
                  </a:lnTo>
                  <a:lnTo>
                    <a:pt x="30735" y="32194"/>
                  </a:lnTo>
                  <a:lnTo>
                    <a:pt x="34777" y="35750"/>
                  </a:lnTo>
                  <a:lnTo>
                    <a:pt x="39060" y="38914"/>
                  </a:lnTo>
                  <a:lnTo>
                    <a:pt x="43503" y="41818"/>
                  </a:lnTo>
                  <a:lnTo>
                    <a:pt x="48052" y="44547"/>
                  </a:lnTo>
                  <a:lnTo>
                    <a:pt x="51878" y="47160"/>
                  </a:lnTo>
                  <a:lnTo>
                    <a:pt x="55223" y="49697"/>
                  </a:lnTo>
                  <a:lnTo>
                    <a:pt x="58247" y="52181"/>
                  </a:lnTo>
                  <a:lnTo>
                    <a:pt x="61849" y="55425"/>
                  </a:lnTo>
                  <a:lnTo>
                    <a:pt x="70086" y="63262"/>
                  </a:lnTo>
                  <a:lnTo>
                    <a:pt x="83649" y="76600"/>
                  </a:lnTo>
                  <a:lnTo>
                    <a:pt x="88771" y="83786"/>
                  </a:lnTo>
                  <a:lnTo>
                    <a:pt x="90137" y="86813"/>
                  </a:lnTo>
                  <a:lnTo>
                    <a:pt x="92634" y="90419"/>
                  </a:lnTo>
                  <a:lnTo>
                    <a:pt x="95888" y="94411"/>
                  </a:lnTo>
                  <a:lnTo>
                    <a:pt x="99644" y="98659"/>
                  </a:lnTo>
                  <a:lnTo>
                    <a:pt x="103735" y="103873"/>
                  </a:lnTo>
                  <a:lnTo>
                    <a:pt x="108051" y="109730"/>
                  </a:lnTo>
                  <a:lnTo>
                    <a:pt x="112515" y="116016"/>
                  </a:lnTo>
                  <a:lnTo>
                    <a:pt x="116285" y="121794"/>
                  </a:lnTo>
                  <a:lnTo>
                    <a:pt x="119592" y="127233"/>
                  </a:lnTo>
                  <a:lnTo>
                    <a:pt x="122590" y="132447"/>
                  </a:lnTo>
                  <a:lnTo>
                    <a:pt x="126177" y="138304"/>
                  </a:lnTo>
                  <a:lnTo>
                    <a:pt x="134395" y="151162"/>
                  </a:lnTo>
                  <a:lnTo>
                    <a:pt x="138809" y="157131"/>
                  </a:lnTo>
                  <a:lnTo>
                    <a:pt x="143340" y="162698"/>
                  </a:lnTo>
                  <a:lnTo>
                    <a:pt x="147947" y="167996"/>
                  </a:lnTo>
                  <a:lnTo>
                    <a:pt x="151812" y="173910"/>
                  </a:lnTo>
                  <a:lnTo>
                    <a:pt x="155183" y="180234"/>
                  </a:lnTo>
                  <a:lnTo>
                    <a:pt x="158224" y="186831"/>
                  </a:lnTo>
                  <a:lnTo>
                    <a:pt x="163719" y="200511"/>
                  </a:lnTo>
                  <a:lnTo>
                    <a:pt x="168808" y="214528"/>
                  </a:lnTo>
                  <a:lnTo>
                    <a:pt x="173716" y="228696"/>
                  </a:lnTo>
                  <a:lnTo>
                    <a:pt x="175341" y="236601"/>
                  </a:lnTo>
                  <a:lnTo>
                    <a:pt x="176425" y="245047"/>
                  </a:lnTo>
                  <a:lnTo>
                    <a:pt x="177148" y="253852"/>
                  </a:lnTo>
                  <a:lnTo>
                    <a:pt x="176836" y="262103"/>
                  </a:lnTo>
                  <a:lnTo>
                    <a:pt x="174374" y="277622"/>
                  </a:lnTo>
                  <a:lnTo>
                    <a:pt x="170633" y="294573"/>
                  </a:lnTo>
                  <a:lnTo>
                    <a:pt x="168524" y="303538"/>
                  </a:lnTo>
                  <a:lnTo>
                    <a:pt x="167118" y="311896"/>
                  </a:lnTo>
                  <a:lnTo>
                    <a:pt x="166181" y="319849"/>
                  </a:lnTo>
                  <a:lnTo>
                    <a:pt x="164346" y="335036"/>
                  </a:lnTo>
                  <a:lnTo>
                    <a:pt x="160885" y="349724"/>
                  </a:lnTo>
                  <a:lnTo>
                    <a:pt x="158056" y="356974"/>
                  </a:lnTo>
                  <a:lnTo>
                    <a:pt x="154583" y="364189"/>
                  </a:lnTo>
                  <a:lnTo>
                    <a:pt x="150680" y="371380"/>
                  </a:lnTo>
                  <a:lnTo>
                    <a:pt x="147285" y="378556"/>
                  </a:lnTo>
                  <a:lnTo>
                    <a:pt x="144227" y="385720"/>
                  </a:lnTo>
                  <a:lnTo>
                    <a:pt x="141395" y="392878"/>
                  </a:lnTo>
                  <a:lnTo>
                    <a:pt x="137920" y="400031"/>
                  </a:lnTo>
                  <a:lnTo>
                    <a:pt x="134016" y="407181"/>
                  </a:lnTo>
                  <a:lnTo>
                    <a:pt x="129824" y="414329"/>
                  </a:lnTo>
                  <a:lnTo>
                    <a:pt x="123052" y="426504"/>
                  </a:lnTo>
                  <a:lnTo>
                    <a:pt x="120134" y="431974"/>
                  </a:lnTo>
                  <a:lnTo>
                    <a:pt x="116603" y="437207"/>
                  </a:lnTo>
                  <a:lnTo>
                    <a:pt x="112660" y="442284"/>
                  </a:lnTo>
                  <a:lnTo>
                    <a:pt x="108444" y="447256"/>
                  </a:lnTo>
                  <a:lnTo>
                    <a:pt x="104046" y="452158"/>
                  </a:lnTo>
                  <a:lnTo>
                    <a:pt x="94926" y="461838"/>
                  </a:lnTo>
                  <a:lnTo>
                    <a:pt x="79165" y="477988"/>
                  </a:lnTo>
                  <a:lnTo>
                    <a:pt x="69171" y="488029"/>
                  </a:lnTo>
                  <a:lnTo>
                    <a:pt x="66751" y="489659"/>
                  </a:lnTo>
                  <a:lnTo>
                    <a:pt x="61946" y="491470"/>
                  </a:lnTo>
                  <a:lnTo>
                    <a:pt x="57165" y="494391"/>
                  </a:lnTo>
                  <a:lnTo>
                    <a:pt x="54779" y="496281"/>
                  </a:lnTo>
                  <a:lnTo>
                    <a:pt x="52394" y="497542"/>
                  </a:lnTo>
                  <a:lnTo>
                    <a:pt x="47628" y="498942"/>
                  </a:lnTo>
                  <a:lnTo>
                    <a:pt x="42864" y="499565"/>
                  </a:lnTo>
                  <a:lnTo>
                    <a:pt x="35719" y="5000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9069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y=-x+1</a:t>
            </a:r>
            <a:br>
              <a:rPr lang="en-US" dirty="0" smtClean="0"/>
            </a:br>
            <a:r>
              <a:rPr lang="en-US" dirty="0" smtClean="0"/>
              <a:t>y=-2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142"/>
          <p:cNvSpPr/>
          <p:nvPr/>
        </p:nvSpPr>
        <p:spPr>
          <a:xfrm>
            <a:off x="4529440" y="3043335"/>
            <a:ext cx="78277" cy="78162"/>
          </a:xfrm>
          <a:custGeom>
            <a:avLst/>
            <a:gdLst/>
            <a:ahLst/>
            <a:cxnLst/>
            <a:rect l="0" t="0" r="0" b="0"/>
            <a:pathLst>
              <a:path w="78277" h="78162">
                <a:moveTo>
                  <a:pt x="13985" y="35621"/>
                </a:moveTo>
                <a:lnTo>
                  <a:pt x="26985" y="35621"/>
                </a:lnTo>
                <a:lnTo>
                  <a:pt x="28208" y="36415"/>
                </a:lnTo>
                <a:lnTo>
                  <a:pt x="29817" y="37737"/>
                </a:lnTo>
                <a:lnTo>
                  <a:pt x="34310" y="41772"/>
                </a:lnTo>
                <a:lnTo>
                  <a:pt x="35472" y="42103"/>
                </a:lnTo>
                <a:lnTo>
                  <a:pt x="37041" y="42323"/>
                </a:lnTo>
                <a:lnTo>
                  <a:pt x="41470" y="42677"/>
                </a:lnTo>
                <a:lnTo>
                  <a:pt x="41833" y="43500"/>
                </a:lnTo>
                <a:lnTo>
                  <a:pt x="42075" y="44842"/>
                </a:lnTo>
                <a:lnTo>
                  <a:pt x="42531" y="49612"/>
                </a:lnTo>
                <a:lnTo>
                  <a:pt x="44664" y="49776"/>
                </a:lnTo>
                <a:lnTo>
                  <a:pt x="48708" y="49882"/>
                </a:lnTo>
                <a:lnTo>
                  <a:pt x="47144" y="49897"/>
                </a:lnTo>
                <a:lnTo>
                  <a:pt x="36416" y="49908"/>
                </a:lnTo>
                <a:lnTo>
                  <a:pt x="36082" y="49115"/>
                </a:lnTo>
                <a:lnTo>
                  <a:pt x="35860" y="47792"/>
                </a:lnTo>
                <a:lnTo>
                  <a:pt x="35504" y="43757"/>
                </a:lnTo>
                <a:lnTo>
                  <a:pt x="35455" y="41089"/>
                </a:lnTo>
                <a:lnTo>
                  <a:pt x="35418" y="25998"/>
                </a:lnTo>
                <a:lnTo>
                  <a:pt x="36211" y="23649"/>
                </a:lnTo>
                <a:lnTo>
                  <a:pt x="37533" y="21290"/>
                </a:lnTo>
                <a:lnTo>
                  <a:pt x="39209" y="18923"/>
                </a:lnTo>
                <a:lnTo>
                  <a:pt x="40326" y="16551"/>
                </a:lnTo>
                <a:lnTo>
                  <a:pt x="41070" y="14177"/>
                </a:lnTo>
                <a:lnTo>
                  <a:pt x="41567" y="11800"/>
                </a:lnTo>
                <a:lnTo>
                  <a:pt x="42692" y="10215"/>
                </a:lnTo>
                <a:lnTo>
                  <a:pt x="44235" y="9159"/>
                </a:lnTo>
                <a:lnTo>
                  <a:pt x="46058" y="8454"/>
                </a:lnTo>
                <a:lnTo>
                  <a:pt x="48067" y="7985"/>
                </a:lnTo>
                <a:lnTo>
                  <a:pt x="50200" y="7672"/>
                </a:lnTo>
                <a:lnTo>
                  <a:pt x="52416" y="7463"/>
                </a:lnTo>
                <a:lnTo>
                  <a:pt x="54687" y="6530"/>
                </a:lnTo>
                <a:lnTo>
                  <a:pt x="56994" y="5115"/>
                </a:lnTo>
                <a:lnTo>
                  <a:pt x="59327" y="3377"/>
                </a:lnTo>
                <a:lnTo>
                  <a:pt x="61675" y="2219"/>
                </a:lnTo>
                <a:lnTo>
                  <a:pt x="64034" y="1447"/>
                </a:lnTo>
                <a:lnTo>
                  <a:pt x="69732" y="207"/>
                </a:lnTo>
                <a:lnTo>
                  <a:pt x="70993" y="899"/>
                </a:lnTo>
                <a:lnTo>
                  <a:pt x="72628" y="2154"/>
                </a:lnTo>
                <a:lnTo>
                  <a:pt x="77948" y="6760"/>
                </a:lnTo>
                <a:lnTo>
                  <a:pt x="78131" y="9035"/>
                </a:lnTo>
                <a:lnTo>
                  <a:pt x="78250" y="13171"/>
                </a:lnTo>
                <a:lnTo>
                  <a:pt x="78276" y="20251"/>
                </a:lnTo>
                <a:lnTo>
                  <a:pt x="77483" y="21405"/>
                </a:lnTo>
                <a:lnTo>
                  <a:pt x="76161" y="22969"/>
                </a:lnTo>
                <a:lnTo>
                  <a:pt x="72127" y="27389"/>
                </a:lnTo>
                <a:lnTo>
                  <a:pt x="71002" y="27752"/>
                </a:lnTo>
                <a:lnTo>
                  <a:pt x="69459" y="27994"/>
                </a:lnTo>
                <a:lnTo>
                  <a:pt x="67636" y="28155"/>
                </a:lnTo>
                <a:lnTo>
                  <a:pt x="65627" y="29056"/>
                </a:lnTo>
                <a:lnTo>
                  <a:pt x="63495" y="30451"/>
                </a:lnTo>
                <a:lnTo>
                  <a:pt x="61279" y="32174"/>
                </a:lnTo>
                <a:lnTo>
                  <a:pt x="59007" y="33323"/>
                </a:lnTo>
                <a:lnTo>
                  <a:pt x="56700" y="34089"/>
                </a:lnTo>
                <a:lnTo>
                  <a:pt x="54368" y="34599"/>
                </a:lnTo>
                <a:lnTo>
                  <a:pt x="52019" y="34940"/>
                </a:lnTo>
                <a:lnTo>
                  <a:pt x="49660" y="35167"/>
                </a:lnTo>
                <a:lnTo>
                  <a:pt x="47293" y="35318"/>
                </a:lnTo>
                <a:lnTo>
                  <a:pt x="44921" y="35419"/>
                </a:lnTo>
                <a:lnTo>
                  <a:pt x="40170" y="35531"/>
                </a:lnTo>
                <a:lnTo>
                  <a:pt x="29682" y="35613"/>
                </a:lnTo>
                <a:lnTo>
                  <a:pt x="28419" y="34822"/>
                </a:lnTo>
                <a:lnTo>
                  <a:pt x="26782" y="33501"/>
                </a:lnTo>
                <a:lnTo>
                  <a:pt x="24898" y="31826"/>
                </a:lnTo>
                <a:lnTo>
                  <a:pt x="22848" y="30710"/>
                </a:lnTo>
                <a:lnTo>
                  <a:pt x="20687" y="29966"/>
                </a:lnTo>
                <a:lnTo>
                  <a:pt x="18453" y="29469"/>
                </a:lnTo>
                <a:lnTo>
                  <a:pt x="16169" y="29139"/>
                </a:lnTo>
                <a:lnTo>
                  <a:pt x="13854" y="28918"/>
                </a:lnTo>
                <a:lnTo>
                  <a:pt x="6877" y="28479"/>
                </a:lnTo>
                <a:lnTo>
                  <a:pt x="6852" y="24685"/>
                </a:lnTo>
                <a:lnTo>
                  <a:pt x="7642" y="23568"/>
                </a:lnTo>
                <a:lnTo>
                  <a:pt x="8962" y="22823"/>
                </a:lnTo>
                <a:lnTo>
                  <a:pt x="10636" y="22327"/>
                </a:lnTo>
                <a:lnTo>
                  <a:pt x="11752" y="21201"/>
                </a:lnTo>
                <a:lnTo>
                  <a:pt x="12496" y="19658"/>
                </a:lnTo>
                <a:lnTo>
                  <a:pt x="12993" y="17835"/>
                </a:lnTo>
                <a:lnTo>
                  <a:pt x="14117" y="16620"/>
                </a:lnTo>
                <a:lnTo>
                  <a:pt x="15660" y="15810"/>
                </a:lnTo>
                <a:lnTo>
                  <a:pt x="17483" y="15270"/>
                </a:lnTo>
                <a:lnTo>
                  <a:pt x="19492" y="14910"/>
                </a:lnTo>
                <a:lnTo>
                  <a:pt x="21625" y="14670"/>
                </a:lnTo>
                <a:lnTo>
                  <a:pt x="26959" y="14284"/>
                </a:lnTo>
                <a:lnTo>
                  <a:pt x="29805" y="14232"/>
                </a:lnTo>
                <a:lnTo>
                  <a:pt x="31676" y="14218"/>
                </a:lnTo>
                <a:lnTo>
                  <a:pt x="33716" y="13415"/>
                </a:lnTo>
                <a:lnTo>
                  <a:pt x="35870" y="12086"/>
                </a:lnTo>
                <a:lnTo>
                  <a:pt x="42168" y="7341"/>
                </a:lnTo>
                <a:lnTo>
                  <a:pt x="42385" y="9294"/>
                </a:lnTo>
                <a:lnTo>
                  <a:pt x="42444" y="10925"/>
                </a:lnTo>
                <a:lnTo>
                  <a:pt x="41688" y="12807"/>
                </a:lnTo>
                <a:lnTo>
                  <a:pt x="40391" y="14856"/>
                </a:lnTo>
                <a:lnTo>
                  <a:pt x="36399" y="20054"/>
                </a:lnTo>
                <a:lnTo>
                  <a:pt x="35277" y="21274"/>
                </a:lnTo>
                <a:lnTo>
                  <a:pt x="31914" y="24746"/>
                </a:lnTo>
                <a:lnTo>
                  <a:pt x="29907" y="25990"/>
                </a:lnTo>
                <a:lnTo>
                  <a:pt x="27774" y="26819"/>
                </a:lnTo>
                <a:lnTo>
                  <a:pt x="25559" y="27372"/>
                </a:lnTo>
                <a:lnTo>
                  <a:pt x="23288" y="28534"/>
                </a:lnTo>
                <a:lnTo>
                  <a:pt x="20981" y="30102"/>
                </a:lnTo>
                <a:lnTo>
                  <a:pt x="18649" y="31942"/>
                </a:lnTo>
                <a:lnTo>
                  <a:pt x="17094" y="33962"/>
                </a:lnTo>
                <a:lnTo>
                  <a:pt x="16058" y="36102"/>
                </a:lnTo>
                <a:lnTo>
                  <a:pt x="15367" y="38323"/>
                </a:lnTo>
                <a:lnTo>
                  <a:pt x="14112" y="39803"/>
                </a:lnTo>
                <a:lnTo>
                  <a:pt x="12482" y="40791"/>
                </a:lnTo>
                <a:lnTo>
                  <a:pt x="10602" y="41449"/>
                </a:lnTo>
                <a:lnTo>
                  <a:pt x="9348" y="42681"/>
                </a:lnTo>
                <a:lnTo>
                  <a:pt x="8512" y="44296"/>
                </a:lnTo>
                <a:lnTo>
                  <a:pt x="7955" y="46167"/>
                </a:lnTo>
                <a:lnTo>
                  <a:pt x="7584" y="48208"/>
                </a:lnTo>
                <a:lnTo>
                  <a:pt x="7336" y="50362"/>
                </a:lnTo>
                <a:lnTo>
                  <a:pt x="6939" y="55730"/>
                </a:lnTo>
                <a:lnTo>
                  <a:pt x="6884" y="58581"/>
                </a:lnTo>
                <a:lnTo>
                  <a:pt x="6843" y="67659"/>
                </a:lnTo>
                <a:lnTo>
                  <a:pt x="7636" y="68886"/>
                </a:lnTo>
                <a:lnTo>
                  <a:pt x="8958" y="69704"/>
                </a:lnTo>
                <a:lnTo>
                  <a:pt x="10634" y="70249"/>
                </a:lnTo>
                <a:lnTo>
                  <a:pt x="11751" y="71406"/>
                </a:lnTo>
                <a:lnTo>
                  <a:pt x="12495" y="72972"/>
                </a:lnTo>
                <a:lnTo>
                  <a:pt x="12992" y="74809"/>
                </a:lnTo>
                <a:lnTo>
                  <a:pt x="14117" y="76034"/>
                </a:lnTo>
                <a:lnTo>
                  <a:pt x="15660" y="76850"/>
                </a:lnTo>
                <a:lnTo>
                  <a:pt x="17483" y="77395"/>
                </a:lnTo>
                <a:lnTo>
                  <a:pt x="19492" y="77758"/>
                </a:lnTo>
                <a:lnTo>
                  <a:pt x="21625" y="78000"/>
                </a:lnTo>
                <a:lnTo>
                  <a:pt x="23841" y="78161"/>
                </a:lnTo>
                <a:lnTo>
                  <a:pt x="26112" y="77475"/>
                </a:lnTo>
                <a:lnTo>
                  <a:pt x="28419" y="76223"/>
                </a:lnTo>
                <a:lnTo>
                  <a:pt x="30752" y="74596"/>
                </a:lnTo>
                <a:lnTo>
                  <a:pt x="33100" y="72717"/>
                </a:lnTo>
                <a:lnTo>
                  <a:pt x="35459" y="70670"/>
                </a:lnTo>
                <a:lnTo>
                  <a:pt x="41157" y="65475"/>
                </a:lnTo>
                <a:lnTo>
                  <a:pt x="48587" y="58157"/>
                </a:lnTo>
                <a:lnTo>
                  <a:pt x="48959" y="56995"/>
                </a:lnTo>
                <a:lnTo>
                  <a:pt x="49207" y="55427"/>
                </a:lnTo>
                <a:lnTo>
                  <a:pt x="49373" y="53587"/>
                </a:lnTo>
                <a:lnTo>
                  <a:pt x="50276" y="51567"/>
                </a:lnTo>
                <a:lnTo>
                  <a:pt x="51673" y="49427"/>
                </a:lnTo>
                <a:lnTo>
                  <a:pt x="53398" y="47206"/>
                </a:lnTo>
                <a:lnTo>
                  <a:pt x="54548" y="44932"/>
                </a:lnTo>
                <a:lnTo>
                  <a:pt x="55314" y="42622"/>
                </a:lnTo>
                <a:lnTo>
                  <a:pt x="55825" y="40288"/>
                </a:lnTo>
                <a:lnTo>
                  <a:pt x="56166" y="37939"/>
                </a:lnTo>
                <a:lnTo>
                  <a:pt x="56393" y="35579"/>
                </a:lnTo>
                <a:lnTo>
                  <a:pt x="56544" y="33211"/>
                </a:lnTo>
                <a:lnTo>
                  <a:pt x="57439" y="30840"/>
                </a:lnTo>
                <a:lnTo>
                  <a:pt x="58829" y="28465"/>
                </a:lnTo>
                <a:lnTo>
                  <a:pt x="60550" y="26088"/>
                </a:lnTo>
                <a:lnTo>
                  <a:pt x="60903" y="23709"/>
                </a:lnTo>
                <a:lnTo>
                  <a:pt x="60345" y="21330"/>
                </a:lnTo>
                <a:lnTo>
                  <a:pt x="59179" y="18949"/>
                </a:lnTo>
                <a:lnTo>
                  <a:pt x="58402" y="16569"/>
                </a:lnTo>
                <a:lnTo>
                  <a:pt x="57883" y="14188"/>
                </a:lnTo>
                <a:lnTo>
                  <a:pt x="57052" y="8457"/>
                </a:lnTo>
                <a:lnTo>
                  <a:pt x="56190" y="7193"/>
                </a:lnTo>
                <a:lnTo>
                  <a:pt x="54821" y="5556"/>
                </a:lnTo>
                <a:lnTo>
                  <a:pt x="53115" y="3671"/>
                </a:lnTo>
                <a:lnTo>
                  <a:pt x="51184" y="2415"/>
                </a:lnTo>
                <a:lnTo>
                  <a:pt x="49103" y="1577"/>
                </a:lnTo>
                <a:lnTo>
                  <a:pt x="43852" y="233"/>
                </a:lnTo>
                <a:lnTo>
                  <a:pt x="42628" y="123"/>
                </a:lnTo>
                <a:lnTo>
                  <a:pt x="41017" y="49"/>
                </a:lnTo>
                <a:lnTo>
                  <a:pt x="39150" y="0"/>
                </a:lnTo>
                <a:lnTo>
                  <a:pt x="37111" y="761"/>
                </a:lnTo>
                <a:lnTo>
                  <a:pt x="34959" y="2062"/>
                </a:lnTo>
                <a:lnTo>
                  <a:pt x="32730" y="3723"/>
                </a:lnTo>
                <a:lnTo>
                  <a:pt x="30450" y="4831"/>
                </a:lnTo>
                <a:lnTo>
                  <a:pt x="28137" y="5569"/>
                </a:lnTo>
                <a:lnTo>
                  <a:pt x="25801" y="6062"/>
                </a:lnTo>
                <a:lnTo>
                  <a:pt x="23450" y="7183"/>
                </a:lnTo>
                <a:lnTo>
                  <a:pt x="21088" y="8725"/>
                </a:lnTo>
                <a:lnTo>
                  <a:pt x="18721" y="10547"/>
                </a:lnTo>
                <a:lnTo>
                  <a:pt x="17142" y="12555"/>
                </a:lnTo>
                <a:lnTo>
                  <a:pt x="16090" y="14687"/>
                </a:lnTo>
                <a:lnTo>
                  <a:pt x="15388" y="16903"/>
                </a:lnTo>
                <a:lnTo>
                  <a:pt x="14126" y="19173"/>
                </a:lnTo>
                <a:lnTo>
                  <a:pt x="12492" y="21481"/>
                </a:lnTo>
                <a:lnTo>
                  <a:pt x="10608" y="23813"/>
                </a:lnTo>
                <a:lnTo>
                  <a:pt x="9352" y="26161"/>
                </a:lnTo>
                <a:lnTo>
                  <a:pt x="8515" y="28521"/>
                </a:lnTo>
                <a:lnTo>
                  <a:pt x="7957" y="30888"/>
                </a:lnTo>
                <a:lnTo>
                  <a:pt x="7585" y="33259"/>
                </a:lnTo>
                <a:lnTo>
                  <a:pt x="7337" y="35634"/>
                </a:lnTo>
                <a:lnTo>
                  <a:pt x="7172" y="38011"/>
                </a:lnTo>
                <a:lnTo>
                  <a:pt x="6268" y="39595"/>
                </a:lnTo>
                <a:lnTo>
                  <a:pt x="4871" y="40652"/>
                </a:lnTo>
                <a:lnTo>
                  <a:pt x="3146" y="41356"/>
                </a:lnTo>
                <a:lnTo>
                  <a:pt x="1996" y="42619"/>
                </a:lnTo>
                <a:lnTo>
                  <a:pt x="1230" y="44255"/>
                </a:lnTo>
                <a:lnTo>
                  <a:pt x="0" y="48792"/>
                </a:lnTo>
                <a:lnTo>
                  <a:pt x="693" y="49164"/>
                </a:lnTo>
                <a:lnTo>
                  <a:pt x="1948" y="49412"/>
                </a:lnTo>
                <a:lnTo>
                  <a:pt x="3579" y="49577"/>
                </a:lnTo>
                <a:lnTo>
                  <a:pt x="4666" y="50481"/>
                </a:lnTo>
                <a:lnTo>
                  <a:pt x="5391" y="51878"/>
                </a:lnTo>
                <a:lnTo>
                  <a:pt x="5875" y="53603"/>
                </a:lnTo>
                <a:lnTo>
                  <a:pt x="6990" y="54753"/>
                </a:lnTo>
                <a:lnTo>
                  <a:pt x="8528" y="55519"/>
                </a:lnTo>
                <a:lnTo>
                  <a:pt x="10347" y="56030"/>
                </a:lnTo>
                <a:lnTo>
                  <a:pt x="12353" y="56371"/>
                </a:lnTo>
                <a:lnTo>
                  <a:pt x="14484" y="56598"/>
                </a:lnTo>
                <a:lnTo>
                  <a:pt x="16699" y="56749"/>
                </a:lnTo>
                <a:lnTo>
                  <a:pt x="18969" y="56850"/>
                </a:lnTo>
                <a:lnTo>
                  <a:pt x="23608" y="56962"/>
                </a:lnTo>
                <a:lnTo>
                  <a:pt x="25957" y="56199"/>
                </a:lnTo>
                <a:lnTo>
                  <a:pt x="28316" y="54896"/>
                </a:lnTo>
                <a:lnTo>
                  <a:pt x="30682" y="53233"/>
                </a:lnTo>
                <a:lnTo>
                  <a:pt x="33054" y="52125"/>
                </a:lnTo>
                <a:lnTo>
                  <a:pt x="35429" y="51386"/>
                </a:lnTo>
                <a:lnTo>
                  <a:pt x="37806" y="50893"/>
                </a:lnTo>
                <a:lnTo>
                  <a:pt x="40184" y="49771"/>
                </a:lnTo>
                <a:lnTo>
                  <a:pt x="42563" y="48230"/>
                </a:lnTo>
                <a:lnTo>
                  <a:pt x="44943" y="46408"/>
                </a:lnTo>
                <a:lnTo>
                  <a:pt x="47324" y="44400"/>
                </a:lnTo>
                <a:lnTo>
                  <a:pt x="49704" y="42267"/>
                </a:lnTo>
                <a:lnTo>
                  <a:pt x="52085" y="40051"/>
                </a:lnTo>
                <a:lnTo>
                  <a:pt x="54467" y="38575"/>
                </a:lnTo>
                <a:lnTo>
                  <a:pt x="56847" y="37590"/>
                </a:lnTo>
                <a:lnTo>
                  <a:pt x="59229" y="36934"/>
                </a:lnTo>
                <a:lnTo>
                  <a:pt x="61610" y="35702"/>
                </a:lnTo>
                <a:lnTo>
                  <a:pt x="63991" y="34088"/>
                </a:lnTo>
                <a:lnTo>
                  <a:pt x="69724" y="29585"/>
                </a:lnTo>
                <a:lnTo>
                  <a:pt x="70194" y="28422"/>
                </a:lnTo>
                <a:lnTo>
                  <a:pt x="70507" y="26853"/>
                </a:lnTo>
                <a:lnTo>
                  <a:pt x="71010" y="22424"/>
                </a:lnTo>
                <a:lnTo>
                  <a:pt x="70258" y="22060"/>
                </a:lnTo>
                <a:lnTo>
                  <a:pt x="68963" y="21818"/>
                </a:lnTo>
                <a:lnTo>
                  <a:pt x="67305" y="21656"/>
                </a:lnTo>
                <a:lnTo>
                  <a:pt x="65407" y="20755"/>
                </a:lnTo>
                <a:lnTo>
                  <a:pt x="63347" y="19360"/>
                </a:lnTo>
                <a:lnTo>
                  <a:pt x="61180" y="17637"/>
                </a:lnTo>
                <a:lnTo>
                  <a:pt x="58943" y="16488"/>
                </a:lnTo>
                <a:lnTo>
                  <a:pt x="56656" y="15722"/>
                </a:lnTo>
                <a:lnTo>
                  <a:pt x="54339" y="15211"/>
                </a:lnTo>
                <a:lnTo>
                  <a:pt x="52000" y="14870"/>
                </a:lnTo>
                <a:lnTo>
                  <a:pt x="49647" y="14643"/>
                </a:lnTo>
                <a:lnTo>
                  <a:pt x="47284" y="14492"/>
                </a:lnTo>
                <a:lnTo>
                  <a:pt x="44916" y="14391"/>
                </a:lnTo>
                <a:lnTo>
                  <a:pt x="40167" y="14279"/>
                </a:lnTo>
                <a:lnTo>
                  <a:pt x="25890" y="14197"/>
                </a:lnTo>
                <a:lnTo>
                  <a:pt x="23509" y="14988"/>
                </a:lnTo>
                <a:lnTo>
                  <a:pt x="21128" y="16310"/>
                </a:lnTo>
                <a:lnTo>
                  <a:pt x="13985" y="21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3"/>
          <p:cNvSpPr/>
          <p:nvPr/>
        </p:nvSpPr>
        <p:spPr>
          <a:xfrm>
            <a:off x="4664868" y="3179059"/>
            <a:ext cx="56132" cy="57060"/>
          </a:xfrm>
          <a:custGeom>
            <a:avLst/>
            <a:gdLst/>
            <a:ahLst/>
            <a:cxnLst/>
            <a:rect l="0" t="0" r="0" b="0"/>
            <a:pathLst>
              <a:path w="56132" h="57060">
                <a:moveTo>
                  <a:pt x="35719" y="28484"/>
                </a:moveTo>
                <a:lnTo>
                  <a:pt x="42837" y="28484"/>
                </a:lnTo>
                <a:lnTo>
                  <a:pt x="42863" y="42477"/>
                </a:lnTo>
                <a:lnTo>
                  <a:pt x="42069" y="41782"/>
                </a:lnTo>
                <a:lnTo>
                  <a:pt x="35806" y="35713"/>
                </a:lnTo>
                <a:lnTo>
                  <a:pt x="35778" y="34891"/>
                </a:lnTo>
                <a:lnTo>
                  <a:pt x="35720" y="21722"/>
                </a:lnTo>
                <a:lnTo>
                  <a:pt x="35719" y="14501"/>
                </a:lnTo>
                <a:lnTo>
                  <a:pt x="36513" y="13606"/>
                </a:lnTo>
                <a:lnTo>
                  <a:pt x="42569" y="7355"/>
                </a:lnTo>
                <a:lnTo>
                  <a:pt x="43460" y="8048"/>
                </a:lnTo>
                <a:lnTo>
                  <a:pt x="44849" y="9304"/>
                </a:lnTo>
                <a:lnTo>
                  <a:pt x="49705" y="13911"/>
                </a:lnTo>
                <a:lnTo>
                  <a:pt x="56131" y="20322"/>
                </a:lnTo>
                <a:lnTo>
                  <a:pt x="55677" y="21456"/>
                </a:lnTo>
                <a:lnTo>
                  <a:pt x="54580" y="23005"/>
                </a:lnTo>
                <a:lnTo>
                  <a:pt x="50910" y="27402"/>
                </a:lnTo>
                <a:lnTo>
                  <a:pt x="50609" y="28556"/>
                </a:lnTo>
                <a:lnTo>
                  <a:pt x="50408" y="30120"/>
                </a:lnTo>
                <a:lnTo>
                  <a:pt x="50274" y="31956"/>
                </a:lnTo>
                <a:lnTo>
                  <a:pt x="49391" y="33180"/>
                </a:lnTo>
                <a:lnTo>
                  <a:pt x="48009" y="33996"/>
                </a:lnTo>
                <a:lnTo>
                  <a:pt x="43879" y="35306"/>
                </a:lnTo>
                <a:lnTo>
                  <a:pt x="42747" y="35413"/>
                </a:lnTo>
                <a:lnTo>
                  <a:pt x="41198" y="35485"/>
                </a:lnTo>
                <a:lnTo>
                  <a:pt x="36801" y="35600"/>
                </a:lnTo>
                <a:lnTo>
                  <a:pt x="15671" y="35628"/>
                </a:lnTo>
                <a:lnTo>
                  <a:pt x="15209" y="34834"/>
                </a:lnTo>
                <a:lnTo>
                  <a:pt x="14902" y="33511"/>
                </a:lnTo>
                <a:lnTo>
                  <a:pt x="14698" y="31836"/>
                </a:lnTo>
                <a:lnTo>
                  <a:pt x="13767" y="30718"/>
                </a:lnTo>
                <a:lnTo>
                  <a:pt x="12353" y="29974"/>
                </a:lnTo>
                <a:lnTo>
                  <a:pt x="10617" y="29477"/>
                </a:lnTo>
                <a:lnTo>
                  <a:pt x="9459" y="28352"/>
                </a:lnTo>
                <a:lnTo>
                  <a:pt x="8687" y="26809"/>
                </a:lnTo>
                <a:lnTo>
                  <a:pt x="7449" y="22421"/>
                </a:lnTo>
                <a:lnTo>
                  <a:pt x="7347" y="21267"/>
                </a:lnTo>
                <a:lnTo>
                  <a:pt x="7280" y="19704"/>
                </a:lnTo>
                <a:lnTo>
                  <a:pt x="7234" y="17868"/>
                </a:lnTo>
                <a:lnTo>
                  <a:pt x="7998" y="15851"/>
                </a:lnTo>
                <a:lnTo>
                  <a:pt x="9301" y="13712"/>
                </a:lnTo>
                <a:lnTo>
                  <a:pt x="13996" y="7443"/>
                </a:lnTo>
                <a:lnTo>
                  <a:pt x="20413" y="937"/>
                </a:lnTo>
                <a:lnTo>
                  <a:pt x="21546" y="594"/>
                </a:lnTo>
                <a:lnTo>
                  <a:pt x="23095" y="366"/>
                </a:lnTo>
                <a:lnTo>
                  <a:pt x="27493" y="0"/>
                </a:lnTo>
                <a:lnTo>
                  <a:pt x="28648" y="763"/>
                </a:lnTo>
                <a:lnTo>
                  <a:pt x="30211" y="2066"/>
                </a:lnTo>
                <a:lnTo>
                  <a:pt x="34631" y="6068"/>
                </a:lnTo>
                <a:lnTo>
                  <a:pt x="34993" y="7190"/>
                </a:lnTo>
                <a:lnTo>
                  <a:pt x="35235" y="8732"/>
                </a:lnTo>
                <a:lnTo>
                  <a:pt x="35397" y="10554"/>
                </a:lnTo>
                <a:lnTo>
                  <a:pt x="35504" y="12562"/>
                </a:lnTo>
                <a:lnTo>
                  <a:pt x="35624" y="16910"/>
                </a:lnTo>
                <a:lnTo>
                  <a:pt x="34861" y="19181"/>
                </a:lnTo>
                <a:lnTo>
                  <a:pt x="33560" y="21488"/>
                </a:lnTo>
                <a:lnTo>
                  <a:pt x="31898" y="23820"/>
                </a:lnTo>
                <a:lnTo>
                  <a:pt x="29997" y="26168"/>
                </a:lnTo>
                <a:lnTo>
                  <a:pt x="27936" y="28528"/>
                </a:lnTo>
                <a:lnTo>
                  <a:pt x="25767" y="30895"/>
                </a:lnTo>
                <a:lnTo>
                  <a:pt x="21242" y="35641"/>
                </a:lnTo>
                <a:lnTo>
                  <a:pt x="18924" y="38018"/>
                </a:lnTo>
                <a:lnTo>
                  <a:pt x="17379" y="40396"/>
                </a:lnTo>
                <a:lnTo>
                  <a:pt x="16348" y="42776"/>
                </a:lnTo>
                <a:lnTo>
                  <a:pt x="15662" y="45156"/>
                </a:lnTo>
                <a:lnTo>
                  <a:pt x="14410" y="46742"/>
                </a:lnTo>
                <a:lnTo>
                  <a:pt x="12782" y="47800"/>
                </a:lnTo>
                <a:lnTo>
                  <a:pt x="10903" y="48505"/>
                </a:lnTo>
                <a:lnTo>
                  <a:pt x="9650" y="49769"/>
                </a:lnTo>
                <a:lnTo>
                  <a:pt x="8814" y="51405"/>
                </a:lnTo>
                <a:lnTo>
                  <a:pt x="8257" y="53290"/>
                </a:lnTo>
                <a:lnTo>
                  <a:pt x="7092" y="54546"/>
                </a:lnTo>
                <a:lnTo>
                  <a:pt x="5522" y="55384"/>
                </a:lnTo>
                <a:lnTo>
                  <a:pt x="0" y="570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4"/>
          <p:cNvSpPr/>
          <p:nvPr/>
        </p:nvSpPr>
        <p:spPr>
          <a:xfrm>
            <a:off x="4822031" y="3328990"/>
            <a:ext cx="35423" cy="34695"/>
          </a:xfrm>
          <a:custGeom>
            <a:avLst/>
            <a:gdLst/>
            <a:ahLst/>
            <a:cxnLst/>
            <a:rect l="0" t="0" r="0" b="0"/>
            <a:pathLst>
              <a:path w="35423" h="34695">
                <a:moveTo>
                  <a:pt x="21431" y="7141"/>
                </a:moveTo>
                <a:lnTo>
                  <a:pt x="28281" y="7141"/>
                </a:lnTo>
                <a:lnTo>
                  <a:pt x="28379" y="7935"/>
                </a:lnTo>
                <a:lnTo>
                  <a:pt x="28444" y="9257"/>
                </a:lnTo>
                <a:lnTo>
                  <a:pt x="28488" y="10933"/>
                </a:lnTo>
                <a:lnTo>
                  <a:pt x="29310" y="12844"/>
                </a:lnTo>
                <a:lnTo>
                  <a:pt x="30653" y="14912"/>
                </a:lnTo>
                <a:lnTo>
                  <a:pt x="34718" y="20141"/>
                </a:lnTo>
                <a:lnTo>
                  <a:pt x="35051" y="21364"/>
                </a:lnTo>
                <a:lnTo>
                  <a:pt x="35274" y="22973"/>
                </a:lnTo>
                <a:lnTo>
                  <a:pt x="35422" y="24839"/>
                </a:lnTo>
                <a:lnTo>
                  <a:pt x="34727" y="26083"/>
                </a:lnTo>
                <a:lnTo>
                  <a:pt x="33471" y="26913"/>
                </a:lnTo>
                <a:lnTo>
                  <a:pt x="29542" y="28245"/>
                </a:lnTo>
                <a:lnTo>
                  <a:pt x="29220" y="29147"/>
                </a:lnTo>
                <a:lnTo>
                  <a:pt x="29005" y="30543"/>
                </a:lnTo>
                <a:lnTo>
                  <a:pt x="28861" y="32268"/>
                </a:lnTo>
                <a:lnTo>
                  <a:pt x="27972" y="33417"/>
                </a:lnTo>
                <a:lnTo>
                  <a:pt x="26586" y="34183"/>
                </a:lnTo>
                <a:lnTo>
                  <a:pt x="24867" y="34694"/>
                </a:lnTo>
                <a:lnTo>
                  <a:pt x="22928" y="34241"/>
                </a:lnTo>
                <a:lnTo>
                  <a:pt x="20842" y="33145"/>
                </a:lnTo>
                <a:lnTo>
                  <a:pt x="15582" y="29475"/>
                </a:lnTo>
                <a:lnTo>
                  <a:pt x="14357" y="29174"/>
                </a:lnTo>
                <a:lnTo>
                  <a:pt x="12746" y="28974"/>
                </a:lnTo>
                <a:lnTo>
                  <a:pt x="10879" y="28840"/>
                </a:lnTo>
                <a:lnTo>
                  <a:pt x="9634" y="27957"/>
                </a:lnTo>
                <a:lnTo>
                  <a:pt x="8804" y="26574"/>
                </a:lnTo>
                <a:lnTo>
                  <a:pt x="7471" y="22445"/>
                </a:lnTo>
                <a:lnTo>
                  <a:pt x="7362" y="21312"/>
                </a:lnTo>
                <a:lnTo>
                  <a:pt x="7289" y="19763"/>
                </a:lnTo>
                <a:lnTo>
                  <a:pt x="7209" y="15925"/>
                </a:lnTo>
                <a:lnTo>
                  <a:pt x="7146" y="3737"/>
                </a:lnTo>
                <a:lnTo>
                  <a:pt x="7939" y="2491"/>
                </a:lnTo>
                <a:lnTo>
                  <a:pt x="9261" y="1660"/>
                </a:lnTo>
                <a:lnTo>
                  <a:pt x="13993" y="94"/>
                </a:lnTo>
                <a:lnTo>
                  <a:pt x="14885" y="62"/>
                </a:lnTo>
                <a:lnTo>
                  <a:pt x="27280" y="0"/>
                </a:lnTo>
                <a:lnTo>
                  <a:pt x="27711" y="793"/>
                </a:lnTo>
                <a:lnTo>
                  <a:pt x="27999" y="2115"/>
                </a:lnTo>
                <a:lnTo>
                  <a:pt x="28191" y="3790"/>
                </a:lnTo>
                <a:lnTo>
                  <a:pt x="29113" y="4907"/>
                </a:lnTo>
                <a:lnTo>
                  <a:pt x="30521" y="5652"/>
                </a:lnTo>
                <a:lnTo>
                  <a:pt x="32254" y="6148"/>
                </a:lnTo>
                <a:lnTo>
                  <a:pt x="33409" y="7273"/>
                </a:lnTo>
                <a:lnTo>
                  <a:pt x="34178" y="8816"/>
                </a:lnTo>
                <a:lnTo>
                  <a:pt x="34692" y="10639"/>
                </a:lnTo>
                <a:lnTo>
                  <a:pt x="34240" y="12648"/>
                </a:lnTo>
                <a:lnTo>
                  <a:pt x="33145" y="14781"/>
                </a:lnTo>
                <a:lnTo>
                  <a:pt x="29478" y="20115"/>
                </a:lnTo>
                <a:lnTo>
                  <a:pt x="29176" y="21347"/>
                </a:lnTo>
                <a:lnTo>
                  <a:pt x="28976" y="22961"/>
                </a:lnTo>
                <a:lnTo>
                  <a:pt x="28842" y="24832"/>
                </a:lnTo>
                <a:lnTo>
                  <a:pt x="27960" y="26078"/>
                </a:lnTo>
                <a:lnTo>
                  <a:pt x="26577" y="26910"/>
                </a:lnTo>
                <a:lnTo>
                  <a:pt x="24862" y="27464"/>
                </a:lnTo>
                <a:lnTo>
                  <a:pt x="22924" y="27833"/>
                </a:lnTo>
                <a:lnTo>
                  <a:pt x="20839" y="28079"/>
                </a:lnTo>
                <a:lnTo>
                  <a:pt x="15581" y="28475"/>
                </a:lnTo>
                <a:lnTo>
                  <a:pt x="12746" y="28529"/>
                </a:lnTo>
                <a:lnTo>
                  <a:pt x="7471" y="28569"/>
                </a:lnTo>
                <a:lnTo>
                  <a:pt x="6568" y="27776"/>
                </a:lnTo>
                <a:lnTo>
                  <a:pt x="0" y="21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5"/>
          <p:cNvSpPr/>
          <p:nvPr/>
        </p:nvSpPr>
        <p:spPr>
          <a:xfrm>
            <a:off x="4943475" y="3458596"/>
            <a:ext cx="28573" cy="34690"/>
          </a:xfrm>
          <a:custGeom>
            <a:avLst/>
            <a:gdLst/>
            <a:ahLst/>
            <a:cxnLst/>
            <a:rect l="0" t="0" r="0" b="0"/>
            <a:pathLst>
              <a:path w="28573" h="34690">
                <a:moveTo>
                  <a:pt x="7143" y="20410"/>
                </a:moveTo>
                <a:lnTo>
                  <a:pt x="7143" y="14259"/>
                </a:lnTo>
                <a:lnTo>
                  <a:pt x="7143" y="17353"/>
                </a:lnTo>
                <a:lnTo>
                  <a:pt x="7937" y="18372"/>
                </a:lnTo>
                <a:lnTo>
                  <a:pt x="9260" y="19051"/>
                </a:lnTo>
                <a:lnTo>
                  <a:pt x="13993" y="20330"/>
                </a:lnTo>
                <a:lnTo>
                  <a:pt x="14885" y="20357"/>
                </a:lnTo>
                <a:lnTo>
                  <a:pt x="17992" y="20386"/>
                </a:lnTo>
                <a:lnTo>
                  <a:pt x="19139" y="21188"/>
                </a:lnTo>
                <a:lnTo>
                  <a:pt x="19903" y="22516"/>
                </a:lnTo>
                <a:lnTo>
                  <a:pt x="21341" y="27259"/>
                </a:lnTo>
                <a:lnTo>
                  <a:pt x="21371" y="28151"/>
                </a:lnTo>
                <a:lnTo>
                  <a:pt x="21423" y="33678"/>
                </a:lnTo>
                <a:lnTo>
                  <a:pt x="20632" y="34018"/>
                </a:lnTo>
                <a:lnTo>
                  <a:pt x="19311" y="34245"/>
                </a:lnTo>
                <a:lnTo>
                  <a:pt x="14581" y="34671"/>
                </a:lnTo>
                <a:lnTo>
                  <a:pt x="10582" y="34689"/>
                </a:lnTo>
                <a:lnTo>
                  <a:pt x="9436" y="33898"/>
                </a:lnTo>
                <a:lnTo>
                  <a:pt x="8671" y="32577"/>
                </a:lnTo>
                <a:lnTo>
                  <a:pt x="8162" y="30903"/>
                </a:lnTo>
                <a:lnTo>
                  <a:pt x="7823" y="28993"/>
                </a:lnTo>
                <a:lnTo>
                  <a:pt x="7596" y="26925"/>
                </a:lnTo>
                <a:lnTo>
                  <a:pt x="7445" y="24753"/>
                </a:lnTo>
                <a:lnTo>
                  <a:pt x="6551" y="23306"/>
                </a:lnTo>
                <a:lnTo>
                  <a:pt x="5161" y="22340"/>
                </a:lnTo>
                <a:lnTo>
                  <a:pt x="3440" y="21697"/>
                </a:lnTo>
                <a:lnTo>
                  <a:pt x="2294" y="20474"/>
                </a:lnTo>
                <a:lnTo>
                  <a:pt x="1529" y="18865"/>
                </a:lnTo>
                <a:lnTo>
                  <a:pt x="302" y="14372"/>
                </a:lnTo>
                <a:lnTo>
                  <a:pt x="994" y="13210"/>
                </a:lnTo>
                <a:lnTo>
                  <a:pt x="2251" y="11641"/>
                </a:lnTo>
                <a:lnTo>
                  <a:pt x="6857" y="6445"/>
                </a:lnTo>
                <a:lnTo>
                  <a:pt x="13269" y="0"/>
                </a:lnTo>
                <a:lnTo>
                  <a:pt x="14402" y="453"/>
                </a:lnTo>
                <a:lnTo>
                  <a:pt x="15951" y="1549"/>
                </a:lnTo>
                <a:lnTo>
                  <a:pt x="20349" y="5219"/>
                </a:lnTo>
                <a:lnTo>
                  <a:pt x="21503" y="5520"/>
                </a:lnTo>
                <a:lnTo>
                  <a:pt x="23066" y="5721"/>
                </a:lnTo>
                <a:lnTo>
                  <a:pt x="24902" y="5854"/>
                </a:lnTo>
                <a:lnTo>
                  <a:pt x="26126" y="6737"/>
                </a:lnTo>
                <a:lnTo>
                  <a:pt x="26942" y="8120"/>
                </a:lnTo>
                <a:lnTo>
                  <a:pt x="27487" y="9835"/>
                </a:lnTo>
                <a:lnTo>
                  <a:pt x="27849" y="11773"/>
                </a:lnTo>
                <a:lnTo>
                  <a:pt x="28091" y="13858"/>
                </a:lnTo>
                <a:lnTo>
                  <a:pt x="28479" y="19116"/>
                </a:lnTo>
                <a:lnTo>
                  <a:pt x="28532" y="21951"/>
                </a:lnTo>
                <a:lnTo>
                  <a:pt x="28572" y="33376"/>
                </a:lnTo>
                <a:lnTo>
                  <a:pt x="27779" y="33817"/>
                </a:lnTo>
                <a:lnTo>
                  <a:pt x="26457" y="34110"/>
                </a:lnTo>
                <a:lnTo>
                  <a:pt x="22424" y="34581"/>
                </a:lnTo>
                <a:lnTo>
                  <a:pt x="21299" y="34620"/>
                </a:lnTo>
                <a:lnTo>
                  <a:pt x="17933" y="34663"/>
                </a:lnTo>
                <a:lnTo>
                  <a:pt x="16717" y="33881"/>
                </a:lnTo>
                <a:lnTo>
                  <a:pt x="15907" y="32565"/>
                </a:lnTo>
                <a:lnTo>
                  <a:pt x="15368" y="30895"/>
                </a:lnTo>
                <a:lnTo>
                  <a:pt x="14213" y="29781"/>
                </a:lnTo>
                <a:lnTo>
                  <a:pt x="12651" y="29039"/>
                </a:lnTo>
                <a:lnTo>
                  <a:pt x="10815" y="28543"/>
                </a:lnTo>
                <a:lnTo>
                  <a:pt x="9591" y="27420"/>
                </a:lnTo>
                <a:lnTo>
                  <a:pt x="8775" y="25877"/>
                </a:lnTo>
                <a:lnTo>
                  <a:pt x="7466" y="21490"/>
                </a:lnTo>
                <a:lnTo>
                  <a:pt x="6565" y="20336"/>
                </a:lnTo>
                <a:lnTo>
                  <a:pt x="5170" y="18773"/>
                </a:lnTo>
                <a:lnTo>
                  <a:pt x="3447" y="16937"/>
                </a:lnTo>
                <a:lnTo>
                  <a:pt x="2298" y="14920"/>
                </a:lnTo>
                <a:lnTo>
                  <a:pt x="1532" y="12781"/>
                </a:lnTo>
                <a:lnTo>
                  <a:pt x="0" y="61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"/>
          <p:cNvSpPr/>
          <p:nvPr/>
        </p:nvSpPr>
        <p:spPr>
          <a:xfrm>
            <a:off x="5072062" y="3586189"/>
            <a:ext cx="21424" cy="28522"/>
          </a:xfrm>
          <a:custGeom>
            <a:avLst/>
            <a:gdLst/>
            <a:ahLst/>
            <a:cxnLst/>
            <a:rect l="0" t="0" r="0" b="0"/>
            <a:pathLst>
              <a:path w="21424" h="28522">
                <a:moveTo>
                  <a:pt x="0" y="7117"/>
                </a:moveTo>
                <a:lnTo>
                  <a:pt x="3792" y="7117"/>
                </a:lnTo>
                <a:lnTo>
                  <a:pt x="5703" y="7911"/>
                </a:lnTo>
                <a:lnTo>
                  <a:pt x="7771" y="9233"/>
                </a:lnTo>
                <a:lnTo>
                  <a:pt x="13000" y="13268"/>
                </a:lnTo>
                <a:lnTo>
                  <a:pt x="13429" y="14392"/>
                </a:lnTo>
                <a:lnTo>
                  <a:pt x="13715" y="15936"/>
                </a:lnTo>
                <a:lnTo>
                  <a:pt x="13906" y="17759"/>
                </a:lnTo>
                <a:lnTo>
                  <a:pt x="14827" y="18974"/>
                </a:lnTo>
                <a:lnTo>
                  <a:pt x="16235" y="19784"/>
                </a:lnTo>
                <a:lnTo>
                  <a:pt x="20405" y="21085"/>
                </a:lnTo>
                <a:lnTo>
                  <a:pt x="19953" y="21985"/>
                </a:lnTo>
                <a:lnTo>
                  <a:pt x="18858" y="23379"/>
                </a:lnTo>
                <a:lnTo>
                  <a:pt x="14555" y="28245"/>
                </a:lnTo>
                <a:lnTo>
                  <a:pt x="13672" y="28346"/>
                </a:lnTo>
                <a:lnTo>
                  <a:pt x="12290" y="28414"/>
                </a:lnTo>
                <a:lnTo>
                  <a:pt x="8160" y="28521"/>
                </a:lnTo>
                <a:lnTo>
                  <a:pt x="7028" y="27736"/>
                </a:lnTo>
                <a:lnTo>
                  <a:pt x="5479" y="26419"/>
                </a:lnTo>
                <a:lnTo>
                  <a:pt x="1082" y="22395"/>
                </a:lnTo>
                <a:lnTo>
                  <a:pt x="722" y="21271"/>
                </a:lnTo>
                <a:lnTo>
                  <a:pt x="481" y="19728"/>
                </a:lnTo>
                <a:lnTo>
                  <a:pt x="95" y="15341"/>
                </a:lnTo>
                <a:lnTo>
                  <a:pt x="63" y="14187"/>
                </a:lnTo>
                <a:lnTo>
                  <a:pt x="0" y="994"/>
                </a:lnTo>
                <a:lnTo>
                  <a:pt x="794" y="654"/>
                </a:lnTo>
                <a:lnTo>
                  <a:pt x="2117" y="427"/>
                </a:lnTo>
                <a:lnTo>
                  <a:pt x="6151" y="63"/>
                </a:lnTo>
                <a:lnTo>
                  <a:pt x="8819" y="13"/>
                </a:lnTo>
                <a:lnTo>
                  <a:pt x="10642" y="0"/>
                </a:lnTo>
                <a:lnTo>
                  <a:pt x="11857" y="785"/>
                </a:lnTo>
                <a:lnTo>
                  <a:pt x="12667" y="2102"/>
                </a:lnTo>
                <a:lnTo>
                  <a:pt x="13207" y="3774"/>
                </a:lnTo>
                <a:lnTo>
                  <a:pt x="14361" y="4888"/>
                </a:lnTo>
                <a:lnTo>
                  <a:pt x="15924" y="5631"/>
                </a:lnTo>
                <a:lnTo>
                  <a:pt x="21109" y="7030"/>
                </a:lnTo>
                <a:lnTo>
                  <a:pt x="21216" y="7852"/>
                </a:lnTo>
                <a:lnTo>
                  <a:pt x="21288" y="9195"/>
                </a:lnTo>
                <a:lnTo>
                  <a:pt x="21423" y="13964"/>
                </a:lnTo>
                <a:lnTo>
                  <a:pt x="20632" y="14857"/>
                </a:lnTo>
                <a:lnTo>
                  <a:pt x="15280" y="20385"/>
                </a:lnTo>
                <a:lnTo>
                  <a:pt x="14155" y="20725"/>
                </a:lnTo>
                <a:lnTo>
                  <a:pt x="12612" y="20952"/>
                </a:lnTo>
                <a:lnTo>
                  <a:pt x="8224" y="21315"/>
                </a:lnTo>
                <a:lnTo>
                  <a:pt x="5507" y="21365"/>
                </a:lnTo>
                <a:lnTo>
                  <a:pt x="3672" y="21378"/>
                </a:lnTo>
                <a:lnTo>
                  <a:pt x="2448" y="20593"/>
                </a:lnTo>
                <a:lnTo>
                  <a:pt x="1632" y="19276"/>
                </a:lnTo>
                <a:lnTo>
                  <a:pt x="0" y="142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"/>
          <p:cNvSpPr/>
          <p:nvPr/>
        </p:nvSpPr>
        <p:spPr>
          <a:xfrm>
            <a:off x="5193506" y="3714757"/>
            <a:ext cx="28573" cy="21425"/>
          </a:xfrm>
          <a:custGeom>
            <a:avLst/>
            <a:gdLst/>
            <a:ahLst/>
            <a:cxnLst/>
            <a:rect l="0" t="0" r="0" b="0"/>
            <a:pathLst>
              <a:path w="28573" h="21425">
                <a:moveTo>
                  <a:pt x="21431" y="21424"/>
                </a:moveTo>
                <a:lnTo>
                  <a:pt x="17639" y="21424"/>
                </a:lnTo>
                <a:lnTo>
                  <a:pt x="16521" y="20630"/>
                </a:lnTo>
                <a:lnTo>
                  <a:pt x="15777" y="19307"/>
                </a:lnTo>
                <a:lnTo>
                  <a:pt x="14581" y="15273"/>
                </a:lnTo>
                <a:lnTo>
                  <a:pt x="14483" y="14148"/>
                </a:lnTo>
                <a:lnTo>
                  <a:pt x="14418" y="12605"/>
                </a:lnTo>
                <a:lnTo>
                  <a:pt x="14295" y="7456"/>
                </a:lnTo>
                <a:lnTo>
                  <a:pt x="14287" y="82"/>
                </a:lnTo>
                <a:lnTo>
                  <a:pt x="15081" y="52"/>
                </a:lnTo>
                <a:lnTo>
                  <a:pt x="20438" y="0"/>
                </a:lnTo>
                <a:lnTo>
                  <a:pt x="20769" y="792"/>
                </a:lnTo>
                <a:lnTo>
                  <a:pt x="20990" y="2113"/>
                </a:lnTo>
                <a:lnTo>
                  <a:pt x="21344" y="6144"/>
                </a:lnTo>
                <a:lnTo>
                  <a:pt x="22167" y="6475"/>
                </a:lnTo>
                <a:lnTo>
                  <a:pt x="23509" y="6696"/>
                </a:lnTo>
                <a:lnTo>
                  <a:pt x="25198" y="6842"/>
                </a:lnTo>
                <a:lnTo>
                  <a:pt x="26324" y="7734"/>
                </a:lnTo>
                <a:lnTo>
                  <a:pt x="27074" y="9122"/>
                </a:lnTo>
                <a:lnTo>
                  <a:pt x="28278" y="13261"/>
                </a:lnTo>
                <a:lnTo>
                  <a:pt x="28377" y="14395"/>
                </a:lnTo>
                <a:lnTo>
                  <a:pt x="28443" y="15944"/>
                </a:lnTo>
                <a:lnTo>
                  <a:pt x="28572" y="21329"/>
                </a:lnTo>
                <a:lnTo>
                  <a:pt x="27779" y="21361"/>
                </a:lnTo>
                <a:lnTo>
                  <a:pt x="21299" y="21418"/>
                </a:lnTo>
                <a:lnTo>
                  <a:pt x="17933" y="21421"/>
                </a:lnTo>
                <a:lnTo>
                  <a:pt x="16718" y="20628"/>
                </a:lnTo>
                <a:lnTo>
                  <a:pt x="15907" y="19306"/>
                </a:lnTo>
                <a:lnTo>
                  <a:pt x="15368" y="17631"/>
                </a:lnTo>
                <a:lnTo>
                  <a:pt x="14214" y="16514"/>
                </a:lnTo>
                <a:lnTo>
                  <a:pt x="12651" y="15769"/>
                </a:lnTo>
                <a:lnTo>
                  <a:pt x="10815" y="15273"/>
                </a:lnTo>
                <a:lnTo>
                  <a:pt x="8797" y="14148"/>
                </a:lnTo>
                <a:lnTo>
                  <a:pt x="6659" y="12605"/>
                </a:lnTo>
                <a:lnTo>
                  <a:pt x="34" y="7165"/>
                </a:lnTo>
                <a:lnTo>
                  <a:pt x="2" y="7138"/>
                </a:lnTo>
                <a:lnTo>
                  <a:pt x="0" y="7137"/>
                </a:lnTo>
                <a:lnTo>
                  <a:pt x="7144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8"/>
          <p:cNvSpPr/>
          <p:nvPr/>
        </p:nvSpPr>
        <p:spPr>
          <a:xfrm>
            <a:off x="5322093" y="3857625"/>
            <a:ext cx="28576" cy="21424"/>
          </a:xfrm>
          <a:custGeom>
            <a:avLst/>
            <a:gdLst/>
            <a:ahLst/>
            <a:cxnLst/>
            <a:rect l="0" t="0" r="0" b="0"/>
            <a:pathLst>
              <a:path w="28576" h="21424">
                <a:moveTo>
                  <a:pt x="21432" y="0"/>
                </a:moveTo>
                <a:lnTo>
                  <a:pt x="21432" y="3792"/>
                </a:lnTo>
                <a:lnTo>
                  <a:pt x="22226" y="4909"/>
                </a:lnTo>
                <a:lnTo>
                  <a:pt x="23548" y="5654"/>
                </a:lnTo>
                <a:lnTo>
                  <a:pt x="27582" y="6849"/>
                </a:lnTo>
                <a:lnTo>
                  <a:pt x="27913" y="7741"/>
                </a:lnTo>
                <a:lnTo>
                  <a:pt x="28134" y="9129"/>
                </a:lnTo>
                <a:lnTo>
                  <a:pt x="28550" y="13985"/>
                </a:lnTo>
                <a:lnTo>
                  <a:pt x="28575" y="21341"/>
                </a:lnTo>
                <a:lnTo>
                  <a:pt x="27781" y="21371"/>
                </a:lnTo>
                <a:lnTo>
                  <a:pt x="22424" y="21423"/>
                </a:lnTo>
                <a:lnTo>
                  <a:pt x="22093" y="20632"/>
                </a:lnTo>
                <a:lnTo>
                  <a:pt x="21873" y="19311"/>
                </a:lnTo>
                <a:lnTo>
                  <a:pt x="21726" y="17636"/>
                </a:lnTo>
                <a:lnTo>
                  <a:pt x="20834" y="16520"/>
                </a:lnTo>
                <a:lnTo>
                  <a:pt x="19446" y="15776"/>
                </a:lnTo>
                <a:lnTo>
                  <a:pt x="17726" y="15279"/>
                </a:lnTo>
                <a:lnTo>
                  <a:pt x="16580" y="14155"/>
                </a:lnTo>
                <a:lnTo>
                  <a:pt x="15816" y="12612"/>
                </a:lnTo>
                <a:lnTo>
                  <a:pt x="15307" y="10789"/>
                </a:lnTo>
                <a:lnTo>
                  <a:pt x="14173" y="9574"/>
                </a:lnTo>
                <a:lnTo>
                  <a:pt x="12624" y="8763"/>
                </a:lnTo>
                <a:lnTo>
                  <a:pt x="10797" y="8224"/>
                </a:lnTo>
                <a:lnTo>
                  <a:pt x="9580" y="7070"/>
                </a:lnTo>
                <a:lnTo>
                  <a:pt x="8768" y="5507"/>
                </a:lnTo>
                <a:lnTo>
                  <a:pt x="7152" y="28"/>
                </a:lnTo>
                <a:lnTo>
                  <a:pt x="20413" y="0"/>
                </a:lnTo>
                <a:lnTo>
                  <a:pt x="20752" y="794"/>
                </a:lnTo>
                <a:lnTo>
                  <a:pt x="20979" y="2116"/>
                </a:lnTo>
                <a:lnTo>
                  <a:pt x="21405" y="6849"/>
                </a:lnTo>
                <a:lnTo>
                  <a:pt x="21424" y="10848"/>
                </a:lnTo>
                <a:lnTo>
                  <a:pt x="20633" y="11995"/>
                </a:lnTo>
                <a:lnTo>
                  <a:pt x="19311" y="12759"/>
                </a:lnTo>
                <a:lnTo>
                  <a:pt x="15280" y="13985"/>
                </a:lnTo>
                <a:lnTo>
                  <a:pt x="14156" y="14086"/>
                </a:lnTo>
                <a:lnTo>
                  <a:pt x="12612" y="14153"/>
                </a:lnTo>
                <a:lnTo>
                  <a:pt x="8225" y="14261"/>
                </a:lnTo>
                <a:lnTo>
                  <a:pt x="3672" y="14279"/>
                </a:lnTo>
                <a:lnTo>
                  <a:pt x="2448" y="13488"/>
                </a:lnTo>
                <a:lnTo>
                  <a:pt x="1632" y="12167"/>
                </a:lnTo>
                <a:lnTo>
                  <a:pt x="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9"/>
          <p:cNvSpPr/>
          <p:nvPr/>
        </p:nvSpPr>
        <p:spPr>
          <a:xfrm>
            <a:off x="5422108" y="3971925"/>
            <a:ext cx="35718" cy="41862"/>
          </a:xfrm>
          <a:custGeom>
            <a:avLst/>
            <a:gdLst/>
            <a:ahLst/>
            <a:cxnLst/>
            <a:rect l="0" t="0" r="0" b="0"/>
            <a:pathLst>
              <a:path w="35718" h="41862">
                <a:moveTo>
                  <a:pt x="14285" y="28575"/>
                </a:moveTo>
                <a:lnTo>
                  <a:pt x="27554" y="28575"/>
                </a:lnTo>
                <a:lnTo>
                  <a:pt x="28687" y="29369"/>
                </a:lnTo>
                <a:lnTo>
                  <a:pt x="30237" y="30691"/>
                </a:lnTo>
                <a:lnTo>
                  <a:pt x="35622" y="35631"/>
                </a:lnTo>
                <a:lnTo>
                  <a:pt x="35653" y="36454"/>
                </a:lnTo>
                <a:lnTo>
                  <a:pt x="35708" y="41861"/>
                </a:lnTo>
                <a:lnTo>
                  <a:pt x="35717" y="35986"/>
                </a:lnTo>
                <a:lnTo>
                  <a:pt x="34922" y="35104"/>
                </a:lnTo>
                <a:lnTo>
                  <a:pt x="31924" y="32006"/>
                </a:lnTo>
                <a:lnTo>
                  <a:pt x="14613" y="14615"/>
                </a:lnTo>
                <a:lnTo>
                  <a:pt x="14504" y="13712"/>
                </a:lnTo>
                <a:lnTo>
                  <a:pt x="14431" y="12316"/>
                </a:lnTo>
                <a:lnTo>
                  <a:pt x="14286" y="7170"/>
                </a:lnTo>
                <a:lnTo>
                  <a:pt x="18078" y="7151"/>
                </a:lnTo>
                <a:lnTo>
                  <a:pt x="19195" y="7942"/>
                </a:lnTo>
                <a:lnTo>
                  <a:pt x="19940" y="9264"/>
                </a:lnTo>
                <a:lnTo>
                  <a:pt x="20436" y="10938"/>
                </a:lnTo>
                <a:lnTo>
                  <a:pt x="21561" y="12055"/>
                </a:lnTo>
                <a:lnTo>
                  <a:pt x="23104" y="12799"/>
                </a:lnTo>
                <a:lnTo>
                  <a:pt x="28253" y="14200"/>
                </a:lnTo>
                <a:lnTo>
                  <a:pt x="28360" y="15023"/>
                </a:lnTo>
                <a:lnTo>
                  <a:pt x="28431" y="16365"/>
                </a:lnTo>
                <a:lnTo>
                  <a:pt x="28565" y="21134"/>
                </a:lnTo>
                <a:lnTo>
                  <a:pt x="28570" y="25136"/>
                </a:lnTo>
                <a:lnTo>
                  <a:pt x="27777" y="26282"/>
                </a:lnTo>
                <a:lnTo>
                  <a:pt x="26455" y="27046"/>
                </a:lnTo>
                <a:lnTo>
                  <a:pt x="22422" y="28272"/>
                </a:lnTo>
                <a:lnTo>
                  <a:pt x="21297" y="28373"/>
                </a:lnTo>
                <a:lnTo>
                  <a:pt x="19754" y="28440"/>
                </a:lnTo>
                <a:lnTo>
                  <a:pt x="15366" y="28548"/>
                </a:lnTo>
                <a:lnTo>
                  <a:pt x="14212" y="27763"/>
                </a:lnTo>
                <a:lnTo>
                  <a:pt x="12649" y="26446"/>
                </a:lnTo>
                <a:lnTo>
                  <a:pt x="8229" y="22421"/>
                </a:lnTo>
                <a:lnTo>
                  <a:pt x="320" y="14607"/>
                </a:lnTo>
                <a:lnTo>
                  <a:pt x="213" y="13707"/>
                </a:lnTo>
                <a:lnTo>
                  <a:pt x="141" y="12313"/>
                </a:lnTo>
                <a:lnTo>
                  <a:pt x="6" y="7446"/>
                </a:lnTo>
                <a:lnTo>
                  <a:pt x="0" y="3440"/>
                </a:lnTo>
                <a:lnTo>
                  <a:pt x="793" y="2294"/>
                </a:lnTo>
                <a:lnTo>
                  <a:pt x="2115" y="1529"/>
                </a:lnTo>
                <a:lnTo>
                  <a:pt x="71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"/>
          <p:cNvSpPr/>
          <p:nvPr/>
        </p:nvSpPr>
        <p:spPr>
          <a:xfrm>
            <a:off x="5586414" y="4107656"/>
            <a:ext cx="42533" cy="21432"/>
          </a:xfrm>
          <a:custGeom>
            <a:avLst/>
            <a:gdLst/>
            <a:ahLst/>
            <a:cxnLst/>
            <a:rect l="0" t="0" r="0" b="0"/>
            <a:pathLst>
              <a:path w="42533" h="21432">
                <a:moveTo>
                  <a:pt x="7142" y="7144"/>
                </a:moveTo>
                <a:lnTo>
                  <a:pt x="10934" y="7144"/>
                </a:lnTo>
                <a:lnTo>
                  <a:pt x="12052" y="7938"/>
                </a:lnTo>
                <a:lnTo>
                  <a:pt x="12796" y="9260"/>
                </a:lnTo>
                <a:lnTo>
                  <a:pt x="13991" y="13294"/>
                </a:lnTo>
                <a:lnTo>
                  <a:pt x="14089" y="14419"/>
                </a:lnTo>
                <a:lnTo>
                  <a:pt x="14155" y="15963"/>
                </a:lnTo>
                <a:lnTo>
                  <a:pt x="14198" y="17785"/>
                </a:lnTo>
                <a:lnTo>
                  <a:pt x="15021" y="19001"/>
                </a:lnTo>
                <a:lnTo>
                  <a:pt x="16364" y="19811"/>
                </a:lnTo>
                <a:lnTo>
                  <a:pt x="20429" y="21111"/>
                </a:lnTo>
                <a:lnTo>
                  <a:pt x="19968" y="21218"/>
                </a:lnTo>
                <a:lnTo>
                  <a:pt x="18868" y="21289"/>
                </a:lnTo>
                <a:lnTo>
                  <a:pt x="14554" y="21423"/>
                </a:lnTo>
                <a:lnTo>
                  <a:pt x="8158" y="21430"/>
                </a:lnTo>
                <a:lnTo>
                  <a:pt x="7819" y="20636"/>
                </a:lnTo>
                <a:lnTo>
                  <a:pt x="7594" y="19314"/>
                </a:lnTo>
                <a:lnTo>
                  <a:pt x="7443" y="17639"/>
                </a:lnTo>
                <a:lnTo>
                  <a:pt x="6549" y="16521"/>
                </a:lnTo>
                <a:lnTo>
                  <a:pt x="5159" y="15777"/>
                </a:lnTo>
                <a:lnTo>
                  <a:pt x="3438" y="15280"/>
                </a:lnTo>
                <a:lnTo>
                  <a:pt x="2292" y="14155"/>
                </a:lnTo>
                <a:lnTo>
                  <a:pt x="1527" y="12612"/>
                </a:lnTo>
                <a:lnTo>
                  <a:pt x="88" y="7464"/>
                </a:lnTo>
                <a:lnTo>
                  <a:pt x="58" y="6563"/>
                </a:lnTo>
                <a:lnTo>
                  <a:pt x="0" y="302"/>
                </a:lnTo>
                <a:lnTo>
                  <a:pt x="793" y="202"/>
                </a:lnTo>
                <a:lnTo>
                  <a:pt x="2116" y="135"/>
                </a:lnTo>
                <a:lnTo>
                  <a:pt x="6149" y="26"/>
                </a:lnTo>
                <a:lnTo>
                  <a:pt x="10640" y="8"/>
                </a:lnTo>
                <a:lnTo>
                  <a:pt x="12649" y="799"/>
                </a:lnTo>
                <a:lnTo>
                  <a:pt x="14782" y="2120"/>
                </a:lnTo>
                <a:lnTo>
                  <a:pt x="20117" y="6152"/>
                </a:lnTo>
                <a:lnTo>
                  <a:pt x="21348" y="6482"/>
                </a:lnTo>
                <a:lnTo>
                  <a:pt x="22962" y="6703"/>
                </a:lnTo>
                <a:lnTo>
                  <a:pt x="24833" y="6850"/>
                </a:lnTo>
                <a:lnTo>
                  <a:pt x="26873" y="7741"/>
                </a:lnTo>
                <a:lnTo>
                  <a:pt x="29027" y="9129"/>
                </a:lnTo>
                <a:lnTo>
                  <a:pt x="34396" y="13268"/>
                </a:lnTo>
                <a:lnTo>
                  <a:pt x="35630" y="14402"/>
                </a:lnTo>
                <a:lnTo>
                  <a:pt x="42532" y="21110"/>
                </a:lnTo>
                <a:lnTo>
                  <a:pt x="41848" y="21217"/>
                </a:lnTo>
                <a:lnTo>
                  <a:pt x="40598" y="21288"/>
                </a:lnTo>
                <a:lnTo>
                  <a:pt x="36681" y="21403"/>
                </a:lnTo>
                <a:lnTo>
                  <a:pt x="17959" y="21431"/>
                </a:lnTo>
                <a:lnTo>
                  <a:pt x="15941" y="20637"/>
                </a:lnTo>
                <a:lnTo>
                  <a:pt x="13801" y="19314"/>
                </a:lnTo>
                <a:lnTo>
                  <a:pt x="8458" y="15280"/>
                </a:lnTo>
                <a:lnTo>
                  <a:pt x="8019" y="14155"/>
                </a:lnTo>
                <a:lnTo>
                  <a:pt x="7727" y="12612"/>
                </a:lnTo>
                <a:lnTo>
                  <a:pt x="7176" y="7464"/>
                </a:lnTo>
                <a:lnTo>
                  <a:pt x="7152" y="3446"/>
                </a:lnTo>
                <a:lnTo>
                  <a:pt x="7942" y="2297"/>
                </a:lnTo>
                <a:lnTo>
                  <a:pt x="9263" y="1531"/>
                </a:lnTo>
                <a:lnTo>
                  <a:pt x="10937" y="1021"/>
                </a:lnTo>
                <a:lnTo>
                  <a:pt x="12847" y="680"/>
                </a:lnTo>
                <a:lnTo>
                  <a:pt x="14914" y="454"/>
                </a:lnTo>
                <a:lnTo>
                  <a:pt x="214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"/>
          <p:cNvSpPr/>
          <p:nvPr/>
        </p:nvSpPr>
        <p:spPr>
          <a:xfrm>
            <a:off x="5715002" y="4236244"/>
            <a:ext cx="21430" cy="28567"/>
          </a:xfrm>
          <a:custGeom>
            <a:avLst/>
            <a:gdLst/>
            <a:ahLst/>
            <a:cxnLst/>
            <a:rect l="0" t="0" r="0" b="0"/>
            <a:pathLst>
              <a:path w="21430" h="28567">
                <a:moveTo>
                  <a:pt x="21429" y="21431"/>
                </a:moveTo>
                <a:lnTo>
                  <a:pt x="21429" y="14374"/>
                </a:lnTo>
                <a:lnTo>
                  <a:pt x="21429" y="27574"/>
                </a:lnTo>
                <a:lnTo>
                  <a:pt x="20635" y="27907"/>
                </a:lnTo>
                <a:lnTo>
                  <a:pt x="19312" y="28129"/>
                </a:lnTo>
                <a:lnTo>
                  <a:pt x="15278" y="28487"/>
                </a:lnTo>
                <a:lnTo>
                  <a:pt x="12610" y="28535"/>
                </a:lnTo>
                <a:lnTo>
                  <a:pt x="8222" y="28566"/>
                </a:lnTo>
                <a:lnTo>
                  <a:pt x="7861" y="27775"/>
                </a:lnTo>
                <a:lnTo>
                  <a:pt x="7621" y="26454"/>
                </a:lnTo>
                <a:lnTo>
                  <a:pt x="7461" y="24780"/>
                </a:lnTo>
                <a:lnTo>
                  <a:pt x="6561" y="22869"/>
                </a:lnTo>
                <a:lnTo>
                  <a:pt x="5167" y="20802"/>
                </a:lnTo>
                <a:lnTo>
                  <a:pt x="1019" y="15574"/>
                </a:lnTo>
                <a:lnTo>
                  <a:pt x="678" y="14351"/>
                </a:lnTo>
                <a:lnTo>
                  <a:pt x="451" y="12742"/>
                </a:lnTo>
                <a:lnTo>
                  <a:pt x="87" y="8249"/>
                </a:lnTo>
                <a:lnTo>
                  <a:pt x="38" y="5518"/>
                </a:lnTo>
                <a:lnTo>
                  <a:pt x="0" y="322"/>
                </a:lnTo>
                <a:lnTo>
                  <a:pt x="793" y="215"/>
                </a:lnTo>
                <a:lnTo>
                  <a:pt x="2115" y="143"/>
                </a:lnTo>
                <a:lnTo>
                  <a:pt x="6847" y="8"/>
                </a:lnTo>
                <a:lnTo>
                  <a:pt x="13266" y="0"/>
                </a:lnTo>
                <a:lnTo>
                  <a:pt x="14400" y="794"/>
                </a:lnTo>
                <a:lnTo>
                  <a:pt x="15949" y="2116"/>
                </a:lnTo>
                <a:lnTo>
                  <a:pt x="20347" y="6150"/>
                </a:lnTo>
                <a:lnTo>
                  <a:pt x="20707" y="7275"/>
                </a:lnTo>
                <a:lnTo>
                  <a:pt x="20948" y="8818"/>
                </a:lnTo>
                <a:lnTo>
                  <a:pt x="21421" y="14192"/>
                </a:lnTo>
                <a:lnTo>
                  <a:pt x="20630" y="14224"/>
                </a:lnTo>
                <a:lnTo>
                  <a:pt x="14285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"/>
          <p:cNvSpPr/>
          <p:nvPr/>
        </p:nvSpPr>
        <p:spPr>
          <a:xfrm>
            <a:off x="5836443" y="4364831"/>
            <a:ext cx="28576" cy="21431"/>
          </a:xfrm>
          <a:custGeom>
            <a:avLst/>
            <a:gdLst/>
            <a:ahLst/>
            <a:cxnLst/>
            <a:rect l="0" t="0" r="0" b="0"/>
            <a:pathLst>
              <a:path w="28576" h="21431">
                <a:moveTo>
                  <a:pt x="21432" y="14287"/>
                </a:moveTo>
                <a:lnTo>
                  <a:pt x="25224" y="14287"/>
                </a:lnTo>
                <a:lnTo>
                  <a:pt x="26341" y="15081"/>
                </a:lnTo>
                <a:lnTo>
                  <a:pt x="27086" y="16404"/>
                </a:lnTo>
                <a:lnTo>
                  <a:pt x="28564" y="21392"/>
                </a:lnTo>
                <a:lnTo>
                  <a:pt x="28574" y="21428"/>
                </a:lnTo>
                <a:lnTo>
                  <a:pt x="28574" y="21429"/>
                </a:lnTo>
                <a:lnTo>
                  <a:pt x="28575" y="21430"/>
                </a:lnTo>
                <a:lnTo>
                  <a:pt x="22424" y="15280"/>
                </a:lnTo>
                <a:lnTo>
                  <a:pt x="21300" y="14949"/>
                </a:lnTo>
                <a:lnTo>
                  <a:pt x="19756" y="14728"/>
                </a:lnTo>
                <a:lnTo>
                  <a:pt x="17933" y="14581"/>
                </a:lnTo>
                <a:lnTo>
                  <a:pt x="16718" y="13690"/>
                </a:lnTo>
                <a:lnTo>
                  <a:pt x="15908" y="12302"/>
                </a:lnTo>
                <a:lnTo>
                  <a:pt x="15368" y="10582"/>
                </a:lnTo>
                <a:lnTo>
                  <a:pt x="14214" y="9436"/>
                </a:lnTo>
                <a:lnTo>
                  <a:pt x="12651" y="8672"/>
                </a:lnTo>
                <a:lnTo>
                  <a:pt x="10816" y="8162"/>
                </a:lnTo>
                <a:lnTo>
                  <a:pt x="9592" y="7029"/>
                </a:lnTo>
                <a:lnTo>
                  <a:pt x="8776" y="5480"/>
                </a:lnTo>
                <a:lnTo>
                  <a:pt x="7466" y="1082"/>
                </a:lnTo>
                <a:lnTo>
                  <a:pt x="6565" y="721"/>
                </a:lnTo>
                <a:lnTo>
                  <a:pt x="5170" y="48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3"/>
          <p:cNvSpPr/>
          <p:nvPr/>
        </p:nvSpPr>
        <p:spPr>
          <a:xfrm>
            <a:off x="4707731" y="3228975"/>
            <a:ext cx="1171576" cy="1150144"/>
          </a:xfrm>
          <a:custGeom>
            <a:avLst/>
            <a:gdLst/>
            <a:ahLst/>
            <a:cxnLst/>
            <a:rect l="0" t="0" r="0" b="0"/>
            <a:pathLst>
              <a:path w="1171576" h="1150144">
                <a:moveTo>
                  <a:pt x="1171575" y="1150143"/>
                </a:moveTo>
                <a:lnTo>
                  <a:pt x="1160665" y="1150143"/>
                </a:lnTo>
                <a:lnTo>
                  <a:pt x="1159539" y="1149350"/>
                </a:lnTo>
                <a:lnTo>
                  <a:pt x="1158788" y="1148027"/>
                </a:lnTo>
                <a:lnTo>
                  <a:pt x="1158288" y="1146351"/>
                </a:lnTo>
                <a:lnTo>
                  <a:pt x="1157161" y="1145233"/>
                </a:lnTo>
                <a:lnTo>
                  <a:pt x="1155616" y="1144489"/>
                </a:lnTo>
                <a:lnTo>
                  <a:pt x="1153791" y="1143992"/>
                </a:lnTo>
                <a:lnTo>
                  <a:pt x="1152576" y="1142868"/>
                </a:lnTo>
                <a:lnTo>
                  <a:pt x="1151765" y="1141324"/>
                </a:lnTo>
                <a:lnTo>
                  <a:pt x="1150464" y="1136936"/>
                </a:lnTo>
                <a:lnTo>
                  <a:pt x="1149564" y="1136576"/>
                </a:lnTo>
                <a:lnTo>
                  <a:pt x="1146446" y="1136176"/>
                </a:lnTo>
                <a:lnTo>
                  <a:pt x="1145297" y="1135276"/>
                </a:lnTo>
                <a:lnTo>
                  <a:pt x="1144531" y="1133881"/>
                </a:lnTo>
                <a:lnTo>
                  <a:pt x="1144021" y="1132158"/>
                </a:lnTo>
                <a:lnTo>
                  <a:pt x="1142887" y="1131010"/>
                </a:lnTo>
                <a:lnTo>
                  <a:pt x="1141337" y="1130244"/>
                </a:lnTo>
                <a:lnTo>
                  <a:pt x="1139510" y="1129733"/>
                </a:lnTo>
                <a:lnTo>
                  <a:pt x="1138292" y="1128599"/>
                </a:lnTo>
                <a:lnTo>
                  <a:pt x="1137480" y="1127049"/>
                </a:lnTo>
                <a:lnTo>
                  <a:pt x="1136938" y="1125223"/>
                </a:lnTo>
                <a:lnTo>
                  <a:pt x="1135784" y="1124004"/>
                </a:lnTo>
                <a:lnTo>
                  <a:pt x="1134220" y="1123193"/>
                </a:lnTo>
                <a:lnTo>
                  <a:pt x="1132385" y="1122651"/>
                </a:lnTo>
                <a:lnTo>
                  <a:pt x="1128228" y="1119933"/>
                </a:lnTo>
                <a:lnTo>
                  <a:pt x="1115533" y="1108369"/>
                </a:lnTo>
                <a:lnTo>
                  <a:pt x="1114370" y="1108006"/>
                </a:lnTo>
                <a:lnTo>
                  <a:pt x="1110961" y="1107603"/>
                </a:lnTo>
                <a:lnTo>
                  <a:pt x="1109734" y="1106702"/>
                </a:lnTo>
                <a:lnTo>
                  <a:pt x="1108917" y="1105307"/>
                </a:lnTo>
                <a:lnTo>
                  <a:pt x="1108372" y="1103584"/>
                </a:lnTo>
                <a:lnTo>
                  <a:pt x="1107214" y="1102435"/>
                </a:lnTo>
                <a:lnTo>
                  <a:pt x="1105649" y="1101669"/>
                </a:lnTo>
                <a:lnTo>
                  <a:pt x="1103811" y="1101159"/>
                </a:lnTo>
                <a:lnTo>
                  <a:pt x="1099654" y="1098474"/>
                </a:lnTo>
                <a:lnTo>
                  <a:pt x="1097434" y="1096648"/>
                </a:lnTo>
                <a:lnTo>
                  <a:pt x="1095954" y="1094636"/>
                </a:lnTo>
                <a:lnTo>
                  <a:pt x="1094309" y="1090284"/>
                </a:lnTo>
                <a:lnTo>
                  <a:pt x="1093077" y="1088806"/>
                </a:lnTo>
                <a:lnTo>
                  <a:pt x="1091462" y="1087820"/>
                </a:lnTo>
                <a:lnTo>
                  <a:pt x="1089591" y="1087163"/>
                </a:lnTo>
                <a:lnTo>
                  <a:pt x="1088344" y="1085932"/>
                </a:lnTo>
                <a:lnTo>
                  <a:pt x="1087513" y="1084317"/>
                </a:lnTo>
                <a:lnTo>
                  <a:pt x="1086958" y="1082446"/>
                </a:lnTo>
                <a:lnTo>
                  <a:pt x="1085795" y="1081199"/>
                </a:lnTo>
                <a:lnTo>
                  <a:pt x="1084226" y="1080368"/>
                </a:lnTo>
                <a:lnTo>
                  <a:pt x="1082386" y="1079814"/>
                </a:lnTo>
                <a:lnTo>
                  <a:pt x="1081159" y="1078651"/>
                </a:lnTo>
                <a:lnTo>
                  <a:pt x="1080342" y="1077082"/>
                </a:lnTo>
                <a:lnTo>
                  <a:pt x="1079797" y="1075242"/>
                </a:lnTo>
                <a:lnTo>
                  <a:pt x="1078639" y="1074015"/>
                </a:lnTo>
                <a:lnTo>
                  <a:pt x="1077074" y="1073198"/>
                </a:lnTo>
                <a:lnTo>
                  <a:pt x="1075236" y="1072653"/>
                </a:lnTo>
                <a:lnTo>
                  <a:pt x="1074012" y="1071495"/>
                </a:lnTo>
                <a:lnTo>
                  <a:pt x="1073195" y="1069930"/>
                </a:lnTo>
                <a:lnTo>
                  <a:pt x="1072651" y="1068092"/>
                </a:lnTo>
                <a:lnTo>
                  <a:pt x="1069930" y="1063935"/>
                </a:lnTo>
                <a:lnTo>
                  <a:pt x="1060949" y="1053872"/>
                </a:lnTo>
                <a:lnTo>
                  <a:pt x="1058930" y="1052625"/>
                </a:lnTo>
                <a:lnTo>
                  <a:pt x="1054571" y="1051239"/>
                </a:lnTo>
                <a:lnTo>
                  <a:pt x="1053091" y="1050076"/>
                </a:lnTo>
                <a:lnTo>
                  <a:pt x="1052105" y="1048507"/>
                </a:lnTo>
                <a:lnTo>
                  <a:pt x="1051447" y="1046667"/>
                </a:lnTo>
                <a:lnTo>
                  <a:pt x="1050214" y="1045440"/>
                </a:lnTo>
                <a:lnTo>
                  <a:pt x="1048599" y="1044623"/>
                </a:lnTo>
                <a:lnTo>
                  <a:pt x="1046729" y="1044078"/>
                </a:lnTo>
                <a:lnTo>
                  <a:pt x="1042533" y="1041355"/>
                </a:lnTo>
                <a:lnTo>
                  <a:pt x="1040304" y="1039517"/>
                </a:lnTo>
                <a:lnTo>
                  <a:pt x="1038817" y="1037499"/>
                </a:lnTo>
                <a:lnTo>
                  <a:pt x="1037165" y="1033140"/>
                </a:lnTo>
                <a:lnTo>
                  <a:pt x="1035931" y="1031660"/>
                </a:lnTo>
                <a:lnTo>
                  <a:pt x="1034315" y="1030673"/>
                </a:lnTo>
                <a:lnTo>
                  <a:pt x="1032443" y="1030015"/>
                </a:lnTo>
                <a:lnTo>
                  <a:pt x="1031195" y="1028783"/>
                </a:lnTo>
                <a:lnTo>
                  <a:pt x="1030363" y="1027168"/>
                </a:lnTo>
                <a:lnTo>
                  <a:pt x="1029809" y="1025297"/>
                </a:lnTo>
                <a:lnTo>
                  <a:pt x="1028645" y="1024050"/>
                </a:lnTo>
                <a:lnTo>
                  <a:pt x="1027076" y="1023219"/>
                </a:lnTo>
                <a:lnTo>
                  <a:pt x="1025236" y="1022664"/>
                </a:lnTo>
                <a:lnTo>
                  <a:pt x="1021075" y="1019932"/>
                </a:lnTo>
                <a:lnTo>
                  <a:pt x="1008377" y="1008357"/>
                </a:lnTo>
                <a:lnTo>
                  <a:pt x="1008008" y="1007200"/>
                </a:lnTo>
                <a:lnTo>
                  <a:pt x="1007597" y="1003798"/>
                </a:lnTo>
                <a:lnTo>
                  <a:pt x="1006694" y="1001780"/>
                </a:lnTo>
                <a:lnTo>
                  <a:pt x="1003573" y="997421"/>
                </a:lnTo>
                <a:lnTo>
                  <a:pt x="1001630" y="995941"/>
                </a:lnTo>
                <a:lnTo>
                  <a:pt x="999541" y="994954"/>
                </a:lnTo>
                <a:lnTo>
                  <a:pt x="994277" y="993371"/>
                </a:lnTo>
                <a:lnTo>
                  <a:pt x="989573" y="989304"/>
                </a:lnTo>
                <a:lnTo>
                  <a:pt x="988328" y="987355"/>
                </a:lnTo>
                <a:lnTo>
                  <a:pt x="986944" y="983072"/>
                </a:lnTo>
                <a:lnTo>
                  <a:pt x="986165" y="976198"/>
                </a:lnTo>
                <a:lnTo>
                  <a:pt x="985262" y="973855"/>
                </a:lnTo>
                <a:lnTo>
                  <a:pt x="982142" y="969135"/>
                </a:lnTo>
                <a:lnTo>
                  <a:pt x="980199" y="967558"/>
                </a:lnTo>
                <a:lnTo>
                  <a:pt x="978110" y="966507"/>
                </a:lnTo>
                <a:lnTo>
                  <a:pt x="975923" y="965807"/>
                </a:lnTo>
                <a:lnTo>
                  <a:pt x="974465" y="964546"/>
                </a:lnTo>
                <a:lnTo>
                  <a:pt x="973493" y="962912"/>
                </a:lnTo>
                <a:lnTo>
                  <a:pt x="972846" y="961029"/>
                </a:lnTo>
                <a:lnTo>
                  <a:pt x="970009" y="956819"/>
                </a:lnTo>
                <a:lnTo>
                  <a:pt x="968141" y="954586"/>
                </a:lnTo>
                <a:lnTo>
                  <a:pt x="966897" y="952303"/>
                </a:lnTo>
                <a:lnTo>
                  <a:pt x="965513" y="947649"/>
                </a:lnTo>
                <a:lnTo>
                  <a:pt x="964350" y="946091"/>
                </a:lnTo>
                <a:lnTo>
                  <a:pt x="962781" y="945053"/>
                </a:lnTo>
                <a:lnTo>
                  <a:pt x="960942" y="944360"/>
                </a:lnTo>
                <a:lnTo>
                  <a:pt x="954560" y="939593"/>
                </a:lnTo>
                <a:lnTo>
                  <a:pt x="953080" y="937545"/>
                </a:lnTo>
                <a:lnTo>
                  <a:pt x="950202" y="930871"/>
                </a:lnTo>
                <a:lnTo>
                  <a:pt x="945469" y="923866"/>
                </a:lnTo>
                <a:lnTo>
                  <a:pt x="944083" y="919136"/>
                </a:lnTo>
                <a:lnTo>
                  <a:pt x="942920" y="917557"/>
                </a:lnTo>
                <a:lnTo>
                  <a:pt x="941351" y="916505"/>
                </a:lnTo>
                <a:lnTo>
                  <a:pt x="939511" y="915803"/>
                </a:lnTo>
                <a:lnTo>
                  <a:pt x="938284" y="914541"/>
                </a:lnTo>
                <a:lnTo>
                  <a:pt x="937467" y="912907"/>
                </a:lnTo>
                <a:lnTo>
                  <a:pt x="936922" y="911023"/>
                </a:lnTo>
                <a:lnTo>
                  <a:pt x="934199" y="906814"/>
                </a:lnTo>
                <a:lnTo>
                  <a:pt x="925217" y="896712"/>
                </a:lnTo>
                <a:lnTo>
                  <a:pt x="923199" y="895464"/>
                </a:lnTo>
                <a:lnTo>
                  <a:pt x="918840" y="894077"/>
                </a:lnTo>
                <a:lnTo>
                  <a:pt x="917360" y="892914"/>
                </a:lnTo>
                <a:lnTo>
                  <a:pt x="916373" y="891344"/>
                </a:lnTo>
                <a:lnTo>
                  <a:pt x="915716" y="889505"/>
                </a:lnTo>
                <a:lnTo>
                  <a:pt x="914483" y="888278"/>
                </a:lnTo>
                <a:lnTo>
                  <a:pt x="912868" y="887460"/>
                </a:lnTo>
                <a:lnTo>
                  <a:pt x="910998" y="886915"/>
                </a:lnTo>
                <a:lnTo>
                  <a:pt x="909750" y="885758"/>
                </a:lnTo>
                <a:lnTo>
                  <a:pt x="908919" y="884192"/>
                </a:lnTo>
                <a:lnTo>
                  <a:pt x="908364" y="882355"/>
                </a:lnTo>
                <a:lnTo>
                  <a:pt x="907201" y="881130"/>
                </a:lnTo>
                <a:lnTo>
                  <a:pt x="905632" y="880314"/>
                </a:lnTo>
                <a:lnTo>
                  <a:pt x="903792" y="879769"/>
                </a:lnTo>
                <a:lnTo>
                  <a:pt x="902566" y="878613"/>
                </a:lnTo>
                <a:lnTo>
                  <a:pt x="901748" y="877048"/>
                </a:lnTo>
                <a:lnTo>
                  <a:pt x="901203" y="875211"/>
                </a:lnTo>
                <a:lnTo>
                  <a:pt x="900046" y="873986"/>
                </a:lnTo>
                <a:lnTo>
                  <a:pt x="898480" y="873170"/>
                </a:lnTo>
                <a:lnTo>
                  <a:pt x="896643" y="872626"/>
                </a:lnTo>
                <a:lnTo>
                  <a:pt x="895418" y="871469"/>
                </a:lnTo>
                <a:lnTo>
                  <a:pt x="894602" y="869904"/>
                </a:lnTo>
                <a:lnTo>
                  <a:pt x="894057" y="868067"/>
                </a:lnTo>
                <a:lnTo>
                  <a:pt x="892900" y="866842"/>
                </a:lnTo>
                <a:lnTo>
                  <a:pt x="891336" y="866026"/>
                </a:lnTo>
                <a:lnTo>
                  <a:pt x="886913" y="864716"/>
                </a:lnTo>
                <a:lnTo>
                  <a:pt x="882355" y="860697"/>
                </a:lnTo>
                <a:lnTo>
                  <a:pt x="881130" y="858754"/>
                </a:lnTo>
                <a:lnTo>
                  <a:pt x="879770" y="854479"/>
                </a:lnTo>
                <a:lnTo>
                  <a:pt x="878613" y="853021"/>
                </a:lnTo>
                <a:lnTo>
                  <a:pt x="877048" y="852049"/>
                </a:lnTo>
                <a:lnTo>
                  <a:pt x="873193" y="850970"/>
                </a:lnTo>
                <a:lnTo>
                  <a:pt x="868834" y="850490"/>
                </a:lnTo>
                <a:lnTo>
                  <a:pt x="867354" y="849568"/>
                </a:lnTo>
                <a:lnTo>
                  <a:pt x="866367" y="848160"/>
                </a:lnTo>
                <a:lnTo>
                  <a:pt x="865271" y="844479"/>
                </a:lnTo>
                <a:lnTo>
                  <a:pt x="864783" y="840196"/>
                </a:lnTo>
                <a:lnTo>
                  <a:pt x="863860" y="838737"/>
                </a:lnTo>
                <a:lnTo>
                  <a:pt x="862450" y="837764"/>
                </a:lnTo>
                <a:lnTo>
                  <a:pt x="858277" y="836203"/>
                </a:lnTo>
                <a:lnTo>
                  <a:pt x="853762" y="832140"/>
                </a:lnTo>
                <a:lnTo>
                  <a:pt x="851749" y="830985"/>
                </a:lnTo>
                <a:lnTo>
                  <a:pt x="847397" y="829701"/>
                </a:lnTo>
                <a:lnTo>
                  <a:pt x="845919" y="828566"/>
                </a:lnTo>
                <a:lnTo>
                  <a:pt x="844933" y="827014"/>
                </a:lnTo>
                <a:lnTo>
                  <a:pt x="844276" y="825186"/>
                </a:lnTo>
                <a:lnTo>
                  <a:pt x="843045" y="823968"/>
                </a:lnTo>
                <a:lnTo>
                  <a:pt x="841430" y="823155"/>
                </a:lnTo>
                <a:lnTo>
                  <a:pt x="839559" y="822614"/>
                </a:lnTo>
                <a:lnTo>
                  <a:pt x="838312" y="821459"/>
                </a:lnTo>
                <a:lnTo>
                  <a:pt x="837481" y="819896"/>
                </a:lnTo>
                <a:lnTo>
                  <a:pt x="836927" y="818060"/>
                </a:lnTo>
                <a:lnTo>
                  <a:pt x="835763" y="816835"/>
                </a:lnTo>
                <a:lnTo>
                  <a:pt x="834195" y="816019"/>
                </a:lnTo>
                <a:lnTo>
                  <a:pt x="829765" y="814709"/>
                </a:lnTo>
                <a:lnTo>
                  <a:pt x="815476" y="801182"/>
                </a:lnTo>
                <a:lnTo>
                  <a:pt x="814319" y="800821"/>
                </a:lnTo>
                <a:lnTo>
                  <a:pt x="810917" y="800420"/>
                </a:lnTo>
                <a:lnTo>
                  <a:pt x="808899" y="799520"/>
                </a:lnTo>
                <a:lnTo>
                  <a:pt x="802266" y="795254"/>
                </a:lnTo>
                <a:lnTo>
                  <a:pt x="794339" y="793258"/>
                </a:lnTo>
                <a:lnTo>
                  <a:pt x="787526" y="788106"/>
                </a:lnTo>
                <a:lnTo>
                  <a:pt x="783134" y="786831"/>
                </a:lnTo>
                <a:lnTo>
                  <a:pt x="781646" y="785698"/>
                </a:lnTo>
                <a:lnTo>
                  <a:pt x="780653" y="784149"/>
                </a:lnTo>
                <a:lnTo>
                  <a:pt x="779992" y="782322"/>
                </a:lnTo>
                <a:lnTo>
                  <a:pt x="778757" y="781104"/>
                </a:lnTo>
                <a:lnTo>
                  <a:pt x="777140" y="780292"/>
                </a:lnTo>
                <a:lnTo>
                  <a:pt x="775268" y="779751"/>
                </a:lnTo>
                <a:lnTo>
                  <a:pt x="771072" y="777033"/>
                </a:lnTo>
                <a:lnTo>
                  <a:pt x="765703" y="772612"/>
                </a:lnTo>
                <a:lnTo>
                  <a:pt x="762852" y="772008"/>
                </a:lnTo>
                <a:lnTo>
                  <a:pt x="760980" y="771847"/>
                </a:lnTo>
                <a:lnTo>
                  <a:pt x="759732" y="770946"/>
                </a:lnTo>
                <a:lnTo>
                  <a:pt x="758901" y="769551"/>
                </a:lnTo>
                <a:lnTo>
                  <a:pt x="758346" y="767828"/>
                </a:lnTo>
                <a:lnTo>
                  <a:pt x="757183" y="766679"/>
                </a:lnTo>
                <a:lnTo>
                  <a:pt x="755613" y="765913"/>
                </a:lnTo>
                <a:lnTo>
                  <a:pt x="751184" y="764683"/>
                </a:lnTo>
                <a:lnTo>
                  <a:pt x="746624" y="764471"/>
                </a:lnTo>
                <a:lnTo>
                  <a:pt x="744606" y="763647"/>
                </a:lnTo>
                <a:lnTo>
                  <a:pt x="737122" y="758238"/>
                </a:lnTo>
                <a:lnTo>
                  <a:pt x="722609" y="744037"/>
                </a:lnTo>
                <a:lnTo>
                  <a:pt x="721452" y="743675"/>
                </a:lnTo>
                <a:lnTo>
                  <a:pt x="718049" y="743272"/>
                </a:lnTo>
                <a:lnTo>
                  <a:pt x="716031" y="742370"/>
                </a:lnTo>
                <a:lnTo>
                  <a:pt x="708547" y="736827"/>
                </a:lnTo>
                <a:lnTo>
                  <a:pt x="708108" y="735693"/>
                </a:lnTo>
                <a:lnTo>
                  <a:pt x="707621" y="732316"/>
                </a:lnTo>
                <a:lnTo>
                  <a:pt x="706697" y="731098"/>
                </a:lnTo>
                <a:lnTo>
                  <a:pt x="705288" y="730286"/>
                </a:lnTo>
                <a:lnTo>
                  <a:pt x="703554" y="729744"/>
                </a:lnTo>
                <a:lnTo>
                  <a:pt x="702399" y="728590"/>
                </a:lnTo>
                <a:lnTo>
                  <a:pt x="701628" y="727026"/>
                </a:lnTo>
                <a:lnTo>
                  <a:pt x="701114" y="725191"/>
                </a:lnTo>
                <a:lnTo>
                  <a:pt x="699978" y="723967"/>
                </a:lnTo>
                <a:lnTo>
                  <a:pt x="698427" y="723150"/>
                </a:lnTo>
                <a:lnTo>
                  <a:pt x="696599" y="722606"/>
                </a:lnTo>
                <a:lnTo>
                  <a:pt x="692452" y="719885"/>
                </a:lnTo>
                <a:lnTo>
                  <a:pt x="687114" y="715463"/>
                </a:lnTo>
                <a:lnTo>
                  <a:pt x="686676" y="714306"/>
                </a:lnTo>
                <a:lnTo>
                  <a:pt x="686189" y="710905"/>
                </a:lnTo>
                <a:lnTo>
                  <a:pt x="685266" y="708886"/>
                </a:lnTo>
                <a:lnTo>
                  <a:pt x="679683" y="701403"/>
                </a:lnTo>
                <a:lnTo>
                  <a:pt x="678547" y="700964"/>
                </a:lnTo>
                <a:lnTo>
                  <a:pt x="675168" y="700477"/>
                </a:lnTo>
                <a:lnTo>
                  <a:pt x="673950" y="699553"/>
                </a:lnTo>
                <a:lnTo>
                  <a:pt x="673137" y="698144"/>
                </a:lnTo>
                <a:lnTo>
                  <a:pt x="672595" y="696410"/>
                </a:lnTo>
                <a:lnTo>
                  <a:pt x="671441" y="695255"/>
                </a:lnTo>
                <a:lnTo>
                  <a:pt x="669877" y="694484"/>
                </a:lnTo>
                <a:lnTo>
                  <a:pt x="668041" y="693970"/>
                </a:lnTo>
                <a:lnTo>
                  <a:pt x="666817" y="692834"/>
                </a:lnTo>
                <a:lnTo>
                  <a:pt x="666001" y="691283"/>
                </a:lnTo>
                <a:lnTo>
                  <a:pt x="665456" y="689455"/>
                </a:lnTo>
                <a:lnTo>
                  <a:pt x="662736" y="685308"/>
                </a:lnTo>
                <a:lnTo>
                  <a:pt x="658313" y="679970"/>
                </a:lnTo>
                <a:lnTo>
                  <a:pt x="657709" y="677123"/>
                </a:lnTo>
                <a:lnTo>
                  <a:pt x="657547" y="675252"/>
                </a:lnTo>
                <a:lnTo>
                  <a:pt x="656646" y="674006"/>
                </a:lnTo>
                <a:lnTo>
                  <a:pt x="655251" y="673175"/>
                </a:lnTo>
                <a:lnTo>
                  <a:pt x="653528" y="672620"/>
                </a:lnTo>
                <a:lnTo>
                  <a:pt x="652379" y="671457"/>
                </a:lnTo>
                <a:lnTo>
                  <a:pt x="651613" y="669888"/>
                </a:lnTo>
                <a:lnTo>
                  <a:pt x="651103" y="668048"/>
                </a:lnTo>
                <a:lnTo>
                  <a:pt x="648418" y="663887"/>
                </a:lnTo>
                <a:lnTo>
                  <a:pt x="644020" y="658541"/>
                </a:lnTo>
                <a:lnTo>
                  <a:pt x="643419" y="655693"/>
                </a:lnTo>
                <a:lnTo>
                  <a:pt x="643258" y="653822"/>
                </a:lnTo>
                <a:lnTo>
                  <a:pt x="642357" y="652575"/>
                </a:lnTo>
                <a:lnTo>
                  <a:pt x="640963" y="651744"/>
                </a:lnTo>
                <a:lnTo>
                  <a:pt x="639240" y="651189"/>
                </a:lnTo>
                <a:lnTo>
                  <a:pt x="638091" y="650026"/>
                </a:lnTo>
                <a:lnTo>
                  <a:pt x="637325" y="648456"/>
                </a:lnTo>
                <a:lnTo>
                  <a:pt x="636096" y="644028"/>
                </a:lnTo>
                <a:lnTo>
                  <a:pt x="615469" y="622614"/>
                </a:lnTo>
                <a:lnTo>
                  <a:pt x="615100" y="621451"/>
                </a:lnTo>
                <a:lnTo>
                  <a:pt x="614460" y="611660"/>
                </a:lnTo>
                <a:lnTo>
                  <a:pt x="613633" y="610180"/>
                </a:lnTo>
                <a:lnTo>
                  <a:pt x="612289" y="609193"/>
                </a:lnTo>
                <a:lnTo>
                  <a:pt x="610599" y="608534"/>
                </a:lnTo>
                <a:lnTo>
                  <a:pt x="601365" y="601183"/>
                </a:lnTo>
                <a:lnTo>
                  <a:pt x="586809" y="586809"/>
                </a:lnTo>
                <a:lnTo>
                  <a:pt x="586241" y="584124"/>
                </a:lnTo>
                <a:lnTo>
                  <a:pt x="586090" y="582298"/>
                </a:lnTo>
                <a:lnTo>
                  <a:pt x="585195" y="581079"/>
                </a:lnTo>
                <a:lnTo>
                  <a:pt x="583805" y="580268"/>
                </a:lnTo>
                <a:lnTo>
                  <a:pt x="579663" y="578964"/>
                </a:lnTo>
                <a:lnTo>
                  <a:pt x="565444" y="565438"/>
                </a:lnTo>
                <a:lnTo>
                  <a:pt x="565082" y="564284"/>
                </a:lnTo>
                <a:lnTo>
                  <a:pt x="564678" y="560884"/>
                </a:lnTo>
                <a:lnTo>
                  <a:pt x="563777" y="559660"/>
                </a:lnTo>
                <a:lnTo>
                  <a:pt x="562382" y="558844"/>
                </a:lnTo>
                <a:lnTo>
                  <a:pt x="560659" y="558300"/>
                </a:lnTo>
                <a:lnTo>
                  <a:pt x="559511" y="557143"/>
                </a:lnTo>
                <a:lnTo>
                  <a:pt x="558744" y="555579"/>
                </a:lnTo>
                <a:lnTo>
                  <a:pt x="558234" y="553742"/>
                </a:lnTo>
                <a:lnTo>
                  <a:pt x="557099" y="552517"/>
                </a:lnTo>
                <a:lnTo>
                  <a:pt x="555550" y="551701"/>
                </a:lnTo>
                <a:lnTo>
                  <a:pt x="551151" y="550391"/>
                </a:lnTo>
                <a:lnTo>
                  <a:pt x="543247" y="543227"/>
                </a:lnTo>
                <a:lnTo>
                  <a:pt x="543020" y="539222"/>
                </a:lnTo>
                <a:lnTo>
                  <a:pt x="542195" y="538075"/>
                </a:lnTo>
                <a:lnTo>
                  <a:pt x="540850" y="537310"/>
                </a:lnTo>
                <a:lnTo>
                  <a:pt x="539161" y="536800"/>
                </a:lnTo>
                <a:lnTo>
                  <a:pt x="535167" y="534117"/>
                </a:lnTo>
                <a:lnTo>
                  <a:pt x="529927" y="529719"/>
                </a:lnTo>
                <a:lnTo>
                  <a:pt x="529497" y="528565"/>
                </a:lnTo>
                <a:lnTo>
                  <a:pt x="529020" y="525166"/>
                </a:lnTo>
                <a:lnTo>
                  <a:pt x="528099" y="523942"/>
                </a:lnTo>
                <a:lnTo>
                  <a:pt x="526690" y="523125"/>
                </a:lnTo>
                <a:lnTo>
                  <a:pt x="522520" y="521816"/>
                </a:lnTo>
                <a:lnTo>
                  <a:pt x="522178" y="520915"/>
                </a:lnTo>
                <a:lnTo>
                  <a:pt x="521798" y="517797"/>
                </a:lnTo>
                <a:lnTo>
                  <a:pt x="520903" y="516648"/>
                </a:lnTo>
                <a:lnTo>
                  <a:pt x="519512" y="515882"/>
                </a:lnTo>
                <a:lnTo>
                  <a:pt x="517791" y="515371"/>
                </a:lnTo>
                <a:lnTo>
                  <a:pt x="513763" y="512687"/>
                </a:lnTo>
                <a:lnTo>
                  <a:pt x="507590" y="507527"/>
                </a:lnTo>
                <a:lnTo>
                  <a:pt x="507320" y="503509"/>
                </a:lnTo>
                <a:lnTo>
                  <a:pt x="506488" y="502360"/>
                </a:lnTo>
                <a:lnTo>
                  <a:pt x="505140" y="501594"/>
                </a:lnTo>
                <a:lnTo>
                  <a:pt x="503447" y="501083"/>
                </a:lnTo>
                <a:lnTo>
                  <a:pt x="502319" y="499949"/>
                </a:lnTo>
                <a:lnTo>
                  <a:pt x="501567" y="498399"/>
                </a:lnTo>
                <a:lnTo>
                  <a:pt x="500360" y="494001"/>
                </a:lnTo>
                <a:lnTo>
                  <a:pt x="496358" y="489447"/>
                </a:lnTo>
                <a:lnTo>
                  <a:pt x="494418" y="488223"/>
                </a:lnTo>
                <a:lnTo>
                  <a:pt x="487070" y="486097"/>
                </a:lnTo>
                <a:lnTo>
                  <a:pt x="477006" y="476968"/>
                </a:lnTo>
                <a:lnTo>
                  <a:pt x="451077" y="451077"/>
                </a:lnTo>
                <a:lnTo>
                  <a:pt x="450510" y="448393"/>
                </a:lnTo>
                <a:lnTo>
                  <a:pt x="450359" y="446566"/>
                </a:lnTo>
                <a:lnTo>
                  <a:pt x="449464" y="445348"/>
                </a:lnTo>
                <a:lnTo>
                  <a:pt x="448074" y="444536"/>
                </a:lnTo>
                <a:lnTo>
                  <a:pt x="446353" y="443994"/>
                </a:lnTo>
                <a:lnTo>
                  <a:pt x="442325" y="441276"/>
                </a:lnTo>
                <a:lnTo>
                  <a:pt x="425137" y="425135"/>
                </a:lnTo>
                <a:lnTo>
                  <a:pt x="423124" y="423917"/>
                </a:lnTo>
                <a:lnTo>
                  <a:pt x="418772" y="422563"/>
                </a:lnTo>
                <a:lnTo>
                  <a:pt x="417294" y="421409"/>
                </a:lnTo>
                <a:lnTo>
                  <a:pt x="416308" y="419845"/>
                </a:lnTo>
                <a:lnTo>
                  <a:pt x="414727" y="415425"/>
                </a:lnTo>
                <a:lnTo>
                  <a:pt x="379701" y="379701"/>
                </a:lnTo>
                <a:lnTo>
                  <a:pt x="365420" y="365419"/>
                </a:lnTo>
                <a:lnTo>
                  <a:pt x="365057" y="364263"/>
                </a:lnTo>
                <a:lnTo>
                  <a:pt x="364653" y="360861"/>
                </a:lnTo>
                <a:lnTo>
                  <a:pt x="363752" y="359636"/>
                </a:lnTo>
                <a:lnTo>
                  <a:pt x="362357" y="358820"/>
                </a:lnTo>
                <a:lnTo>
                  <a:pt x="360634" y="358276"/>
                </a:lnTo>
                <a:lnTo>
                  <a:pt x="359486" y="357119"/>
                </a:lnTo>
                <a:lnTo>
                  <a:pt x="358719" y="355554"/>
                </a:lnTo>
                <a:lnTo>
                  <a:pt x="358209" y="353717"/>
                </a:lnTo>
                <a:lnTo>
                  <a:pt x="357074" y="352493"/>
                </a:lnTo>
                <a:lnTo>
                  <a:pt x="355525" y="351676"/>
                </a:lnTo>
                <a:lnTo>
                  <a:pt x="353698" y="351132"/>
                </a:lnTo>
                <a:lnTo>
                  <a:pt x="349551" y="348410"/>
                </a:lnTo>
                <a:lnTo>
                  <a:pt x="314257" y="314256"/>
                </a:lnTo>
                <a:lnTo>
                  <a:pt x="310855" y="310855"/>
                </a:lnTo>
                <a:lnTo>
                  <a:pt x="309630" y="308836"/>
                </a:lnTo>
                <a:lnTo>
                  <a:pt x="308270" y="304477"/>
                </a:lnTo>
                <a:lnTo>
                  <a:pt x="307113" y="302997"/>
                </a:lnTo>
                <a:lnTo>
                  <a:pt x="305548" y="302011"/>
                </a:lnTo>
                <a:lnTo>
                  <a:pt x="303711" y="301353"/>
                </a:lnTo>
                <a:lnTo>
                  <a:pt x="302486" y="300120"/>
                </a:lnTo>
                <a:lnTo>
                  <a:pt x="301670" y="298505"/>
                </a:lnTo>
                <a:lnTo>
                  <a:pt x="301126" y="296634"/>
                </a:lnTo>
                <a:lnTo>
                  <a:pt x="299969" y="295387"/>
                </a:lnTo>
                <a:lnTo>
                  <a:pt x="298404" y="294556"/>
                </a:lnTo>
                <a:lnTo>
                  <a:pt x="296567" y="294002"/>
                </a:lnTo>
                <a:lnTo>
                  <a:pt x="295343" y="292839"/>
                </a:lnTo>
                <a:lnTo>
                  <a:pt x="294526" y="291269"/>
                </a:lnTo>
                <a:lnTo>
                  <a:pt x="293982" y="289430"/>
                </a:lnTo>
                <a:lnTo>
                  <a:pt x="291261" y="285269"/>
                </a:lnTo>
                <a:lnTo>
                  <a:pt x="289424" y="283048"/>
                </a:lnTo>
                <a:lnTo>
                  <a:pt x="287405" y="281567"/>
                </a:lnTo>
                <a:lnTo>
                  <a:pt x="279922" y="278996"/>
                </a:lnTo>
                <a:lnTo>
                  <a:pt x="279483" y="278072"/>
                </a:lnTo>
                <a:lnTo>
                  <a:pt x="278996" y="274929"/>
                </a:lnTo>
                <a:lnTo>
                  <a:pt x="278072" y="273773"/>
                </a:lnTo>
                <a:lnTo>
                  <a:pt x="276663" y="273003"/>
                </a:lnTo>
                <a:lnTo>
                  <a:pt x="274929" y="272489"/>
                </a:lnTo>
                <a:lnTo>
                  <a:pt x="273774" y="271353"/>
                </a:lnTo>
                <a:lnTo>
                  <a:pt x="273003" y="269802"/>
                </a:lnTo>
                <a:lnTo>
                  <a:pt x="272489" y="267974"/>
                </a:lnTo>
                <a:lnTo>
                  <a:pt x="271353" y="266756"/>
                </a:lnTo>
                <a:lnTo>
                  <a:pt x="269802" y="265943"/>
                </a:lnTo>
                <a:lnTo>
                  <a:pt x="267974" y="265401"/>
                </a:lnTo>
                <a:lnTo>
                  <a:pt x="263827" y="262683"/>
                </a:lnTo>
                <a:lnTo>
                  <a:pt x="258489" y="258262"/>
                </a:lnTo>
                <a:lnTo>
                  <a:pt x="258051" y="257106"/>
                </a:lnTo>
                <a:lnTo>
                  <a:pt x="257564" y="253705"/>
                </a:lnTo>
                <a:lnTo>
                  <a:pt x="256641" y="252480"/>
                </a:lnTo>
                <a:lnTo>
                  <a:pt x="255231" y="251664"/>
                </a:lnTo>
                <a:lnTo>
                  <a:pt x="253498" y="251119"/>
                </a:lnTo>
                <a:lnTo>
                  <a:pt x="252342" y="249963"/>
                </a:lnTo>
                <a:lnTo>
                  <a:pt x="251572" y="248398"/>
                </a:lnTo>
                <a:lnTo>
                  <a:pt x="251058" y="246561"/>
                </a:lnTo>
                <a:lnTo>
                  <a:pt x="249922" y="245336"/>
                </a:lnTo>
                <a:lnTo>
                  <a:pt x="248371" y="244520"/>
                </a:lnTo>
                <a:lnTo>
                  <a:pt x="246543" y="243976"/>
                </a:lnTo>
                <a:lnTo>
                  <a:pt x="245325" y="242819"/>
                </a:lnTo>
                <a:lnTo>
                  <a:pt x="244512" y="241254"/>
                </a:lnTo>
                <a:lnTo>
                  <a:pt x="243970" y="239417"/>
                </a:lnTo>
                <a:lnTo>
                  <a:pt x="242816" y="238193"/>
                </a:lnTo>
                <a:lnTo>
                  <a:pt x="241252" y="237376"/>
                </a:lnTo>
                <a:lnTo>
                  <a:pt x="236831" y="236066"/>
                </a:lnTo>
                <a:lnTo>
                  <a:pt x="222545" y="222538"/>
                </a:lnTo>
                <a:lnTo>
                  <a:pt x="221388" y="222177"/>
                </a:lnTo>
                <a:lnTo>
                  <a:pt x="217986" y="221777"/>
                </a:lnTo>
                <a:lnTo>
                  <a:pt x="216761" y="220876"/>
                </a:lnTo>
                <a:lnTo>
                  <a:pt x="215945" y="219482"/>
                </a:lnTo>
                <a:lnTo>
                  <a:pt x="215401" y="217759"/>
                </a:lnTo>
                <a:lnTo>
                  <a:pt x="214244" y="216610"/>
                </a:lnTo>
                <a:lnTo>
                  <a:pt x="212679" y="215844"/>
                </a:lnTo>
                <a:lnTo>
                  <a:pt x="210842" y="215333"/>
                </a:lnTo>
                <a:lnTo>
                  <a:pt x="209618" y="214199"/>
                </a:lnTo>
                <a:lnTo>
                  <a:pt x="208801" y="212649"/>
                </a:lnTo>
                <a:lnTo>
                  <a:pt x="208257" y="210822"/>
                </a:lnTo>
                <a:lnTo>
                  <a:pt x="207100" y="209604"/>
                </a:lnTo>
                <a:lnTo>
                  <a:pt x="205536" y="208793"/>
                </a:lnTo>
                <a:lnTo>
                  <a:pt x="201113" y="207489"/>
                </a:lnTo>
                <a:lnTo>
                  <a:pt x="187393" y="195317"/>
                </a:lnTo>
                <a:lnTo>
                  <a:pt x="183034" y="193963"/>
                </a:lnTo>
                <a:lnTo>
                  <a:pt x="181554" y="192809"/>
                </a:lnTo>
                <a:lnTo>
                  <a:pt x="180567" y="191245"/>
                </a:lnTo>
                <a:lnTo>
                  <a:pt x="179909" y="189409"/>
                </a:lnTo>
                <a:lnTo>
                  <a:pt x="178677" y="188185"/>
                </a:lnTo>
                <a:lnTo>
                  <a:pt x="177062" y="187369"/>
                </a:lnTo>
                <a:lnTo>
                  <a:pt x="175191" y="186825"/>
                </a:lnTo>
                <a:lnTo>
                  <a:pt x="173944" y="185668"/>
                </a:lnTo>
                <a:lnTo>
                  <a:pt x="173113" y="184104"/>
                </a:lnTo>
                <a:lnTo>
                  <a:pt x="172558" y="182267"/>
                </a:lnTo>
                <a:lnTo>
                  <a:pt x="171395" y="181042"/>
                </a:lnTo>
                <a:lnTo>
                  <a:pt x="169826" y="180226"/>
                </a:lnTo>
                <a:lnTo>
                  <a:pt x="165966" y="179319"/>
                </a:lnTo>
                <a:lnTo>
                  <a:pt x="161604" y="178916"/>
                </a:lnTo>
                <a:lnTo>
                  <a:pt x="160124" y="178015"/>
                </a:lnTo>
                <a:lnTo>
                  <a:pt x="159137" y="176620"/>
                </a:lnTo>
                <a:lnTo>
                  <a:pt x="158478" y="174897"/>
                </a:lnTo>
                <a:lnTo>
                  <a:pt x="157246" y="173747"/>
                </a:lnTo>
                <a:lnTo>
                  <a:pt x="155631" y="172982"/>
                </a:lnTo>
                <a:lnTo>
                  <a:pt x="153760" y="172471"/>
                </a:lnTo>
                <a:lnTo>
                  <a:pt x="152513" y="171337"/>
                </a:lnTo>
                <a:lnTo>
                  <a:pt x="151682" y="169787"/>
                </a:lnTo>
                <a:lnTo>
                  <a:pt x="151127" y="167960"/>
                </a:lnTo>
                <a:lnTo>
                  <a:pt x="149963" y="166742"/>
                </a:lnTo>
                <a:lnTo>
                  <a:pt x="148395" y="165930"/>
                </a:lnTo>
                <a:lnTo>
                  <a:pt x="143965" y="164627"/>
                </a:lnTo>
                <a:lnTo>
                  <a:pt x="137387" y="159460"/>
                </a:lnTo>
                <a:lnTo>
                  <a:pt x="133027" y="158183"/>
                </a:lnTo>
                <a:lnTo>
                  <a:pt x="131548" y="157049"/>
                </a:lnTo>
                <a:lnTo>
                  <a:pt x="130561" y="155499"/>
                </a:lnTo>
                <a:lnTo>
                  <a:pt x="129903" y="153672"/>
                </a:lnTo>
                <a:lnTo>
                  <a:pt x="128671" y="152454"/>
                </a:lnTo>
                <a:lnTo>
                  <a:pt x="127056" y="151643"/>
                </a:lnTo>
                <a:lnTo>
                  <a:pt x="125185" y="151101"/>
                </a:lnTo>
                <a:lnTo>
                  <a:pt x="123938" y="149946"/>
                </a:lnTo>
                <a:lnTo>
                  <a:pt x="123107" y="148383"/>
                </a:lnTo>
                <a:lnTo>
                  <a:pt x="122552" y="146547"/>
                </a:lnTo>
                <a:lnTo>
                  <a:pt x="121388" y="145322"/>
                </a:lnTo>
                <a:lnTo>
                  <a:pt x="119820" y="144507"/>
                </a:lnTo>
                <a:lnTo>
                  <a:pt x="117980" y="143962"/>
                </a:lnTo>
                <a:lnTo>
                  <a:pt x="116753" y="142806"/>
                </a:lnTo>
                <a:lnTo>
                  <a:pt x="115935" y="141241"/>
                </a:lnTo>
                <a:lnTo>
                  <a:pt x="115390" y="139405"/>
                </a:lnTo>
                <a:lnTo>
                  <a:pt x="114233" y="138180"/>
                </a:lnTo>
                <a:lnTo>
                  <a:pt x="112668" y="137364"/>
                </a:lnTo>
                <a:lnTo>
                  <a:pt x="110830" y="136819"/>
                </a:lnTo>
                <a:lnTo>
                  <a:pt x="109605" y="135663"/>
                </a:lnTo>
                <a:lnTo>
                  <a:pt x="108789" y="134098"/>
                </a:lnTo>
                <a:lnTo>
                  <a:pt x="108245" y="132261"/>
                </a:lnTo>
                <a:lnTo>
                  <a:pt x="107088" y="131036"/>
                </a:lnTo>
                <a:lnTo>
                  <a:pt x="105524" y="130220"/>
                </a:lnTo>
                <a:lnTo>
                  <a:pt x="103686" y="129676"/>
                </a:lnTo>
                <a:lnTo>
                  <a:pt x="99529" y="126954"/>
                </a:lnTo>
                <a:lnTo>
                  <a:pt x="82261" y="110830"/>
                </a:lnTo>
                <a:lnTo>
                  <a:pt x="81034" y="108811"/>
                </a:lnTo>
                <a:lnTo>
                  <a:pt x="78904" y="101328"/>
                </a:lnTo>
                <a:lnTo>
                  <a:pt x="71324" y="92814"/>
                </a:lnTo>
                <a:lnTo>
                  <a:pt x="67948" y="89405"/>
                </a:lnTo>
                <a:lnTo>
                  <a:pt x="65936" y="88178"/>
                </a:lnTo>
                <a:lnTo>
                  <a:pt x="61584" y="86815"/>
                </a:lnTo>
                <a:lnTo>
                  <a:pt x="60106" y="85658"/>
                </a:lnTo>
                <a:lnTo>
                  <a:pt x="59121" y="84092"/>
                </a:lnTo>
                <a:lnTo>
                  <a:pt x="57539" y="79669"/>
                </a:lnTo>
                <a:lnTo>
                  <a:pt x="53473" y="75111"/>
                </a:lnTo>
                <a:lnTo>
                  <a:pt x="52317" y="73093"/>
                </a:lnTo>
                <a:lnTo>
                  <a:pt x="51033" y="68733"/>
                </a:lnTo>
                <a:lnTo>
                  <a:pt x="49897" y="67254"/>
                </a:lnTo>
                <a:lnTo>
                  <a:pt x="48346" y="66267"/>
                </a:lnTo>
                <a:lnTo>
                  <a:pt x="43945" y="64683"/>
                </a:lnTo>
                <a:lnTo>
                  <a:pt x="43584" y="63760"/>
                </a:lnTo>
                <a:lnTo>
                  <a:pt x="43183" y="60616"/>
                </a:lnTo>
                <a:lnTo>
                  <a:pt x="42282" y="59461"/>
                </a:lnTo>
                <a:lnTo>
                  <a:pt x="40888" y="58690"/>
                </a:lnTo>
                <a:lnTo>
                  <a:pt x="39165" y="58177"/>
                </a:lnTo>
                <a:lnTo>
                  <a:pt x="38016" y="57041"/>
                </a:lnTo>
                <a:lnTo>
                  <a:pt x="37250" y="55490"/>
                </a:lnTo>
                <a:lnTo>
                  <a:pt x="36021" y="51089"/>
                </a:lnTo>
                <a:lnTo>
                  <a:pt x="15307" y="29594"/>
                </a:lnTo>
                <a:lnTo>
                  <a:pt x="12624" y="29028"/>
                </a:lnTo>
                <a:lnTo>
                  <a:pt x="10797" y="28877"/>
                </a:lnTo>
                <a:lnTo>
                  <a:pt x="9579" y="27982"/>
                </a:lnTo>
                <a:lnTo>
                  <a:pt x="8767" y="26592"/>
                </a:lnTo>
                <a:lnTo>
                  <a:pt x="7464" y="22450"/>
                </a:lnTo>
                <a:lnTo>
                  <a:pt x="7152" y="14608"/>
                </a:lnTo>
                <a:lnTo>
                  <a:pt x="3354" y="14382"/>
                </a:lnTo>
                <a:lnTo>
                  <a:pt x="2236" y="13557"/>
                </a:lnTo>
                <a:lnTo>
                  <a:pt x="1490" y="12213"/>
                </a:lnTo>
                <a:lnTo>
                  <a:pt x="87" y="744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4"/>
          <p:cNvSpPr/>
          <p:nvPr/>
        </p:nvSpPr>
        <p:spPr>
          <a:xfrm>
            <a:off x="3343275" y="1885950"/>
            <a:ext cx="1364457" cy="1307307"/>
          </a:xfrm>
          <a:custGeom>
            <a:avLst/>
            <a:gdLst/>
            <a:ahLst/>
            <a:cxnLst/>
            <a:rect l="0" t="0" r="0" b="0"/>
            <a:pathLst>
              <a:path w="1364457" h="1307307">
                <a:moveTo>
                  <a:pt x="1364456" y="1307306"/>
                </a:moveTo>
                <a:lnTo>
                  <a:pt x="1360664" y="1307306"/>
                </a:lnTo>
                <a:lnTo>
                  <a:pt x="1359546" y="1306512"/>
                </a:lnTo>
                <a:lnTo>
                  <a:pt x="1358801" y="1305189"/>
                </a:lnTo>
                <a:lnTo>
                  <a:pt x="1357399" y="1300456"/>
                </a:lnTo>
                <a:lnTo>
                  <a:pt x="1344105" y="1286957"/>
                </a:lnTo>
                <a:lnTo>
                  <a:pt x="1342951" y="1286596"/>
                </a:lnTo>
                <a:lnTo>
                  <a:pt x="1339553" y="1286195"/>
                </a:lnTo>
                <a:lnTo>
                  <a:pt x="1338329" y="1285295"/>
                </a:lnTo>
                <a:lnTo>
                  <a:pt x="1337513" y="1283900"/>
                </a:lnTo>
                <a:lnTo>
                  <a:pt x="1336606" y="1280235"/>
                </a:lnTo>
                <a:lnTo>
                  <a:pt x="1336203" y="1275960"/>
                </a:lnTo>
                <a:lnTo>
                  <a:pt x="1335302" y="1274502"/>
                </a:lnTo>
                <a:lnTo>
                  <a:pt x="1333907" y="1273530"/>
                </a:lnTo>
                <a:lnTo>
                  <a:pt x="1332184" y="1272883"/>
                </a:lnTo>
                <a:lnTo>
                  <a:pt x="1331035" y="1271657"/>
                </a:lnTo>
                <a:lnTo>
                  <a:pt x="1330269" y="1270046"/>
                </a:lnTo>
                <a:lnTo>
                  <a:pt x="1329759" y="1268179"/>
                </a:lnTo>
                <a:lnTo>
                  <a:pt x="1328624" y="1266934"/>
                </a:lnTo>
                <a:lnTo>
                  <a:pt x="1327074" y="1266103"/>
                </a:lnTo>
                <a:lnTo>
                  <a:pt x="1325248" y="1265550"/>
                </a:lnTo>
                <a:lnTo>
                  <a:pt x="1324029" y="1264387"/>
                </a:lnTo>
                <a:lnTo>
                  <a:pt x="1323218" y="1262819"/>
                </a:lnTo>
                <a:lnTo>
                  <a:pt x="1322676" y="1260979"/>
                </a:lnTo>
                <a:lnTo>
                  <a:pt x="1321521" y="1259752"/>
                </a:lnTo>
                <a:lnTo>
                  <a:pt x="1319958" y="1258935"/>
                </a:lnTo>
                <a:lnTo>
                  <a:pt x="1315537" y="1257623"/>
                </a:lnTo>
                <a:lnTo>
                  <a:pt x="1310980" y="1253603"/>
                </a:lnTo>
                <a:lnTo>
                  <a:pt x="1309755" y="1251660"/>
                </a:lnTo>
                <a:lnTo>
                  <a:pt x="1308394" y="1247385"/>
                </a:lnTo>
                <a:lnTo>
                  <a:pt x="1307238" y="1245927"/>
                </a:lnTo>
                <a:lnTo>
                  <a:pt x="1305673" y="1244955"/>
                </a:lnTo>
                <a:lnTo>
                  <a:pt x="1303836" y="1244308"/>
                </a:lnTo>
                <a:lnTo>
                  <a:pt x="1302611" y="1243082"/>
                </a:lnTo>
                <a:lnTo>
                  <a:pt x="1301795" y="1241471"/>
                </a:lnTo>
                <a:lnTo>
                  <a:pt x="1301251" y="1239604"/>
                </a:lnTo>
                <a:lnTo>
                  <a:pt x="1300094" y="1238359"/>
                </a:lnTo>
                <a:lnTo>
                  <a:pt x="1298529" y="1237528"/>
                </a:lnTo>
                <a:lnTo>
                  <a:pt x="1296692" y="1236975"/>
                </a:lnTo>
                <a:lnTo>
                  <a:pt x="1295467" y="1235812"/>
                </a:lnTo>
                <a:lnTo>
                  <a:pt x="1294651" y="1234244"/>
                </a:lnTo>
                <a:lnTo>
                  <a:pt x="1293341" y="1229815"/>
                </a:lnTo>
                <a:lnTo>
                  <a:pt x="1275259" y="1210967"/>
                </a:lnTo>
                <a:lnTo>
                  <a:pt x="1273241" y="1209743"/>
                </a:lnTo>
                <a:lnTo>
                  <a:pt x="1268883" y="1208382"/>
                </a:lnTo>
                <a:lnTo>
                  <a:pt x="1267403" y="1207225"/>
                </a:lnTo>
                <a:lnTo>
                  <a:pt x="1266416" y="1205660"/>
                </a:lnTo>
                <a:lnTo>
                  <a:pt x="1265320" y="1201805"/>
                </a:lnTo>
                <a:lnTo>
                  <a:pt x="1264833" y="1197446"/>
                </a:lnTo>
                <a:lnTo>
                  <a:pt x="1263910" y="1195966"/>
                </a:lnTo>
                <a:lnTo>
                  <a:pt x="1262500" y="1194979"/>
                </a:lnTo>
                <a:lnTo>
                  <a:pt x="1260766" y="1194321"/>
                </a:lnTo>
                <a:lnTo>
                  <a:pt x="1259611" y="1193089"/>
                </a:lnTo>
                <a:lnTo>
                  <a:pt x="1258840" y="1191474"/>
                </a:lnTo>
                <a:lnTo>
                  <a:pt x="1258327" y="1189603"/>
                </a:lnTo>
                <a:lnTo>
                  <a:pt x="1257191" y="1188356"/>
                </a:lnTo>
                <a:lnTo>
                  <a:pt x="1255640" y="1187525"/>
                </a:lnTo>
                <a:lnTo>
                  <a:pt x="1253812" y="1186971"/>
                </a:lnTo>
                <a:lnTo>
                  <a:pt x="1249664" y="1184238"/>
                </a:lnTo>
                <a:lnTo>
                  <a:pt x="1236977" y="1172663"/>
                </a:lnTo>
                <a:lnTo>
                  <a:pt x="1235813" y="1172300"/>
                </a:lnTo>
                <a:lnTo>
                  <a:pt x="1232405" y="1171897"/>
                </a:lnTo>
                <a:lnTo>
                  <a:pt x="1231178" y="1170996"/>
                </a:lnTo>
                <a:lnTo>
                  <a:pt x="1230360" y="1169601"/>
                </a:lnTo>
                <a:lnTo>
                  <a:pt x="1229048" y="1165452"/>
                </a:lnTo>
                <a:lnTo>
                  <a:pt x="1228146" y="1165112"/>
                </a:lnTo>
                <a:lnTo>
                  <a:pt x="1225028" y="1164734"/>
                </a:lnTo>
                <a:lnTo>
                  <a:pt x="1223879" y="1163839"/>
                </a:lnTo>
                <a:lnTo>
                  <a:pt x="1223113" y="1162449"/>
                </a:lnTo>
                <a:lnTo>
                  <a:pt x="1222602" y="1160728"/>
                </a:lnTo>
                <a:lnTo>
                  <a:pt x="1221468" y="1159581"/>
                </a:lnTo>
                <a:lnTo>
                  <a:pt x="1219918" y="1158816"/>
                </a:lnTo>
                <a:lnTo>
                  <a:pt x="1218091" y="1158307"/>
                </a:lnTo>
                <a:lnTo>
                  <a:pt x="1216873" y="1157173"/>
                </a:lnTo>
                <a:lnTo>
                  <a:pt x="1216061" y="1155624"/>
                </a:lnTo>
                <a:lnTo>
                  <a:pt x="1215519" y="1153797"/>
                </a:lnTo>
                <a:lnTo>
                  <a:pt x="1214365" y="1152579"/>
                </a:lnTo>
                <a:lnTo>
                  <a:pt x="1212801" y="1151767"/>
                </a:lnTo>
                <a:lnTo>
                  <a:pt x="1210966" y="1151226"/>
                </a:lnTo>
                <a:lnTo>
                  <a:pt x="1209742" y="1150071"/>
                </a:lnTo>
                <a:lnTo>
                  <a:pt x="1208925" y="1148508"/>
                </a:lnTo>
                <a:lnTo>
                  <a:pt x="1208381" y="1146672"/>
                </a:lnTo>
                <a:lnTo>
                  <a:pt x="1207225" y="1145448"/>
                </a:lnTo>
                <a:lnTo>
                  <a:pt x="1205660" y="1144632"/>
                </a:lnTo>
                <a:lnTo>
                  <a:pt x="1203823" y="1144088"/>
                </a:lnTo>
                <a:lnTo>
                  <a:pt x="1199665" y="1141366"/>
                </a:lnTo>
                <a:lnTo>
                  <a:pt x="1197446" y="1139530"/>
                </a:lnTo>
                <a:lnTo>
                  <a:pt x="1195965" y="1137511"/>
                </a:lnTo>
                <a:lnTo>
                  <a:pt x="1193396" y="1130027"/>
                </a:lnTo>
                <a:lnTo>
                  <a:pt x="1186889" y="1122677"/>
                </a:lnTo>
                <a:lnTo>
                  <a:pt x="1186319" y="1119944"/>
                </a:lnTo>
                <a:lnTo>
                  <a:pt x="1186166" y="1118105"/>
                </a:lnTo>
                <a:lnTo>
                  <a:pt x="1185271" y="1116878"/>
                </a:lnTo>
                <a:lnTo>
                  <a:pt x="1183881" y="1116060"/>
                </a:lnTo>
                <a:lnTo>
                  <a:pt x="1182160" y="1115515"/>
                </a:lnTo>
                <a:lnTo>
                  <a:pt x="1178131" y="1112792"/>
                </a:lnTo>
                <a:lnTo>
                  <a:pt x="1150464" y="1086170"/>
                </a:lnTo>
                <a:lnTo>
                  <a:pt x="1146446" y="1085944"/>
                </a:lnTo>
                <a:lnTo>
                  <a:pt x="1144503" y="1085119"/>
                </a:lnTo>
                <a:lnTo>
                  <a:pt x="1137151" y="1079707"/>
                </a:lnTo>
                <a:lnTo>
                  <a:pt x="1103791" y="1046641"/>
                </a:lnTo>
                <a:lnTo>
                  <a:pt x="1101780" y="1045423"/>
                </a:lnTo>
                <a:lnTo>
                  <a:pt x="1097427" y="1044070"/>
                </a:lnTo>
                <a:lnTo>
                  <a:pt x="1095950" y="1042915"/>
                </a:lnTo>
                <a:lnTo>
                  <a:pt x="1094964" y="1041351"/>
                </a:lnTo>
                <a:lnTo>
                  <a:pt x="1093383" y="1036931"/>
                </a:lnTo>
                <a:lnTo>
                  <a:pt x="1075215" y="1018066"/>
                </a:lnTo>
                <a:lnTo>
                  <a:pt x="1073204" y="1016848"/>
                </a:lnTo>
                <a:lnTo>
                  <a:pt x="1068852" y="1015495"/>
                </a:lnTo>
                <a:lnTo>
                  <a:pt x="1067374" y="1014340"/>
                </a:lnTo>
                <a:lnTo>
                  <a:pt x="1066389" y="1012777"/>
                </a:lnTo>
                <a:lnTo>
                  <a:pt x="1065732" y="1010941"/>
                </a:lnTo>
                <a:lnTo>
                  <a:pt x="1064501" y="1009717"/>
                </a:lnTo>
                <a:lnTo>
                  <a:pt x="1062886" y="1008901"/>
                </a:lnTo>
                <a:lnTo>
                  <a:pt x="1061015" y="1008356"/>
                </a:lnTo>
                <a:lnTo>
                  <a:pt x="1059768" y="1007200"/>
                </a:lnTo>
                <a:lnTo>
                  <a:pt x="1058937" y="1005635"/>
                </a:lnTo>
                <a:lnTo>
                  <a:pt x="1058383" y="1003798"/>
                </a:lnTo>
                <a:lnTo>
                  <a:pt x="1057219" y="1002574"/>
                </a:lnTo>
                <a:lnTo>
                  <a:pt x="1055651" y="1001757"/>
                </a:lnTo>
                <a:lnTo>
                  <a:pt x="1051221" y="1000447"/>
                </a:lnTo>
                <a:lnTo>
                  <a:pt x="1050857" y="999546"/>
                </a:lnTo>
                <a:lnTo>
                  <a:pt x="1050454" y="996428"/>
                </a:lnTo>
                <a:lnTo>
                  <a:pt x="1049552" y="995279"/>
                </a:lnTo>
                <a:lnTo>
                  <a:pt x="1048158" y="994513"/>
                </a:lnTo>
                <a:lnTo>
                  <a:pt x="1046434" y="994002"/>
                </a:lnTo>
                <a:lnTo>
                  <a:pt x="1045285" y="992868"/>
                </a:lnTo>
                <a:lnTo>
                  <a:pt x="1044519" y="991318"/>
                </a:lnTo>
                <a:lnTo>
                  <a:pt x="1044009" y="989491"/>
                </a:lnTo>
                <a:lnTo>
                  <a:pt x="1042874" y="988273"/>
                </a:lnTo>
                <a:lnTo>
                  <a:pt x="1041324" y="987461"/>
                </a:lnTo>
                <a:lnTo>
                  <a:pt x="1039498" y="986920"/>
                </a:lnTo>
                <a:lnTo>
                  <a:pt x="1035351" y="984202"/>
                </a:lnTo>
                <a:lnTo>
                  <a:pt x="1022664" y="972638"/>
                </a:lnTo>
                <a:lnTo>
                  <a:pt x="1021501" y="972275"/>
                </a:lnTo>
                <a:lnTo>
                  <a:pt x="1015503" y="971645"/>
                </a:lnTo>
                <a:lnTo>
                  <a:pt x="1015139" y="970820"/>
                </a:lnTo>
                <a:lnTo>
                  <a:pt x="1014735" y="967786"/>
                </a:lnTo>
                <a:lnTo>
                  <a:pt x="1013833" y="965865"/>
                </a:lnTo>
                <a:lnTo>
                  <a:pt x="1008290" y="958552"/>
                </a:lnTo>
                <a:lnTo>
                  <a:pt x="1007155" y="958122"/>
                </a:lnTo>
                <a:lnTo>
                  <a:pt x="1003779" y="957644"/>
                </a:lnTo>
                <a:lnTo>
                  <a:pt x="1002560" y="956723"/>
                </a:lnTo>
                <a:lnTo>
                  <a:pt x="1001749" y="955315"/>
                </a:lnTo>
                <a:lnTo>
                  <a:pt x="1001207" y="953583"/>
                </a:lnTo>
                <a:lnTo>
                  <a:pt x="1000052" y="952428"/>
                </a:lnTo>
                <a:lnTo>
                  <a:pt x="998489" y="951658"/>
                </a:lnTo>
                <a:lnTo>
                  <a:pt x="994635" y="950803"/>
                </a:lnTo>
                <a:lnTo>
                  <a:pt x="990277" y="950422"/>
                </a:lnTo>
                <a:lnTo>
                  <a:pt x="988797" y="949527"/>
                </a:lnTo>
                <a:lnTo>
                  <a:pt x="987810" y="948137"/>
                </a:lnTo>
                <a:lnTo>
                  <a:pt x="987152" y="946416"/>
                </a:lnTo>
                <a:lnTo>
                  <a:pt x="985920" y="945269"/>
                </a:lnTo>
                <a:lnTo>
                  <a:pt x="984305" y="944504"/>
                </a:lnTo>
                <a:lnTo>
                  <a:pt x="982434" y="943994"/>
                </a:lnTo>
                <a:lnTo>
                  <a:pt x="981187" y="942861"/>
                </a:lnTo>
                <a:lnTo>
                  <a:pt x="980356" y="941311"/>
                </a:lnTo>
                <a:lnTo>
                  <a:pt x="979802" y="939484"/>
                </a:lnTo>
                <a:lnTo>
                  <a:pt x="978638" y="938266"/>
                </a:lnTo>
                <a:lnTo>
                  <a:pt x="977069" y="937454"/>
                </a:lnTo>
                <a:lnTo>
                  <a:pt x="975230" y="936913"/>
                </a:lnTo>
                <a:lnTo>
                  <a:pt x="974003" y="935759"/>
                </a:lnTo>
                <a:lnTo>
                  <a:pt x="973185" y="934195"/>
                </a:lnTo>
                <a:lnTo>
                  <a:pt x="972640" y="932359"/>
                </a:lnTo>
                <a:lnTo>
                  <a:pt x="971483" y="931135"/>
                </a:lnTo>
                <a:lnTo>
                  <a:pt x="969917" y="930319"/>
                </a:lnTo>
                <a:lnTo>
                  <a:pt x="965494" y="929009"/>
                </a:lnTo>
                <a:lnTo>
                  <a:pt x="958918" y="923841"/>
                </a:lnTo>
                <a:lnTo>
                  <a:pt x="954558" y="922565"/>
                </a:lnTo>
                <a:lnTo>
                  <a:pt x="953079" y="921430"/>
                </a:lnTo>
                <a:lnTo>
                  <a:pt x="952092" y="919881"/>
                </a:lnTo>
                <a:lnTo>
                  <a:pt x="951434" y="918054"/>
                </a:lnTo>
                <a:lnTo>
                  <a:pt x="950202" y="916836"/>
                </a:lnTo>
                <a:lnTo>
                  <a:pt x="948587" y="916023"/>
                </a:lnTo>
                <a:lnTo>
                  <a:pt x="946715" y="915482"/>
                </a:lnTo>
                <a:lnTo>
                  <a:pt x="945469" y="914328"/>
                </a:lnTo>
                <a:lnTo>
                  <a:pt x="944638" y="912764"/>
                </a:lnTo>
                <a:lnTo>
                  <a:pt x="944083" y="910928"/>
                </a:lnTo>
                <a:lnTo>
                  <a:pt x="942919" y="909704"/>
                </a:lnTo>
                <a:lnTo>
                  <a:pt x="941351" y="908888"/>
                </a:lnTo>
                <a:lnTo>
                  <a:pt x="936921" y="907578"/>
                </a:lnTo>
                <a:lnTo>
                  <a:pt x="932361" y="907351"/>
                </a:lnTo>
                <a:lnTo>
                  <a:pt x="931136" y="906526"/>
                </a:lnTo>
                <a:lnTo>
                  <a:pt x="930320" y="905182"/>
                </a:lnTo>
                <a:lnTo>
                  <a:pt x="929776" y="903492"/>
                </a:lnTo>
                <a:lnTo>
                  <a:pt x="928619" y="902365"/>
                </a:lnTo>
                <a:lnTo>
                  <a:pt x="927054" y="901614"/>
                </a:lnTo>
                <a:lnTo>
                  <a:pt x="925217" y="901113"/>
                </a:lnTo>
                <a:lnTo>
                  <a:pt x="921060" y="898441"/>
                </a:lnTo>
                <a:lnTo>
                  <a:pt x="915715" y="894049"/>
                </a:lnTo>
                <a:lnTo>
                  <a:pt x="912868" y="893449"/>
                </a:lnTo>
                <a:lnTo>
                  <a:pt x="910997" y="893289"/>
                </a:lnTo>
                <a:lnTo>
                  <a:pt x="909750" y="892388"/>
                </a:lnTo>
                <a:lnTo>
                  <a:pt x="908919" y="890994"/>
                </a:lnTo>
                <a:lnTo>
                  <a:pt x="908364" y="889271"/>
                </a:lnTo>
                <a:lnTo>
                  <a:pt x="907201" y="888122"/>
                </a:lnTo>
                <a:lnTo>
                  <a:pt x="905632" y="887356"/>
                </a:lnTo>
                <a:lnTo>
                  <a:pt x="903792" y="886846"/>
                </a:lnTo>
                <a:lnTo>
                  <a:pt x="899631" y="884162"/>
                </a:lnTo>
                <a:lnTo>
                  <a:pt x="889291" y="874983"/>
                </a:lnTo>
                <a:lnTo>
                  <a:pt x="887342" y="873835"/>
                </a:lnTo>
                <a:lnTo>
                  <a:pt x="883059" y="872558"/>
                </a:lnTo>
                <a:lnTo>
                  <a:pt x="881600" y="871424"/>
                </a:lnTo>
                <a:lnTo>
                  <a:pt x="880627" y="869874"/>
                </a:lnTo>
                <a:lnTo>
                  <a:pt x="879978" y="868047"/>
                </a:lnTo>
                <a:lnTo>
                  <a:pt x="878752" y="866829"/>
                </a:lnTo>
                <a:lnTo>
                  <a:pt x="877141" y="866017"/>
                </a:lnTo>
                <a:lnTo>
                  <a:pt x="875273" y="865476"/>
                </a:lnTo>
                <a:lnTo>
                  <a:pt x="874028" y="864321"/>
                </a:lnTo>
                <a:lnTo>
                  <a:pt x="873197" y="862758"/>
                </a:lnTo>
                <a:lnTo>
                  <a:pt x="872644" y="860922"/>
                </a:lnTo>
                <a:lnTo>
                  <a:pt x="871481" y="859698"/>
                </a:lnTo>
                <a:lnTo>
                  <a:pt x="869912" y="858882"/>
                </a:lnTo>
                <a:lnTo>
                  <a:pt x="868073" y="858338"/>
                </a:lnTo>
                <a:lnTo>
                  <a:pt x="866846" y="857181"/>
                </a:lnTo>
                <a:lnTo>
                  <a:pt x="866029" y="855616"/>
                </a:lnTo>
                <a:lnTo>
                  <a:pt x="865483" y="853780"/>
                </a:lnTo>
                <a:lnTo>
                  <a:pt x="864326" y="852555"/>
                </a:lnTo>
                <a:lnTo>
                  <a:pt x="862761" y="851739"/>
                </a:lnTo>
                <a:lnTo>
                  <a:pt x="858338" y="850428"/>
                </a:lnTo>
                <a:lnTo>
                  <a:pt x="816043" y="809693"/>
                </a:lnTo>
                <a:lnTo>
                  <a:pt x="811683" y="808332"/>
                </a:lnTo>
                <a:lnTo>
                  <a:pt x="810204" y="807175"/>
                </a:lnTo>
                <a:lnTo>
                  <a:pt x="809217" y="805610"/>
                </a:lnTo>
                <a:lnTo>
                  <a:pt x="807633" y="801188"/>
                </a:lnTo>
                <a:lnTo>
                  <a:pt x="801127" y="794044"/>
                </a:lnTo>
                <a:lnTo>
                  <a:pt x="800556" y="791323"/>
                </a:lnTo>
                <a:lnTo>
                  <a:pt x="800404" y="789486"/>
                </a:lnTo>
                <a:lnTo>
                  <a:pt x="799509" y="788261"/>
                </a:lnTo>
                <a:lnTo>
                  <a:pt x="798118" y="787445"/>
                </a:lnTo>
                <a:lnTo>
                  <a:pt x="796397" y="786900"/>
                </a:lnTo>
                <a:lnTo>
                  <a:pt x="795250" y="785744"/>
                </a:lnTo>
                <a:lnTo>
                  <a:pt x="794485" y="784179"/>
                </a:lnTo>
                <a:lnTo>
                  <a:pt x="793975" y="782342"/>
                </a:lnTo>
                <a:lnTo>
                  <a:pt x="792842" y="781118"/>
                </a:lnTo>
                <a:lnTo>
                  <a:pt x="791292" y="780301"/>
                </a:lnTo>
                <a:lnTo>
                  <a:pt x="789465" y="779757"/>
                </a:lnTo>
                <a:lnTo>
                  <a:pt x="788248" y="778600"/>
                </a:lnTo>
                <a:lnTo>
                  <a:pt x="787436" y="777035"/>
                </a:lnTo>
                <a:lnTo>
                  <a:pt x="786894" y="775198"/>
                </a:lnTo>
                <a:lnTo>
                  <a:pt x="785740" y="773974"/>
                </a:lnTo>
                <a:lnTo>
                  <a:pt x="784176" y="773157"/>
                </a:lnTo>
                <a:lnTo>
                  <a:pt x="782341" y="772613"/>
                </a:lnTo>
                <a:lnTo>
                  <a:pt x="781117" y="771456"/>
                </a:lnTo>
                <a:lnTo>
                  <a:pt x="780300" y="769892"/>
                </a:lnTo>
                <a:lnTo>
                  <a:pt x="779394" y="766036"/>
                </a:lnTo>
                <a:lnTo>
                  <a:pt x="778991" y="761677"/>
                </a:lnTo>
                <a:lnTo>
                  <a:pt x="778090" y="760197"/>
                </a:lnTo>
                <a:lnTo>
                  <a:pt x="776695" y="759211"/>
                </a:lnTo>
                <a:lnTo>
                  <a:pt x="774972" y="758552"/>
                </a:lnTo>
                <a:lnTo>
                  <a:pt x="773823" y="757320"/>
                </a:lnTo>
                <a:lnTo>
                  <a:pt x="773057" y="755705"/>
                </a:lnTo>
                <a:lnTo>
                  <a:pt x="771827" y="751202"/>
                </a:lnTo>
                <a:lnTo>
                  <a:pt x="765400" y="744040"/>
                </a:lnTo>
                <a:lnTo>
                  <a:pt x="764834" y="741317"/>
                </a:lnTo>
                <a:lnTo>
                  <a:pt x="764683" y="739480"/>
                </a:lnTo>
                <a:lnTo>
                  <a:pt x="763788" y="738255"/>
                </a:lnTo>
                <a:lnTo>
                  <a:pt x="762399" y="737439"/>
                </a:lnTo>
                <a:lnTo>
                  <a:pt x="760678" y="736894"/>
                </a:lnTo>
                <a:lnTo>
                  <a:pt x="756650" y="734173"/>
                </a:lnTo>
                <a:lnTo>
                  <a:pt x="751389" y="729750"/>
                </a:lnTo>
                <a:lnTo>
                  <a:pt x="750957" y="728594"/>
                </a:lnTo>
                <a:lnTo>
                  <a:pt x="750477" y="725192"/>
                </a:lnTo>
                <a:lnTo>
                  <a:pt x="749555" y="723968"/>
                </a:lnTo>
                <a:lnTo>
                  <a:pt x="748147" y="723151"/>
                </a:lnTo>
                <a:lnTo>
                  <a:pt x="746414" y="722607"/>
                </a:lnTo>
                <a:lnTo>
                  <a:pt x="745259" y="721450"/>
                </a:lnTo>
                <a:lnTo>
                  <a:pt x="744490" y="719885"/>
                </a:lnTo>
                <a:lnTo>
                  <a:pt x="743254" y="715463"/>
                </a:lnTo>
                <a:lnTo>
                  <a:pt x="738100" y="708886"/>
                </a:lnTo>
                <a:lnTo>
                  <a:pt x="736825" y="704527"/>
                </a:lnTo>
                <a:lnTo>
                  <a:pt x="735692" y="703047"/>
                </a:lnTo>
                <a:lnTo>
                  <a:pt x="734142" y="702061"/>
                </a:lnTo>
                <a:lnTo>
                  <a:pt x="729744" y="700477"/>
                </a:lnTo>
                <a:lnTo>
                  <a:pt x="722606" y="693971"/>
                </a:lnTo>
                <a:lnTo>
                  <a:pt x="722244" y="692834"/>
                </a:lnTo>
                <a:lnTo>
                  <a:pt x="721841" y="689455"/>
                </a:lnTo>
                <a:lnTo>
                  <a:pt x="720940" y="688237"/>
                </a:lnTo>
                <a:lnTo>
                  <a:pt x="719545" y="687424"/>
                </a:lnTo>
                <a:lnTo>
                  <a:pt x="717822" y="686883"/>
                </a:lnTo>
                <a:lnTo>
                  <a:pt x="716673" y="685728"/>
                </a:lnTo>
                <a:lnTo>
                  <a:pt x="715907" y="684164"/>
                </a:lnTo>
                <a:lnTo>
                  <a:pt x="715396" y="682328"/>
                </a:lnTo>
                <a:lnTo>
                  <a:pt x="714262" y="681104"/>
                </a:lnTo>
                <a:lnTo>
                  <a:pt x="712712" y="680288"/>
                </a:lnTo>
                <a:lnTo>
                  <a:pt x="710885" y="679744"/>
                </a:lnTo>
                <a:lnTo>
                  <a:pt x="709667" y="678588"/>
                </a:lnTo>
                <a:lnTo>
                  <a:pt x="708855" y="677023"/>
                </a:lnTo>
                <a:lnTo>
                  <a:pt x="708313" y="675186"/>
                </a:lnTo>
                <a:lnTo>
                  <a:pt x="707159" y="673961"/>
                </a:lnTo>
                <a:lnTo>
                  <a:pt x="705595" y="673145"/>
                </a:lnTo>
                <a:lnTo>
                  <a:pt x="703759" y="672600"/>
                </a:lnTo>
                <a:lnTo>
                  <a:pt x="702535" y="671444"/>
                </a:lnTo>
                <a:lnTo>
                  <a:pt x="701719" y="669879"/>
                </a:lnTo>
                <a:lnTo>
                  <a:pt x="701175" y="668042"/>
                </a:lnTo>
                <a:lnTo>
                  <a:pt x="700018" y="666818"/>
                </a:lnTo>
                <a:lnTo>
                  <a:pt x="698454" y="666001"/>
                </a:lnTo>
                <a:lnTo>
                  <a:pt x="696617" y="665457"/>
                </a:lnTo>
                <a:lnTo>
                  <a:pt x="695392" y="664300"/>
                </a:lnTo>
                <a:lnTo>
                  <a:pt x="694576" y="662735"/>
                </a:lnTo>
                <a:lnTo>
                  <a:pt x="694032" y="660898"/>
                </a:lnTo>
                <a:lnTo>
                  <a:pt x="692875" y="659674"/>
                </a:lnTo>
                <a:lnTo>
                  <a:pt x="691310" y="658857"/>
                </a:lnTo>
                <a:lnTo>
                  <a:pt x="689473" y="658313"/>
                </a:lnTo>
                <a:lnTo>
                  <a:pt x="688249" y="657156"/>
                </a:lnTo>
                <a:lnTo>
                  <a:pt x="687432" y="655592"/>
                </a:lnTo>
                <a:lnTo>
                  <a:pt x="686888" y="653755"/>
                </a:lnTo>
                <a:lnTo>
                  <a:pt x="684167" y="649597"/>
                </a:lnTo>
                <a:lnTo>
                  <a:pt x="682330" y="647377"/>
                </a:lnTo>
                <a:lnTo>
                  <a:pt x="680311" y="645897"/>
                </a:lnTo>
                <a:lnTo>
                  <a:pt x="675952" y="644252"/>
                </a:lnTo>
                <a:lnTo>
                  <a:pt x="674472" y="643020"/>
                </a:lnTo>
                <a:lnTo>
                  <a:pt x="673486" y="641405"/>
                </a:lnTo>
                <a:lnTo>
                  <a:pt x="672828" y="639534"/>
                </a:lnTo>
                <a:lnTo>
                  <a:pt x="671595" y="638287"/>
                </a:lnTo>
                <a:lnTo>
                  <a:pt x="669980" y="637456"/>
                </a:lnTo>
                <a:lnTo>
                  <a:pt x="665477" y="636122"/>
                </a:lnTo>
                <a:lnTo>
                  <a:pt x="665107" y="635218"/>
                </a:lnTo>
                <a:lnTo>
                  <a:pt x="664697" y="632098"/>
                </a:lnTo>
                <a:lnTo>
                  <a:pt x="663793" y="630155"/>
                </a:lnTo>
                <a:lnTo>
                  <a:pt x="658247" y="622802"/>
                </a:lnTo>
                <a:lnTo>
                  <a:pt x="653735" y="618097"/>
                </a:lnTo>
                <a:lnTo>
                  <a:pt x="651723" y="616852"/>
                </a:lnTo>
                <a:lnTo>
                  <a:pt x="647371" y="615469"/>
                </a:lnTo>
                <a:lnTo>
                  <a:pt x="645893" y="614306"/>
                </a:lnTo>
                <a:lnTo>
                  <a:pt x="644908" y="612737"/>
                </a:lnTo>
                <a:lnTo>
                  <a:pt x="644251" y="610898"/>
                </a:lnTo>
                <a:lnTo>
                  <a:pt x="643020" y="609671"/>
                </a:lnTo>
                <a:lnTo>
                  <a:pt x="641405" y="608854"/>
                </a:lnTo>
                <a:lnTo>
                  <a:pt x="639534" y="608308"/>
                </a:lnTo>
                <a:lnTo>
                  <a:pt x="635339" y="605586"/>
                </a:lnTo>
                <a:lnTo>
                  <a:pt x="629971" y="601163"/>
                </a:lnTo>
                <a:lnTo>
                  <a:pt x="629530" y="600006"/>
                </a:lnTo>
                <a:lnTo>
                  <a:pt x="629041" y="596605"/>
                </a:lnTo>
                <a:lnTo>
                  <a:pt x="628117" y="595380"/>
                </a:lnTo>
                <a:lnTo>
                  <a:pt x="626707" y="594564"/>
                </a:lnTo>
                <a:lnTo>
                  <a:pt x="624973" y="594019"/>
                </a:lnTo>
                <a:lnTo>
                  <a:pt x="623818" y="592863"/>
                </a:lnTo>
                <a:lnTo>
                  <a:pt x="623047" y="591298"/>
                </a:lnTo>
                <a:lnTo>
                  <a:pt x="621810" y="586875"/>
                </a:lnTo>
                <a:lnTo>
                  <a:pt x="617804" y="582317"/>
                </a:lnTo>
                <a:lnTo>
                  <a:pt x="615863" y="581093"/>
                </a:lnTo>
                <a:lnTo>
                  <a:pt x="611589" y="579732"/>
                </a:lnTo>
                <a:lnTo>
                  <a:pt x="610132" y="578575"/>
                </a:lnTo>
                <a:lnTo>
                  <a:pt x="609161" y="577010"/>
                </a:lnTo>
                <a:lnTo>
                  <a:pt x="608514" y="575173"/>
                </a:lnTo>
                <a:lnTo>
                  <a:pt x="607288" y="573949"/>
                </a:lnTo>
                <a:lnTo>
                  <a:pt x="605677" y="573132"/>
                </a:lnTo>
                <a:lnTo>
                  <a:pt x="603810" y="572588"/>
                </a:lnTo>
                <a:lnTo>
                  <a:pt x="599618" y="569867"/>
                </a:lnTo>
                <a:lnTo>
                  <a:pt x="582092" y="553515"/>
                </a:lnTo>
                <a:lnTo>
                  <a:pt x="580149" y="552366"/>
                </a:lnTo>
                <a:lnTo>
                  <a:pt x="572796" y="550371"/>
                </a:lnTo>
                <a:lnTo>
                  <a:pt x="565463" y="543944"/>
                </a:lnTo>
                <a:lnTo>
                  <a:pt x="562731" y="543378"/>
                </a:lnTo>
                <a:lnTo>
                  <a:pt x="560892" y="543227"/>
                </a:lnTo>
                <a:lnTo>
                  <a:pt x="559665" y="542332"/>
                </a:lnTo>
                <a:lnTo>
                  <a:pt x="558848" y="540942"/>
                </a:lnTo>
                <a:lnTo>
                  <a:pt x="557535" y="536800"/>
                </a:lnTo>
                <a:lnTo>
                  <a:pt x="543221" y="521790"/>
                </a:lnTo>
                <a:lnTo>
                  <a:pt x="539220" y="521581"/>
                </a:lnTo>
                <a:lnTo>
                  <a:pt x="537280" y="520758"/>
                </a:lnTo>
                <a:lnTo>
                  <a:pt x="529021" y="514646"/>
                </a:lnTo>
                <a:lnTo>
                  <a:pt x="528751" y="510645"/>
                </a:lnTo>
                <a:lnTo>
                  <a:pt x="527919" y="509499"/>
                </a:lnTo>
                <a:lnTo>
                  <a:pt x="526571" y="508734"/>
                </a:lnTo>
                <a:lnTo>
                  <a:pt x="522497" y="507508"/>
                </a:lnTo>
                <a:lnTo>
                  <a:pt x="514670" y="500364"/>
                </a:lnTo>
                <a:lnTo>
                  <a:pt x="510652" y="500152"/>
                </a:lnTo>
                <a:lnTo>
                  <a:pt x="508710" y="499328"/>
                </a:lnTo>
                <a:lnTo>
                  <a:pt x="500446" y="493215"/>
                </a:lnTo>
                <a:lnTo>
                  <a:pt x="493945" y="486793"/>
                </a:lnTo>
                <a:lnTo>
                  <a:pt x="491258" y="486228"/>
                </a:lnTo>
                <a:lnTo>
                  <a:pt x="486857" y="485864"/>
                </a:lnTo>
                <a:lnTo>
                  <a:pt x="486497" y="485040"/>
                </a:lnTo>
                <a:lnTo>
                  <a:pt x="486095" y="482009"/>
                </a:lnTo>
                <a:lnTo>
                  <a:pt x="485195" y="480883"/>
                </a:lnTo>
                <a:lnTo>
                  <a:pt x="483801" y="480132"/>
                </a:lnTo>
                <a:lnTo>
                  <a:pt x="479652" y="478927"/>
                </a:lnTo>
                <a:lnTo>
                  <a:pt x="479311" y="478035"/>
                </a:lnTo>
                <a:lnTo>
                  <a:pt x="478933" y="474926"/>
                </a:lnTo>
                <a:lnTo>
                  <a:pt x="478039" y="473780"/>
                </a:lnTo>
                <a:lnTo>
                  <a:pt x="476649" y="473015"/>
                </a:lnTo>
                <a:lnTo>
                  <a:pt x="474928" y="472506"/>
                </a:lnTo>
                <a:lnTo>
                  <a:pt x="470900" y="469823"/>
                </a:lnTo>
                <a:lnTo>
                  <a:pt x="458226" y="458221"/>
                </a:lnTo>
                <a:lnTo>
                  <a:pt x="457656" y="455537"/>
                </a:lnTo>
                <a:lnTo>
                  <a:pt x="457504" y="453710"/>
                </a:lnTo>
                <a:lnTo>
                  <a:pt x="456609" y="452492"/>
                </a:lnTo>
                <a:lnTo>
                  <a:pt x="455218" y="451680"/>
                </a:lnTo>
                <a:lnTo>
                  <a:pt x="451075" y="450376"/>
                </a:lnTo>
                <a:lnTo>
                  <a:pt x="428945" y="428945"/>
                </a:lnTo>
                <a:lnTo>
                  <a:pt x="428719" y="424927"/>
                </a:lnTo>
                <a:lnTo>
                  <a:pt x="427894" y="423778"/>
                </a:lnTo>
                <a:lnTo>
                  <a:pt x="426550" y="423012"/>
                </a:lnTo>
                <a:lnTo>
                  <a:pt x="424860" y="422502"/>
                </a:lnTo>
                <a:lnTo>
                  <a:pt x="423734" y="421368"/>
                </a:lnTo>
                <a:lnTo>
                  <a:pt x="422983" y="419818"/>
                </a:lnTo>
                <a:lnTo>
                  <a:pt x="421778" y="415420"/>
                </a:lnTo>
                <a:lnTo>
                  <a:pt x="417776" y="410866"/>
                </a:lnTo>
                <a:lnTo>
                  <a:pt x="415836" y="409641"/>
                </a:lnTo>
                <a:lnTo>
                  <a:pt x="408488" y="407516"/>
                </a:lnTo>
                <a:lnTo>
                  <a:pt x="408057" y="406614"/>
                </a:lnTo>
                <a:lnTo>
                  <a:pt x="407307" y="401071"/>
                </a:lnTo>
                <a:lnTo>
                  <a:pt x="407203" y="393989"/>
                </a:lnTo>
                <a:lnTo>
                  <a:pt x="406406" y="393628"/>
                </a:lnTo>
                <a:lnTo>
                  <a:pt x="403404" y="393226"/>
                </a:lnTo>
                <a:lnTo>
                  <a:pt x="402286" y="392326"/>
                </a:lnTo>
                <a:lnTo>
                  <a:pt x="401540" y="390932"/>
                </a:lnTo>
                <a:lnTo>
                  <a:pt x="400344" y="386783"/>
                </a:lnTo>
                <a:lnTo>
                  <a:pt x="400137" y="382272"/>
                </a:lnTo>
                <a:lnTo>
                  <a:pt x="399314" y="381054"/>
                </a:lnTo>
                <a:lnTo>
                  <a:pt x="397972" y="380242"/>
                </a:lnTo>
                <a:lnTo>
                  <a:pt x="396283" y="379701"/>
                </a:lnTo>
                <a:lnTo>
                  <a:pt x="392290" y="376983"/>
                </a:lnTo>
                <a:lnTo>
                  <a:pt x="379645" y="365352"/>
                </a:lnTo>
                <a:lnTo>
                  <a:pt x="379075" y="362668"/>
                </a:lnTo>
                <a:lnTo>
                  <a:pt x="378709" y="358270"/>
                </a:lnTo>
                <a:lnTo>
                  <a:pt x="377885" y="357909"/>
                </a:lnTo>
                <a:lnTo>
                  <a:pt x="374853" y="357508"/>
                </a:lnTo>
                <a:lnTo>
                  <a:pt x="373727" y="356607"/>
                </a:lnTo>
                <a:lnTo>
                  <a:pt x="372976" y="355213"/>
                </a:lnTo>
                <a:lnTo>
                  <a:pt x="371771" y="351065"/>
                </a:lnTo>
                <a:lnTo>
                  <a:pt x="371562" y="346553"/>
                </a:lnTo>
                <a:lnTo>
                  <a:pt x="370739" y="345336"/>
                </a:lnTo>
                <a:lnTo>
                  <a:pt x="369397" y="344523"/>
                </a:lnTo>
                <a:lnTo>
                  <a:pt x="367708" y="343982"/>
                </a:lnTo>
                <a:lnTo>
                  <a:pt x="366583" y="342828"/>
                </a:lnTo>
                <a:lnTo>
                  <a:pt x="365832" y="341264"/>
                </a:lnTo>
                <a:lnTo>
                  <a:pt x="365331" y="339428"/>
                </a:lnTo>
                <a:lnTo>
                  <a:pt x="364204" y="338204"/>
                </a:lnTo>
                <a:lnTo>
                  <a:pt x="362659" y="337388"/>
                </a:lnTo>
                <a:lnTo>
                  <a:pt x="360835" y="336844"/>
                </a:lnTo>
                <a:lnTo>
                  <a:pt x="359619" y="335687"/>
                </a:lnTo>
                <a:lnTo>
                  <a:pt x="358808" y="334123"/>
                </a:lnTo>
                <a:lnTo>
                  <a:pt x="357507" y="329700"/>
                </a:lnTo>
                <a:lnTo>
                  <a:pt x="339197" y="310622"/>
                </a:lnTo>
                <a:lnTo>
                  <a:pt x="337256" y="309475"/>
                </a:lnTo>
                <a:lnTo>
                  <a:pt x="332983" y="308200"/>
                </a:lnTo>
                <a:lnTo>
                  <a:pt x="331526" y="307067"/>
                </a:lnTo>
                <a:lnTo>
                  <a:pt x="330555" y="305517"/>
                </a:lnTo>
                <a:lnTo>
                  <a:pt x="328996" y="301119"/>
                </a:lnTo>
                <a:lnTo>
                  <a:pt x="328726" y="296566"/>
                </a:lnTo>
                <a:lnTo>
                  <a:pt x="327894" y="295341"/>
                </a:lnTo>
                <a:lnTo>
                  <a:pt x="326546" y="294525"/>
                </a:lnTo>
                <a:lnTo>
                  <a:pt x="322472" y="293216"/>
                </a:lnTo>
                <a:lnTo>
                  <a:pt x="322137" y="292314"/>
                </a:lnTo>
                <a:lnTo>
                  <a:pt x="321766" y="289196"/>
                </a:lnTo>
                <a:lnTo>
                  <a:pt x="320873" y="287254"/>
                </a:lnTo>
                <a:lnTo>
                  <a:pt x="315343" y="279901"/>
                </a:lnTo>
                <a:lnTo>
                  <a:pt x="314210" y="279469"/>
                </a:lnTo>
                <a:lnTo>
                  <a:pt x="310834" y="278990"/>
                </a:lnTo>
                <a:lnTo>
                  <a:pt x="308823" y="278068"/>
                </a:lnTo>
                <a:lnTo>
                  <a:pt x="301351" y="272489"/>
                </a:lnTo>
                <a:lnTo>
                  <a:pt x="300913" y="271353"/>
                </a:lnTo>
                <a:lnTo>
                  <a:pt x="300427" y="267974"/>
                </a:lnTo>
                <a:lnTo>
                  <a:pt x="299503" y="266755"/>
                </a:lnTo>
                <a:lnTo>
                  <a:pt x="298093" y="265943"/>
                </a:lnTo>
                <a:lnTo>
                  <a:pt x="296360" y="265401"/>
                </a:lnTo>
                <a:lnTo>
                  <a:pt x="295204" y="264247"/>
                </a:lnTo>
                <a:lnTo>
                  <a:pt x="294434" y="262683"/>
                </a:lnTo>
                <a:lnTo>
                  <a:pt x="293920" y="260847"/>
                </a:lnTo>
                <a:lnTo>
                  <a:pt x="292784" y="259623"/>
                </a:lnTo>
                <a:lnTo>
                  <a:pt x="291233" y="258807"/>
                </a:lnTo>
                <a:lnTo>
                  <a:pt x="286832" y="257497"/>
                </a:lnTo>
                <a:lnTo>
                  <a:pt x="286472" y="256596"/>
                </a:lnTo>
                <a:lnTo>
                  <a:pt x="286070" y="253478"/>
                </a:lnTo>
                <a:lnTo>
                  <a:pt x="285170" y="252329"/>
                </a:lnTo>
                <a:lnTo>
                  <a:pt x="283776" y="251563"/>
                </a:lnTo>
                <a:lnTo>
                  <a:pt x="282052" y="251052"/>
                </a:lnTo>
                <a:lnTo>
                  <a:pt x="280904" y="249918"/>
                </a:lnTo>
                <a:lnTo>
                  <a:pt x="280138" y="248368"/>
                </a:lnTo>
                <a:lnTo>
                  <a:pt x="279627" y="246541"/>
                </a:lnTo>
                <a:lnTo>
                  <a:pt x="278493" y="245323"/>
                </a:lnTo>
                <a:lnTo>
                  <a:pt x="276943" y="244511"/>
                </a:lnTo>
                <a:lnTo>
                  <a:pt x="275116" y="243970"/>
                </a:lnTo>
                <a:lnTo>
                  <a:pt x="270969" y="241251"/>
                </a:lnTo>
                <a:lnTo>
                  <a:pt x="265632" y="236831"/>
                </a:lnTo>
                <a:lnTo>
                  <a:pt x="262786" y="236227"/>
                </a:lnTo>
                <a:lnTo>
                  <a:pt x="260915" y="236066"/>
                </a:lnTo>
                <a:lnTo>
                  <a:pt x="259668" y="235164"/>
                </a:lnTo>
                <a:lnTo>
                  <a:pt x="258837" y="233770"/>
                </a:lnTo>
                <a:lnTo>
                  <a:pt x="258283" y="232046"/>
                </a:lnTo>
                <a:lnTo>
                  <a:pt x="255551" y="228015"/>
                </a:lnTo>
                <a:lnTo>
                  <a:pt x="246562" y="218047"/>
                </a:lnTo>
                <a:lnTo>
                  <a:pt x="244543" y="216802"/>
                </a:lnTo>
                <a:lnTo>
                  <a:pt x="240183" y="215419"/>
                </a:lnTo>
                <a:lnTo>
                  <a:pt x="238704" y="214256"/>
                </a:lnTo>
                <a:lnTo>
                  <a:pt x="237717" y="212687"/>
                </a:lnTo>
                <a:lnTo>
                  <a:pt x="237059" y="210848"/>
                </a:lnTo>
                <a:lnTo>
                  <a:pt x="235827" y="209621"/>
                </a:lnTo>
                <a:lnTo>
                  <a:pt x="234211" y="208804"/>
                </a:lnTo>
                <a:lnTo>
                  <a:pt x="232340" y="208258"/>
                </a:lnTo>
                <a:lnTo>
                  <a:pt x="231094" y="207101"/>
                </a:lnTo>
                <a:lnTo>
                  <a:pt x="230262" y="205536"/>
                </a:lnTo>
                <a:lnTo>
                  <a:pt x="229708" y="203699"/>
                </a:lnTo>
                <a:lnTo>
                  <a:pt x="228545" y="202474"/>
                </a:lnTo>
                <a:lnTo>
                  <a:pt x="226976" y="201658"/>
                </a:lnTo>
                <a:lnTo>
                  <a:pt x="225136" y="201113"/>
                </a:lnTo>
                <a:lnTo>
                  <a:pt x="220975" y="198392"/>
                </a:lnTo>
                <a:lnTo>
                  <a:pt x="203705" y="182267"/>
                </a:lnTo>
                <a:lnTo>
                  <a:pt x="202478" y="180249"/>
                </a:lnTo>
                <a:lnTo>
                  <a:pt x="201115" y="175890"/>
                </a:lnTo>
                <a:lnTo>
                  <a:pt x="199958" y="174409"/>
                </a:lnTo>
                <a:lnTo>
                  <a:pt x="198392" y="173423"/>
                </a:lnTo>
                <a:lnTo>
                  <a:pt x="196555" y="172765"/>
                </a:lnTo>
                <a:lnTo>
                  <a:pt x="192397" y="169918"/>
                </a:lnTo>
                <a:lnTo>
                  <a:pt x="182334" y="160842"/>
                </a:lnTo>
                <a:lnTo>
                  <a:pt x="180294" y="159615"/>
                </a:lnTo>
                <a:lnTo>
                  <a:pt x="175910" y="158252"/>
                </a:lnTo>
                <a:lnTo>
                  <a:pt x="174423" y="157095"/>
                </a:lnTo>
                <a:lnTo>
                  <a:pt x="173432" y="155530"/>
                </a:lnTo>
                <a:lnTo>
                  <a:pt x="172771" y="153693"/>
                </a:lnTo>
                <a:lnTo>
                  <a:pt x="171537" y="152468"/>
                </a:lnTo>
                <a:lnTo>
                  <a:pt x="169920" y="151651"/>
                </a:lnTo>
                <a:lnTo>
                  <a:pt x="168049" y="151107"/>
                </a:lnTo>
                <a:lnTo>
                  <a:pt x="166801" y="149950"/>
                </a:lnTo>
                <a:lnTo>
                  <a:pt x="165969" y="148386"/>
                </a:lnTo>
                <a:lnTo>
                  <a:pt x="165415" y="146548"/>
                </a:lnTo>
                <a:lnTo>
                  <a:pt x="164251" y="145324"/>
                </a:lnTo>
                <a:lnTo>
                  <a:pt x="162682" y="144507"/>
                </a:lnTo>
                <a:lnTo>
                  <a:pt x="160842" y="143963"/>
                </a:lnTo>
                <a:lnTo>
                  <a:pt x="159615" y="142806"/>
                </a:lnTo>
                <a:lnTo>
                  <a:pt x="158798" y="141242"/>
                </a:lnTo>
                <a:lnTo>
                  <a:pt x="157485" y="136819"/>
                </a:lnTo>
                <a:lnTo>
                  <a:pt x="153465" y="132261"/>
                </a:lnTo>
                <a:lnTo>
                  <a:pt x="151522" y="131036"/>
                </a:lnTo>
                <a:lnTo>
                  <a:pt x="144996" y="128519"/>
                </a:lnTo>
                <a:lnTo>
                  <a:pt x="135855" y="121375"/>
                </a:lnTo>
                <a:lnTo>
                  <a:pt x="132346" y="117973"/>
                </a:lnTo>
                <a:lnTo>
                  <a:pt x="130300" y="116749"/>
                </a:lnTo>
                <a:lnTo>
                  <a:pt x="125908" y="115388"/>
                </a:lnTo>
                <a:lnTo>
                  <a:pt x="124420" y="114231"/>
                </a:lnTo>
                <a:lnTo>
                  <a:pt x="123428" y="112667"/>
                </a:lnTo>
                <a:lnTo>
                  <a:pt x="122766" y="110830"/>
                </a:lnTo>
                <a:lnTo>
                  <a:pt x="121532" y="109605"/>
                </a:lnTo>
                <a:lnTo>
                  <a:pt x="119915" y="108789"/>
                </a:lnTo>
                <a:lnTo>
                  <a:pt x="118043" y="108244"/>
                </a:lnTo>
                <a:lnTo>
                  <a:pt x="113847" y="105523"/>
                </a:lnTo>
                <a:lnTo>
                  <a:pt x="94528" y="88174"/>
                </a:lnTo>
                <a:lnTo>
                  <a:pt x="90166" y="86813"/>
                </a:lnTo>
                <a:lnTo>
                  <a:pt x="88686" y="85656"/>
                </a:lnTo>
                <a:lnTo>
                  <a:pt x="87699" y="84092"/>
                </a:lnTo>
                <a:lnTo>
                  <a:pt x="87041" y="82255"/>
                </a:lnTo>
                <a:lnTo>
                  <a:pt x="85808" y="81030"/>
                </a:lnTo>
                <a:lnTo>
                  <a:pt x="84193" y="80214"/>
                </a:lnTo>
                <a:lnTo>
                  <a:pt x="80281" y="79306"/>
                </a:lnTo>
                <a:lnTo>
                  <a:pt x="75897" y="78903"/>
                </a:lnTo>
                <a:lnTo>
                  <a:pt x="73617" y="78002"/>
                </a:lnTo>
                <a:lnTo>
                  <a:pt x="68966" y="74884"/>
                </a:lnTo>
                <a:lnTo>
                  <a:pt x="67409" y="72941"/>
                </a:lnTo>
                <a:lnTo>
                  <a:pt x="66370" y="70852"/>
                </a:lnTo>
                <a:lnTo>
                  <a:pt x="65678" y="68666"/>
                </a:lnTo>
                <a:lnTo>
                  <a:pt x="64423" y="67209"/>
                </a:lnTo>
                <a:lnTo>
                  <a:pt x="62792" y="66237"/>
                </a:lnTo>
                <a:lnTo>
                  <a:pt x="60911" y="65589"/>
                </a:lnTo>
                <a:lnTo>
                  <a:pt x="59657" y="64363"/>
                </a:lnTo>
                <a:lnTo>
                  <a:pt x="58821" y="62752"/>
                </a:lnTo>
                <a:lnTo>
                  <a:pt x="58264" y="60885"/>
                </a:lnTo>
                <a:lnTo>
                  <a:pt x="57099" y="59640"/>
                </a:lnTo>
                <a:lnTo>
                  <a:pt x="55528" y="58810"/>
                </a:lnTo>
                <a:lnTo>
                  <a:pt x="53688" y="58256"/>
                </a:lnTo>
                <a:lnTo>
                  <a:pt x="52460" y="57094"/>
                </a:lnTo>
                <a:lnTo>
                  <a:pt x="51642" y="55525"/>
                </a:lnTo>
                <a:lnTo>
                  <a:pt x="50733" y="51665"/>
                </a:lnTo>
                <a:lnTo>
                  <a:pt x="50329" y="47304"/>
                </a:lnTo>
                <a:lnTo>
                  <a:pt x="49427" y="45823"/>
                </a:lnTo>
                <a:lnTo>
                  <a:pt x="48033" y="44836"/>
                </a:lnTo>
                <a:lnTo>
                  <a:pt x="46309" y="44178"/>
                </a:lnTo>
                <a:lnTo>
                  <a:pt x="40091" y="39460"/>
                </a:lnTo>
                <a:lnTo>
                  <a:pt x="38634" y="37419"/>
                </a:lnTo>
                <a:lnTo>
                  <a:pt x="37014" y="33034"/>
                </a:lnTo>
                <a:lnTo>
                  <a:pt x="35788" y="31548"/>
                </a:lnTo>
                <a:lnTo>
                  <a:pt x="34178" y="30557"/>
                </a:lnTo>
                <a:lnTo>
                  <a:pt x="32310" y="29896"/>
                </a:lnTo>
                <a:lnTo>
                  <a:pt x="28118" y="27045"/>
                </a:lnTo>
                <a:lnTo>
                  <a:pt x="22752" y="22540"/>
                </a:lnTo>
                <a:lnTo>
                  <a:pt x="22311" y="21376"/>
                </a:lnTo>
                <a:lnTo>
                  <a:pt x="21547" y="15377"/>
                </a:lnTo>
                <a:lnTo>
                  <a:pt x="20715" y="15014"/>
                </a:lnTo>
                <a:lnTo>
                  <a:pt x="17673" y="14610"/>
                </a:lnTo>
                <a:lnTo>
                  <a:pt x="16544" y="13709"/>
                </a:lnTo>
                <a:lnTo>
                  <a:pt x="15792" y="12314"/>
                </a:lnTo>
                <a:lnTo>
                  <a:pt x="14584" y="8165"/>
                </a:lnTo>
                <a:lnTo>
                  <a:pt x="13692" y="7824"/>
                </a:lnTo>
                <a:lnTo>
                  <a:pt x="7029" y="7203"/>
                </a:lnTo>
                <a:lnTo>
                  <a:pt x="1082" y="7151"/>
                </a:lnTo>
                <a:lnTo>
                  <a:pt x="721" y="635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"/>
          <p:cNvSpPr/>
          <p:nvPr/>
        </p:nvSpPr>
        <p:spPr>
          <a:xfrm>
            <a:off x="3321869" y="1850260"/>
            <a:ext cx="121419" cy="113974"/>
          </a:xfrm>
          <a:custGeom>
            <a:avLst/>
            <a:gdLst/>
            <a:ahLst/>
            <a:cxnLst/>
            <a:rect l="0" t="0" r="0" b="0"/>
            <a:pathLst>
              <a:path w="121419" h="113974">
                <a:moveTo>
                  <a:pt x="21406" y="14258"/>
                </a:moveTo>
                <a:lnTo>
                  <a:pt x="14288" y="14258"/>
                </a:lnTo>
                <a:lnTo>
                  <a:pt x="14262" y="84432"/>
                </a:lnTo>
                <a:lnTo>
                  <a:pt x="13468" y="88028"/>
                </a:lnTo>
                <a:lnTo>
                  <a:pt x="12145" y="91219"/>
                </a:lnTo>
                <a:lnTo>
                  <a:pt x="10469" y="94141"/>
                </a:lnTo>
                <a:lnTo>
                  <a:pt x="9352" y="96882"/>
                </a:lnTo>
                <a:lnTo>
                  <a:pt x="8608" y="99503"/>
                </a:lnTo>
                <a:lnTo>
                  <a:pt x="7144" y="106995"/>
                </a:lnTo>
                <a:lnTo>
                  <a:pt x="7119" y="113973"/>
                </a:lnTo>
                <a:lnTo>
                  <a:pt x="7118" y="108094"/>
                </a:lnTo>
                <a:lnTo>
                  <a:pt x="5001" y="105440"/>
                </a:lnTo>
                <a:lnTo>
                  <a:pt x="3326" y="103621"/>
                </a:lnTo>
                <a:lnTo>
                  <a:pt x="2209" y="101615"/>
                </a:lnTo>
                <a:lnTo>
                  <a:pt x="1464" y="99483"/>
                </a:lnTo>
                <a:lnTo>
                  <a:pt x="967" y="97269"/>
                </a:lnTo>
                <a:lnTo>
                  <a:pt x="636" y="94999"/>
                </a:lnTo>
                <a:lnTo>
                  <a:pt x="416" y="92691"/>
                </a:lnTo>
                <a:lnTo>
                  <a:pt x="268" y="90360"/>
                </a:lnTo>
                <a:lnTo>
                  <a:pt x="105" y="83535"/>
                </a:lnTo>
                <a:lnTo>
                  <a:pt x="0" y="66219"/>
                </a:lnTo>
                <a:lnTo>
                  <a:pt x="785" y="62393"/>
                </a:lnTo>
                <a:lnTo>
                  <a:pt x="2102" y="59048"/>
                </a:lnTo>
                <a:lnTo>
                  <a:pt x="3774" y="56024"/>
                </a:lnTo>
                <a:lnTo>
                  <a:pt x="4889" y="52421"/>
                </a:lnTo>
                <a:lnTo>
                  <a:pt x="5632" y="48431"/>
                </a:lnTo>
                <a:lnTo>
                  <a:pt x="6127" y="44184"/>
                </a:lnTo>
                <a:lnTo>
                  <a:pt x="6458" y="39765"/>
                </a:lnTo>
                <a:lnTo>
                  <a:pt x="6678" y="35231"/>
                </a:lnTo>
                <a:lnTo>
                  <a:pt x="6988" y="23383"/>
                </a:lnTo>
                <a:lnTo>
                  <a:pt x="7031" y="20341"/>
                </a:lnTo>
                <a:lnTo>
                  <a:pt x="7854" y="17520"/>
                </a:lnTo>
                <a:lnTo>
                  <a:pt x="9196" y="14845"/>
                </a:lnTo>
                <a:lnTo>
                  <a:pt x="13261" y="8642"/>
                </a:lnTo>
                <a:lnTo>
                  <a:pt x="13817" y="5677"/>
                </a:lnTo>
                <a:lnTo>
                  <a:pt x="14174" y="1098"/>
                </a:lnTo>
                <a:lnTo>
                  <a:pt x="14997" y="722"/>
                </a:lnTo>
                <a:lnTo>
                  <a:pt x="18028" y="305"/>
                </a:lnTo>
                <a:lnTo>
                  <a:pt x="21532" y="37"/>
                </a:lnTo>
                <a:lnTo>
                  <a:pt x="24901" y="0"/>
                </a:lnTo>
                <a:lnTo>
                  <a:pt x="26911" y="784"/>
                </a:lnTo>
                <a:lnTo>
                  <a:pt x="29045" y="2100"/>
                </a:lnTo>
                <a:lnTo>
                  <a:pt x="31261" y="3772"/>
                </a:lnTo>
                <a:lnTo>
                  <a:pt x="33532" y="4886"/>
                </a:lnTo>
                <a:lnTo>
                  <a:pt x="35840" y="5629"/>
                </a:lnTo>
                <a:lnTo>
                  <a:pt x="38172" y="6124"/>
                </a:lnTo>
                <a:lnTo>
                  <a:pt x="40521" y="6454"/>
                </a:lnTo>
                <a:lnTo>
                  <a:pt x="42880" y="6674"/>
                </a:lnTo>
                <a:lnTo>
                  <a:pt x="45247" y="6821"/>
                </a:lnTo>
                <a:lnTo>
                  <a:pt x="47619" y="7713"/>
                </a:lnTo>
                <a:lnTo>
                  <a:pt x="49993" y="9101"/>
                </a:lnTo>
                <a:lnTo>
                  <a:pt x="52370" y="10820"/>
                </a:lnTo>
                <a:lnTo>
                  <a:pt x="54749" y="11966"/>
                </a:lnTo>
                <a:lnTo>
                  <a:pt x="57128" y="12730"/>
                </a:lnTo>
                <a:lnTo>
                  <a:pt x="59508" y="13240"/>
                </a:lnTo>
                <a:lnTo>
                  <a:pt x="61888" y="13579"/>
                </a:lnTo>
                <a:lnTo>
                  <a:pt x="64269" y="13805"/>
                </a:lnTo>
                <a:lnTo>
                  <a:pt x="66650" y="13956"/>
                </a:lnTo>
                <a:lnTo>
                  <a:pt x="68237" y="14851"/>
                </a:lnTo>
                <a:lnTo>
                  <a:pt x="69296" y="16241"/>
                </a:lnTo>
                <a:lnTo>
                  <a:pt x="70001" y="17961"/>
                </a:lnTo>
                <a:lnTo>
                  <a:pt x="72059" y="19902"/>
                </a:lnTo>
                <a:lnTo>
                  <a:pt x="75018" y="21989"/>
                </a:lnTo>
                <a:lnTo>
                  <a:pt x="78579" y="24175"/>
                </a:lnTo>
                <a:lnTo>
                  <a:pt x="81746" y="25632"/>
                </a:lnTo>
                <a:lnTo>
                  <a:pt x="84651" y="26603"/>
                </a:lnTo>
                <a:lnTo>
                  <a:pt x="87382" y="27250"/>
                </a:lnTo>
                <a:lnTo>
                  <a:pt x="89996" y="28476"/>
                </a:lnTo>
                <a:lnTo>
                  <a:pt x="92533" y="30087"/>
                </a:lnTo>
                <a:lnTo>
                  <a:pt x="95017" y="31954"/>
                </a:lnTo>
                <a:lnTo>
                  <a:pt x="97468" y="33199"/>
                </a:lnTo>
                <a:lnTo>
                  <a:pt x="99895" y="34029"/>
                </a:lnTo>
                <a:lnTo>
                  <a:pt x="102307" y="34583"/>
                </a:lnTo>
                <a:lnTo>
                  <a:pt x="104709" y="34952"/>
                </a:lnTo>
                <a:lnTo>
                  <a:pt x="107103" y="35198"/>
                </a:lnTo>
                <a:lnTo>
                  <a:pt x="109494" y="35362"/>
                </a:lnTo>
                <a:lnTo>
                  <a:pt x="111881" y="35471"/>
                </a:lnTo>
                <a:lnTo>
                  <a:pt x="121418" y="356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6"/>
          <p:cNvSpPr/>
          <p:nvPr/>
        </p:nvSpPr>
        <p:spPr>
          <a:xfrm>
            <a:off x="5750718" y="4257675"/>
            <a:ext cx="146927" cy="142876"/>
          </a:xfrm>
          <a:custGeom>
            <a:avLst/>
            <a:gdLst/>
            <a:ahLst/>
            <a:cxnLst/>
            <a:rect l="0" t="0" r="0" b="0"/>
            <a:pathLst>
              <a:path w="146927" h="142876">
                <a:moveTo>
                  <a:pt x="0" y="107156"/>
                </a:moveTo>
                <a:lnTo>
                  <a:pt x="0" y="118005"/>
                </a:lnTo>
                <a:lnTo>
                  <a:pt x="794" y="119151"/>
                </a:lnTo>
                <a:lnTo>
                  <a:pt x="2117" y="119915"/>
                </a:lnTo>
                <a:lnTo>
                  <a:pt x="6151" y="121142"/>
                </a:lnTo>
                <a:lnTo>
                  <a:pt x="10642" y="121354"/>
                </a:lnTo>
                <a:lnTo>
                  <a:pt x="11857" y="122177"/>
                </a:lnTo>
                <a:lnTo>
                  <a:pt x="12668" y="123521"/>
                </a:lnTo>
                <a:lnTo>
                  <a:pt x="13208" y="125209"/>
                </a:lnTo>
                <a:lnTo>
                  <a:pt x="14361" y="126335"/>
                </a:lnTo>
                <a:lnTo>
                  <a:pt x="15924" y="127086"/>
                </a:lnTo>
                <a:lnTo>
                  <a:pt x="19778" y="127920"/>
                </a:lnTo>
                <a:lnTo>
                  <a:pt x="24136" y="128291"/>
                </a:lnTo>
                <a:lnTo>
                  <a:pt x="28719" y="128455"/>
                </a:lnTo>
                <a:lnTo>
                  <a:pt x="31052" y="128499"/>
                </a:lnTo>
                <a:lnTo>
                  <a:pt x="32608" y="129322"/>
                </a:lnTo>
                <a:lnTo>
                  <a:pt x="33645" y="130665"/>
                </a:lnTo>
                <a:lnTo>
                  <a:pt x="34337" y="132353"/>
                </a:lnTo>
                <a:lnTo>
                  <a:pt x="35591" y="133479"/>
                </a:lnTo>
                <a:lnTo>
                  <a:pt x="37221" y="134230"/>
                </a:lnTo>
                <a:lnTo>
                  <a:pt x="41149" y="135064"/>
                </a:lnTo>
                <a:lnTo>
                  <a:pt x="45541" y="135434"/>
                </a:lnTo>
                <a:lnTo>
                  <a:pt x="47823" y="135533"/>
                </a:lnTo>
                <a:lnTo>
                  <a:pt x="52476" y="135643"/>
                </a:lnTo>
                <a:lnTo>
                  <a:pt x="66683" y="135723"/>
                </a:lnTo>
                <a:lnTo>
                  <a:pt x="69062" y="136519"/>
                </a:lnTo>
                <a:lnTo>
                  <a:pt x="71441" y="137844"/>
                </a:lnTo>
                <a:lnTo>
                  <a:pt x="73821" y="139521"/>
                </a:lnTo>
                <a:lnTo>
                  <a:pt x="76202" y="140639"/>
                </a:lnTo>
                <a:lnTo>
                  <a:pt x="78583" y="141384"/>
                </a:lnTo>
                <a:lnTo>
                  <a:pt x="80964" y="141881"/>
                </a:lnTo>
                <a:lnTo>
                  <a:pt x="83345" y="142212"/>
                </a:lnTo>
                <a:lnTo>
                  <a:pt x="85726" y="142433"/>
                </a:lnTo>
                <a:lnTo>
                  <a:pt x="88107" y="142580"/>
                </a:lnTo>
                <a:lnTo>
                  <a:pt x="92869" y="142744"/>
                </a:lnTo>
                <a:lnTo>
                  <a:pt x="102394" y="142849"/>
                </a:lnTo>
                <a:lnTo>
                  <a:pt x="139132" y="142875"/>
                </a:lnTo>
                <a:lnTo>
                  <a:pt x="140379" y="142081"/>
                </a:lnTo>
                <a:lnTo>
                  <a:pt x="141211" y="140758"/>
                </a:lnTo>
                <a:lnTo>
                  <a:pt x="142136" y="137171"/>
                </a:lnTo>
                <a:lnTo>
                  <a:pt x="142547" y="132932"/>
                </a:lnTo>
                <a:lnTo>
                  <a:pt x="143450" y="131483"/>
                </a:lnTo>
                <a:lnTo>
                  <a:pt x="144846" y="130518"/>
                </a:lnTo>
                <a:lnTo>
                  <a:pt x="146570" y="129874"/>
                </a:lnTo>
                <a:lnTo>
                  <a:pt x="146926" y="128651"/>
                </a:lnTo>
                <a:lnTo>
                  <a:pt x="146370" y="127043"/>
                </a:lnTo>
                <a:lnTo>
                  <a:pt x="145205" y="125176"/>
                </a:lnTo>
                <a:lnTo>
                  <a:pt x="144428" y="122344"/>
                </a:lnTo>
                <a:lnTo>
                  <a:pt x="143911" y="118869"/>
                </a:lnTo>
                <a:lnTo>
                  <a:pt x="143566" y="114965"/>
                </a:lnTo>
                <a:lnTo>
                  <a:pt x="143336" y="111568"/>
                </a:lnTo>
                <a:lnTo>
                  <a:pt x="143080" y="105677"/>
                </a:lnTo>
                <a:lnTo>
                  <a:pt x="142218" y="102201"/>
                </a:lnTo>
                <a:lnTo>
                  <a:pt x="140849" y="98297"/>
                </a:lnTo>
                <a:lnTo>
                  <a:pt x="139143" y="94106"/>
                </a:lnTo>
                <a:lnTo>
                  <a:pt x="138006" y="89725"/>
                </a:lnTo>
                <a:lnTo>
                  <a:pt x="137248" y="85216"/>
                </a:lnTo>
                <a:lnTo>
                  <a:pt x="136743" y="80624"/>
                </a:lnTo>
                <a:lnTo>
                  <a:pt x="136405" y="76767"/>
                </a:lnTo>
                <a:lnTo>
                  <a:pt x="136181" y="73403"/>
                </a:lnTo>
                <a:lnTo>
                  <a:pt x="136031" y="70367"/>
                </a:lnTo>
                <a:lnTo>
                  <a:pt x="135138" y="66755"/>
                </a:lnTo>
                <a:lnTo>
                  <a:pt x="133748" y="62759"/>
                </a:lnTo>
                <a:lnTo>
                  <a:pt x="132028" y="58508"/>
                </a:lnTo>
                <a:lnTo>
                  <a:pt x="130881" y="54087"/>
                </a:lnTo>
                <a:lnTo>
                  <a:pt x="130117" y="49552"/>
                </a:lnTo>
                <a:lnTo>
                  <a:pt x="129607" y="44940"/>
                </a:lnTo>
                <a:lnTo>
                  <a:pt x="129268" y="41073"/>
                </a:lnTo>
                <a:lnTo>
                  <a:pt x="129041" y="37700"/>
                </a:lnTo>
                <a:lnTo>
                  <a:pt x="128890" y="34658"/>
                </a:lnTo>
                <a:lnTo>
                  <a:pt x="128722" y="27046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"/>
          <p:cNvSpPr/>
          <p:nvPr/>
        </p:nvSpPr>
        <p:spPr>
          <a:xfrm>
            <a:off x="5150669" y="1064418"/>
            <a:ext cx="557188" cy="78583"/>
          </a:xfrm>
          <a:custGeom>
            <a:avLst/>
            <a:gdLst/>
            <a:ahLst/>
            <a:cxnLst/>
            <a:rect l="0" t="0" r="0" b="0"/>
            <a:pathLst>
              <a:path w="557188" h="78583">
                <a:moveTo>
                  <a:pt x="7118" y="0"/>
                </a:moveTo>
                <a:lnTo>
                  <a:pt x="0" y="0"/>
                </a:lnTo>
                <a:lnTo>
                  <a:pt x="3774" y="0"/>
                </a:lnTo>
                <a:lnTo>
                  <a:pt x="4889" y="794"/>
                </a:lnTo>
                <a:lnTo>
                  <a:pt x="5632" y="2117"/>
                </a:lnTo>
                <a:lnTo>
                  <a:pt x="6825" y="6151"/>
                </a:lnTo>
                <a:lnTo>
                  <a:pt x="7716" y="6482"/>
                </a:lnTo>
                <a:lnTo>
                  <a:pt x="17036" y="7057"/>
                </a:lnTo>
                <a:lnTo>
                  <a:pt x="19286" y="7880"/>
                </a:lnTo>
                <a:lnTo>
                  <a:pt x="21580" y="9222"/>
                </a:lnTo>
                <a:lnTo>
                  <a:pt x="23903" y="10911"/>
                </a:lnTo>
                <a:lnTo>
                  <a:pt x="28601" y="12787"/>
                </a:lnTo>
                <a:lnTo>
                  <a:pt x="41256" y="14884"/>
                </a:lnTo>
                <a:lnTo>
                  <a:pt x="44958" y="16273"/>
                </a:lnTo>
                <a:lnTo>
                  <a:pt x="49014" y="17992"/>
                </a:lnTo>
                <a:lnTo>
                  <a:pt x="57753" y="19903"/>
                </a:lnTo>
                <a:lnTo>
                  <a:pt x="71598" y="20979"/>
                </a:lnTo>
                <a:lnTo>
                  <a:pt x="87871" y="21297"/>
                </a:lnTo>
                <a:lnTo>
                  <a:pt x="100952" y="22166"/>
                </a:lnTo>
                <a:lnTo>
                  <a:pt x="107774" y="23508"/>
                </a:lnTo>
                <a:lnTo>
                  <a:pt x="114703" y="25197"/>
                </a:lnTo>
                <a:lnTo>
                  <a:pt x="128753" y="27074"/>
                </a:lnTo>
                <a:lnTo>
                  <a:pt x="142934" y="28702"/>
                </a:lnTo>
                <a:lnTo>
                  <a:pt x="150050" y="30247"/>
                </a:lnTo>
                <a:lnTo>
                  <a:pt x="157175" y="32071"/>
                </a:lnTo>
                <a:lnTo>
                  <a:pt x="165893" y="33287"/>
                </a:lnTo>
                <a:lnTo>
                  <a:pt x="175674" y="34098"/>
                </a:lnTo>
                <a:lnTo>
                  <a:pt x="186164" y="34638"/>
                </a:lnTo>
                <a:lnTo>
                  <a:pt x="195538" y="35792"/>
                </a:lnTo>
                <a:lnTo>
                  <a:pt x="204169" y="37355"/>
                </a:lnTo>
                <a:lnTo>
                  <a:pt x="212304" y="39191"/>
                </a:lnTo>
                <a:lnTo>
                  <a:pt x="220903" y="40415"/>
                </a:lnTo>
                <a:lnTo>
                  <a:pt x="229810" y="41231"/>
                </a:lnTo>
                <a:lnTo>
                  <a:pt x="238923" y="41775"/>
                </a:lnTo>
                <a:lnTo>
                  <a:pt x="248173" y="42931"/>
                </a:lnTo>
                <a:lnTo>
                  <a:pt x="257516" y="44496"/>
                </a:lnTo>
                <a:lnTo>
                  <a:pt x="266918" y="46333"/>
                </a:lnTo>
                <a:lnTo>
                  <a:pt x="276362" y="47557"/>
                </a:lnTo>
                <a:lnTo>
                  <a:pt x="285833" y="48374"/>
                </a:lnTo>
                <a:lnTo>
                  <a:pt x="295321" y="48918"/>
                </a:lnTo>
                <a:lnTo>
                  <a:pt x="304822" y="50075"/>
                </a:lnTo>
                <a:lnTo>
                  <a:pt x="314331" y="51639"/>
                </a:lnTo>
                <a:lnTo>
                  <a:pt x="323846" y="53476"/>
                </a:lnTo>
                <a:lnTo>
                  <a:pt x="340767" y="55518"/>
                </a:lnTo>
                <a:lnTo>
                  <a:pt x="357019" y="57218"/>
                </a:lnTo>
                <a:lnTo>
                  <a:pt x="365798" y="58783"/>
                </a:lnTo>
                <a:lnTo>
                  <a:pt x="374825" y="60620"/>
                </a:lnTo>
                <a:lnTo>
                  <a:pt x="391206" y="62661"/>
                </a:lnTo>
                <a:lnTo>
                  <a:pt x="406424" y="63568"/>
                </a:lnTo>
                <a:lnTo>
                  <a:pt x="421125" y="63971"/>
                </a:lnTo>
                <a:lnTo>
                  <a:pt x="435596" y="66267"/>
                </a:lnTo>
                <a:lnTo>
                  <a:pt x="442789" y="67991"/>
                </a:lnTo>
                <a:lnTo>
                  <a:pt x="457131" y="69906"/>
                </a:lnTo>
                <a:lnTo>
                  <a:pt x="470649" y="70757"/>
                </a:lnTo>
                <a:lnTo>
                  <a:pt x="487978" y="71236"/>
                </a:lnTo>
                <a:lnTo>
                  <a:pt x="517969" y="71411"/>
                </a:lnTo>
                <a:lnTo>
                  <a:pt x="528115" y="73543"/>
                </a:lnTo>
                <a:lnTo>
                  <a:pt x="533043" y="75222"/>
                </a:lnTo>
                <a:lnTo>
                  <a:pt x="543771" y="77586"/>
                </a:lnTo>
                <a:lnTo>
                  <a:pt x="557187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8"/>
          <p:cNvSpPr/>
          <p:nvPr/>
        </p:nvSpPr>
        <p:spPr>
          <a:xfrm>
            <a:off x="3200400" y="3471862"/>
            <a:ext cx="2678907" cy="35720"/>
          </a:xfrm>
          <a:custGeom>
            <a:avLst/>
            <a:gdLst/>
            <a:ahLst/>
            <a:cxnLst/>
            <a:rect l="0" t="0" r="0" b="0"/>
            <a:pathLst>
              <a:path w="2678907" h="35720">
                <a:moveTo>
                  <a:pt x="0" y="7144"/>
                </a:moveTo>
                <a:lnTo>
                  <a:pt x="6849" y="13993"/>
                </a:lnTo>
                <a:lnTo>
                  <a:pt x="52396" y="14288"/>
                </a:lnTo>
                <a:lnTo>
                  <a:pt x="54774" y="13494"/>
                </a:lnTo>
                <a:lnTo>
                  <a:pt x="57153" y="12171"/>
                </a:lnTo>
                <a:lnTo>
                  <a:pt x="59533" y="10495"/>
                </a:lnTo>
                <a:lnTo>
                  <a:pt x="61914" y="9378"/>
                </a:lnTo>
                <a:lnTo>
                  <a:pt x="64294" y="8634"/>
                </a:lnTo>
                <a:lnTo>
                  <a:pt x="71437" y="7585"/>
                </a:lnTo>
                <a:lnTo>
                  <a:pt x="102393" y="7146"/>
                </a:lnTo>
                <a:lnTo>
                  <a:pt x="105568" y="7939"/>
                </a:lnTo>
                <a:lnTo>
                  <a:pt x="109272" y="9261"/>
                </a:lnTo>
                <a:lnTo>
                  <a:pt x="119039" y="13295"/>
                </a:lnTo>
                <a:lnTo>
                  <a:pt x="180678" y="14287"/>
                </a:lnTo>
                <a:lnTo>
                  <a:pt x="183952" y="15081"/>
                </a:lnTo>
                <a:lnTo>
                  <a:pt x="187722" y="16404"/>
                </a:lnTo>
                <a:lnTo>
                  <a:pt x="191823" y="18080"/>
                </a:lnTo>
                <a:lnTo>
                  <a:pt x="195351" y="18403"/>
                </a:lnTo>
                <a:lnTo>
                  <a:pt x="198496" y="17825"/>
                </a:lnTo>
                <a:lnTo>
                  <a:pt x="201386" y="16646"/>
                </a:lnTo>
                <a:lnTo>
                  <a:pt x="204108" y="15860"/>
                </a:lnTo>
                <a:lnTo>
                  <a:pt x="212523" y="14753"/>
                </a:lnTo>
                <a:lnTo>
                  <a:pt x="235464" y="14306"/>
                </a:lnTo>
                <a:lnTo>
                  <a:pt x="238732" y="15093"/>
                </a:lnTo>
                <a:lnTo>
                  <a:pt x="241705" y="16412"/>
                </a:lnTo>
                <a:lnTo>
                  <a:pt x="244480" y="18085"/>
                </a:lnTo>
                <a:lnTo>
                  <a:pt x="247918" y="19200"/>
                </a:lnTo>
                <a:lnTo>
                  <a:pt x="251797" y="19944"/>
                </a:lnTo>
                <a:lnTo>
                  <a:pt x="262725" y="20991"/>
                </a:lnTo>
                <a:lnTo>
                  <a:pt x="346162" y="21431"/>
                </a:lnTo>
                <a:lnTo>
                  <a:pt x="420187" y="21431"/>
                </a:lnTo>
                <a:lnTo>
                  <a:pt x="423794" y="22225"/>
                </a:lnTo>
                <a:lnTo>
                  <a:pt x="426991" y="23548"/>
                </a:lnTo>
                <a:lnTo>
                  <a:pt x="429917" y="25224"/>
                </a:lnTo>
                <a:lnTo>
                  <a:pt x="432661" y="26341"/>
                </a:lnTo>
                <a:lnTo>
                  <a:pt x="435285" y="27086"/>
                </a:lnTo>
                <a:lnTo>
                  <a:pt x="444885" y="28134"/>
                </a:lnTo>
                <a:lnTo>
                  <a:pt x="498997" y="28574"/>
                </a:lnTo>
                <a:lnTo>
                  <a:pt x="502527" y="29368"/>
                </a:lnTo>
                <a:lnTo>
                  <a:pt x="505674" y="30692"/>
                </a:lnTo>
                <a:lnTo>
                  <a:pt x="508566" y="32367"/>
                </a:lnTo>
                <a:lnTo>
                  <a:pt x="512081" y="33484"/>
                </a:lnTo>
                <a:lnTo>
                  <a:pt x="516013" y="34229"/>
                </a:lnTo>
                <a:lnTo>
                  <a:pt x="527013" y="35278"/>
                </a:lnTo>
                <a:lnTo>
                  <a:pt x="609531" y="35719"/>
                </a:lnTo>
                <a:lnTo>
                  <a:pt x="944041" y="35719"/>
                </a:lnTo>
                <a:lnTo>
                  <a:pt x="947654" y="34925"/>
                </a:lnTo>
                <a:lnTo>
                  <a:pt x="951650" y="33602"/>
                </a:lnTo>
                <a:lnTo>
                  <a:pt x="955902" y="31926"/>
                </a:lnTo>
                <a:lnTo>
                  <a:pt x="960324" y="30809"/>
                </a:lnTo>
                <a:lnTo>
                  <a:pt x="964860" y="30065"/>
                </a:lnTo>
                <a:lnTo>
                  <a:pt x="976711" y="29016"/>
                </a:lnTo>
                <a:lnTo>
                  <a:pt x="1059546" y="28575"/>
                </a:lnTo>
                <a:lnTo>
                  <a:pt x="1133797" y="28575"/>
                </a:lnTo>
                <a:lnTo>
                  <a:pt x="1138452" y="27781"/>
                </a:lnTo>
                <a:lnTo>
                  <a:pt x="1143143" y="26458"/>
                </a:lnTo>
                <a:lnTo>
                  <a:pt x="1147858" y="24783"/>
                </a:lnTo>
                <a:lnTo>
                  <a:pt x="1151794" y="23666"/>
                </a:lnTo>
                <a:lnTo>
                  <a:pt x="1155213" y="22921"/>
                </a:lnTo>
                <a:lnTo>
                  <a:pt x="1165933" y="21873"/>
                </a:lnTo>
                <a:lnTo>
                  <a:pt x="1248097" y="21431"/>
                </a:lnTo>
                <a:lnTo>
                  <a:pt x="1356019" y="21431"/>
                </a:lnTo>
                <a:lnTo>
                  <a:pt x="1359625" y="20638"/>
                </a:lnTo>
                <a:lnTo>
                  <a:pt x="1362823" y="19315"/>
                </a:lnTo>
                <a:lnTo>
                  <a:pt x="1365749" y="17639"/>
                </a:lnTo>
                <a:lnTo>
                  <a:pt x="1368492" y="16522"/>
                </a:lnTo>
                <a:lnTo>
                  <a:pt x="1371116" y="15777"/>
                </a:lnTo>
                <a:lnTo>
                  <a:pt x="1380717" y="14729"/>
                </a:lnTo>
                <a:lnTo>
                  <a:pt x="1462836" y="14288"/>
                </a:lnTo>
                <a:lnTo>
                  <a:pt x="1498894" y="14288"/>
                </a:lnTo>
                <a:lnTo>
                  <a:pt x="1502500" y="13494"/>
                </a:lnTo>
                <a:lnTo>
                  <a:pt x="1505698" y="12171"/>
                </a:lnTo>
                <a:lnTo>
                  <a:pt x="1508624" y="10495"/>
                </a:lnTo>
                <a:lnTo>
                  <a:pt x="1512161" y="9378"/>
                </a:lnTo>
                <a:lnTo>
                  <a:pt x="1516107" y="8634"/>
                </a:lnTo>
                <a:lnTo>
                  <a:pt x="1529246" y="7585"/>
                </a:lnTo>
                <a:lnTo>
                  <a:pt x="1612505" y="7144"/>
                </a:lnTo>
                <a:lnTo>
                  <a:pt x="2079809" y="7144"/>
                </a:lnTo>
                <a:lnTo>
                  <a:pt x="2083452" y="6350"/>
                </a:lnTo>
                <a:lnTo>
                  <a:pt x="2087467" y="5027"/>
                </a:lnTo>
                <a:lnTo>
                  <a:pt x="2091732" y="3351"/>
                </a:lnTo>
                <a:lnTo>
                  <a:pt x="2095369" y="2234"/>
                </a:lnTo>
                <a:lnTo>
                  <a:pt x="2098588" y="1490"/>
                </a:lnTo>
                <a:lnTo>
                  <a:pt x="2109027" y="441"/>
                </a:lnTo>
                <a:lnTo>
                  <a:pt x="2191044" y="0"/>
                </a:lnTo>
                <a:lnTo>
                  <a:pt x="2540093" y="0"/>
                </a:lnTo>
                <a:lnTo>
                  <a:pt x="2544295" y="794"/>
                </a:lnTo>
                <a:lnTo>
                  <a:pt x="2547890" y="2117"/>
                </a:lnTo>
                <a:lnTo>
                  <a:pt x="2551081" y="3792"/>
                </a:lnTo>
                <a:lnTo>
                  <a:pt x="2554795" y="4909"/>
                </a:lnTo>
                <a:lnTo>
                  <a:pt x="2558860" y="5654"/>
                </a:lnTo>
                <a:lnTo>
                  <a:pt x="2572164" y="6703"/>
                </a:lnTo>
                <a:lnTo>
                  <a:pt x="2655358" y="7144"/>
                </a:lnTo>
                <a:lnTo>
                  <a:pt x="2674463" y="7144"/>
                </a:lnTo>
                <a:lnTo>
                  <a:pt x="2675944" y="7938"/>
                </a:lnTo>
                <a:lnTo>
                  <a:pt x="2676931" y="9260"/>
                </a:lnTo>
                <a:lnTo>
                  <a:pt x="2678906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9"/>
          <p:cNvSpPr/>
          <p:nvPr/>
        </p:nvSpPr>
        <p:spPr>
          <a:xfrm>
            <a:off x="5815012" y="3422150"/>
            <a:ext cx="149922" cy="128294"/>
          </a:xfrm>
          <a:custGeom>
            <a:avLst/>
            <a:gdLst/>
            <a:ahLst/>
            <a:cxnLst/>
            <a:rect l="0" t="0" r="0" b="0"/>
            <a:pathLst>
              <a:path w="149922" h="128294">
                <a:moveTo>
                  <a:pt x="0" y="6850"/>
                </a:moveTo>
                <a:lnTo>
                  <a:pt x="0" y="0"/>
                </a:lnTo>
                <a:lnTo>
                  <a:pt x="0" y="10617"/>
                </a:lnTo>
                <a:lnTo>
                  <a:pt x="794" y="11742"/>
                </a:lnTo>
                <a:lnTo>
                  <a:pt x="2117" y="12493"/>
                </a:lnTo>
                <a:lnTo>
                  <a:pt x="5703" y="13326"/>
                </a:lnTo>
                <a:lnTo>
                  <a:pt x="9943" y="13697"/>
                </a:lnTo>
                <a:lnTo>
                  <a:pt x="14473" y="13861"/>
                </a:lnTo>
                <a:lnTo>
                  <a:pt x="23849" y="13967"/>
                </a:lnTo>
                <a:lnTo>
                  <a:pt x="27012" y="14770"/>
                </a:lnTo>
                <a:lnTo>
                  <a:pt x="30708" y="16099"/>
                </a:lnTo>
                <a:lnTo>
                  <a:pt x="34760" y="17778"/>
                </a:lnTo>
                <a:lnTo>
                  <a:pt x="38254" y="18898"/>
                </a:lnTo>
                <a:lnTo>
                  <a:pt x="41378" y="19644"/>
                </a:lnTo>
                <a:lnTo>
                  <a:pt x="44254" y="20142"/>
                </a:lnTo>
                <a:lnTo>
                  <a:pt x="47759" y="20473"/>
                </a:lnTo>
                <a:lnTo>
                  <a:pt x="51683" y="20695"/>
                </a:lnTo>
                <a:lnTo>
                  <a:pt x="59483" y="20941"/>
                </a:lnTo>
                <a:lnTo>
                  <a:pt x="65595" y="21050"/>
                </a:lnTo>
                <a:lnTo>
                  <a:pt x="69130" y="21873"/>
                </a:lnTo>
                <a:lnTo>
                  <a:pt x="73074" y="23215"/>
                </a:lnTo>
                <a:lnTo>
                  <a:pt x="77291" y="24903"/>
                </a:lnTo>
                <a:lnTo>
                  <a:pt x="81690" y="26029"/>
                </a:lnTo>
                <a:lnTo>
                  <a:pt x="86210" y="26780"/>
                </a:lnTo>
                <a:lnTo>
                  <a:pt x="90811" y="27280"/>
                </a:lnTo>
                <a:lnTo>
                  <a:pt x="94672" y="27614"/>
                </a:lnTo>
                <a:lnTo>
                  <a:pt x="98039" y="27836"/>
                </a:lnTo>
                <a:lnTo>
                  <a:pt x="103898" y="28083"/>
                </a:lnTo>
                <a:lnTo>
                  <a:pt x="111659" y="28222"/>
                </a:lnTo>
                <a:lnTo>
                  <a:pt x="116566" y="28254"/>
                </a:lnTo>
                <a:lnTo>
                  <a:pt x="118985" y="29057"/>
                </a:lnTo>
                <a:lnTo>
                  <a:pt x="121392" y="30386"/>
                </a:lnTo>
                <a:lnTo>
                  <a:pt x="123791" y="32065"/>
                </a:lnTo>
                <a:lnTo>
                  <a:pt x="126184" y="33185"/>
                </a:lnTo>
                <a:lnTo>
                  <a:pt x="128572" y="33932"/>
                </a:lnTo>
                <a:lnTo>
                  <a:pt x="130959" y="34429"/>
                </a:lnTo>
                <a:lnTo>
                  <a:pt x="133343" y="34761"/>
                </a:lnTo>
                <a:lnTo>
                  <a:pt x="135727" y="34982"/>
                </a:lnTo>
                <a:lnTo>
                  <a:pt x="138110" y="35130"/>
                </a:lnTo>
                <a:lnTo>
                  <a:pt x="139698" y="36022"/>
                </a:lnTo>
                <a:lnTo>
                  <a:pt x="140757" y="37410"/>
                </a:lnTo>
                <a:lnTo>
                  <a:pt x="141463" y="39129"/>
                </a:lnTo>
                <a:lnTo>
                  <a:pt x="142728" y="40276"/>
                </a:lnTo>
                <a:lnTo>
                  <a:pt x="144364" y="41040"/>
                </a:lnTo>
                <a:lnTo>
                  <a:pt x="149688" y="42479"/>
                </a:lnTo>
                <a:lnTo>
                  <a:pt x="149921" y="46334"/>
                </a:lnTo>
                <a:lnTo>
                  <a:pt x="149160" y="47460"/>
                </a:lnTo>
                <a:lnTo>
                  <a:pt x="147859" y="48211"/>
                </a:lnTo>
                <a:lnTo>
                  <a:pt x="146197" y="48711"/>
                </a:lnTo>
                <a:lnTo>
                  <a:pt x="145090" y="49839"/>
                </a:lnTo>
                <a:lnTo>
                  <a:pt x="144352" y="51384"/>
                </a:lnTo>
                <a:lnTo>
                  <a:pt x="143859" y="53208"/>
                </a:lnTo>
                <a:lnTo>
                  <a:pt x="142738" y="54424"/>
                </a:lnTo>
                <a:lnTo>
                  <a:pt x="141196" y="55235"/>
                </a:lnTo>
                <a:lnTo>
                  <a:pt x="139374" y="55775"/>
                </a:lnTo>
                <a:lnTo>
                  <a:pt x="135234" y="58492"/>
                </a:lnTo>
                <a:lnTo>
                  <a:pt x="130748" y="62345"/>
                </a:lnTo>
                <a:lnTo>
                  <a:pt x="126108" y="66704"/>
                </a:lnTo>
                <a:lnTo>
                  <a:pt x="119033" y="73620"/>
                </a:lnTo>
                <a:lnTo>
                  <a:pt x="115869" y="75970"/>
                </a:lnTo>
                <a:lnTo>
                  <a:pt x="112171" y="78330"/>
                </a:lnTo>
                <a:lnTo>
                  <a:pt x="108118" y="80697"/>
                </a:lnTo>
                <a:lnTo>
                  <a:pt x="104623" y="83068"/>
                </a:lnTo>
                <a:lnTo>
                  <a:pt x="101498" y="85444"/>
                </a:lnTo>
                <a:lnTo>
                  <a:pt x="98622" y="87821"/>
                </a:lnTo>
                <a:lnTo>
                  <a:pt x="95117" y="90199"/>
                </a:lnTo>
                <a:lnTo>
                  <a:pt x="91192" y="92578"/>
                </a:lnTo>
                <a:lnTo>
                  <a:pt x="86988" y="94958"/>
                </a:lnTo>
                <a:lnTo>
                  <a:pt x="83393" y="98132"/>
                </a:lnTo>
                <a:lnTo>
                  <a:pt x="80201" y="101836"/>
                </a:lnTo>
                <a:lnTo>
                  <a:pt x="77280" y="105893"/>
                </a:lnTo>
                <a:lnTo>
                  <a:pt x="74539" y="109391"/>
                </a:lnTo>
                <a:lnTo>
                  <a:pt x="71918" y="112517"/>
                </a:lnTo>
                <a:lnTo>
                  <a:pt x="69376" y="115394"/>
                </a:lnTo>
                <a:lnTo>
                  <a:pt x="66094" y="118107"/>
                </a:lnTo>
                <a:lnTo>
                  <a:pt x="62319" y="120708"/>
                </a:lnTo>
                <a:lnTo>
                  <a:pt x="50006" y="128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0"/>
          <p:cNvSpPr/>
          <p:nvPr/>
        </p:nvSpPr>
        <p:spPr>
          <a:xfrm>
            <a:off x="3150402" y="3436143"/>
            <a:ext cx="114292" cy="150020"/>
          </a:xfrm>
          <a:custGeom>
            <a:avLst/>
            <a:gdLst/>
            <a:ahLst/>
            <a:cxnLst/>
            <a:rect l="0" t="0" r="0" b="0"/>
            <a:pathLst>
              <a:path w="114292" h="150020">
                <a:moveTo>
                  <a:pt x="114291" y="0"/>
                </a:moveTo>
                <a:lnTo>
                  <a:pt x="114291" y="3793"/>
                </a:lnTo>
                <a:lnTo>
                  <a:pt x="113498" y="4910"/>
                </a:lnTo>
                <a:lnTo>
                  <a:pt x="112175" y="5655"/>
                </a:lnTo>
                <a:lnTo>
                  <a:pt x="110499" y="6151"/>
                </a:lnTo>
                <a:lnTo>
                  <a:pt x="108588" y="7276"/>
                </a:lnTo>
                <a:lnTo>
                  <a:pt x="106520" y="8819"/>
                </a:lnTo>
                <a:lnTo>
                  <a:pt x="104348" y="10642"/>
                </a:lnTo>
                <a:lnTo>
                  <a:pt x="102106" y="12651"/>
                </a:lnTo>
                <a:lnTo>
                  <a:pt x="97499" y="17000"/>
                </a:lnTo>
                <a:lnTo>
                  <a:pt x="83324" y="30986"/>
                </a:lnTo>
                <a:lnTo>
                  <a:pt x="80153" y="32563"/>
                </a:lnTo>
                <a:lnTo>
                  <a:pt x="76451" y="33615"/>
                </a:lnTo>
                <a:lnTo>
                  <a:pt x="72396" y="34316"/>
                </a:lnTo>
                <a:lnTo>
                  <a:pt x="68898" y="35578"/>
                </a:lnTo>
                <a:lnTo>
                  <a:pt x="65773" y="37212"/>
                </a:lnTo>
                <a:lnTo>
                  <a:pt x="62896" y="39096"/>
                </a:lnTo>
                <a:lnTo>
                  <a:pt x="60184" y="41145"/>
                </a:lnTo>
                <a:lnTo>
                  <a:pt x="57582" y="43305"/>
                </a:lnTo>
                <a:lnTo>
                  <a:pt x="55054" y="45539"/>
                </a:lnTo>
                <a:lnTo>
                  <a:pt x="51781" y="47028"/>
                </a:lnTo>
                <a:lnTo>
                  <a:pt x="48011" y="48021"/>
                </a:lnTo>
                <a:lnTo>
                  <a:pt x="43911" y="48683"/>
                </a:lnTo>
                <a:lnTo>
                  <a:pt x="40384" y="49918"/>
                </a:lnTo>
                <a:lnTo>
                  <a:pt x="37238" y="51535"/>
                </a:lnTo>
                <a:lnTo>
                  <a:pt x="34348" y="53407"/>
                </a:lnTo>
                <a:lnTo>
                  <a:pt x="32420" y="55448"/>
                </a:lnTo>
                <a:lnTo>
                  <a:pt x="31136" y="57603"/>
                </a:lnTo>
                <a:lnTo>
                  <a:pt x="30279" y="59833"/>
                </a:lnTo>
                <a:lnTo>
                  <a:pt x="28121" y="61320"/>
                </a:lnTo>
                <a:lnTo>
                  <a:pt x="25094" y="62312"/>
                </a:lnTo>
                <a:lnTo>
                  <a:pt x="21489" y="62972"/>
                </a:lnTo>
                <a:lnTo>
                  <a:pt x="18292" y="64207"/>
                </a:lnTo>
                <a:lnTo>
                  <a:pt x="15367" y="65823"/>
                </a:lnTo>
                <a:lnTo>
                  <a:pt x="8761" y="70329"/>
                </a:lnTo>
                <a:lnTo>
                  <a:pt x="5741" y="70945"/>
                </a:lnTo>
                <a:lnTo>
                  <a:pt x="1127" y="71340"/>
                </a:lnTo>
                <a:lnTo>
                  <a:pt x="748" y="72166"/>
                </a:lnTo>
                <a:lnTo>
                  <a:pt x="216" y="76328"/>
                </a:lnTo>
                <a:lnTo>
                  <a:pt x="36" y="80253"/>
                </a:lnTo>
                <a:lnTo>
                  <a:pt x="0" y="84644"/>
                </a:lnTo>
                <a:lnTo>
                  <a:pt x="2112" y="87362"/>
                </a:lnTo>
                <a:lnTo>
                  <a:pt x="6143" y="91781"/>
                </a:lnTo>
                <a:lnTo>
                  <a:pt x="10633" y="96339"/>
                </a:lnTo>
                <a:lnTo>
                  <a:pt x="12642" y="97564"/>
                </a:lnTo>
                <a:lnTo>
                  <a:pt x="14775" y="98380"/>
                </a:lnTo>
                <a:lnTo>
                  <a:pt x="16991" y="98924"/>
                </a:lnTo>
                <a:lnTo>
                  <a:pt x="19262" y="100081"/>
                </a:lnTo>
                <a:lnTo>
                  <a:pt x="21570" y="101646"/>
                </a:lnTo>
                <a:lnTo>
                  <a:pt x="23902" y="103483"/>
                </a:lnTo>
                <a:lnTo>
                  <a:pt x="26250" y="105501"/>
                </a:lnTo>
                <a:lnTo>
                  <a:pt x="28610" y="107640"/>
                </a:lnTo>
                <a:lnTo>
                  <a:pt x="30977" y="109860"/>
                </a:lnTo>
                <a:lnTo>
                  <a:pt x="34142" y="111340"/>
                </a:lnTo>
                <a:lnTo>
                  <a:pt x="37840" y="112327"/>
                </a:lnTo>
                <a:lnTo>
                  <a:pt x="41892" y="112985"/>
                </a:lnTo>
                <a:lnTo>
                  <a:pt x="45388" y="114217"/>
                </a:lnTo>
                <a:lnTo>
                  <a:pt x="48512" y="115832"/>
                </a:lnTo>
                <a:lnTo>
                  <a:pt x="51388" y="117703"/>
                </a:lnTo>
                <a:lnTo>
                  <a:pt x="54100" y="119744"/>
                </a:lnTo>
                <a:lnTo>
                  <a:pt x="56701" y="121898"/>
                </a:lnTo>
                <a:lnTo>
                  <a:pt x="59229" y="124128"/>
                </a:lnTo>
                <a:lnTo>
                  <a:pt x="62502" y="126408"/>
                </a:lnTo>
                <a:lnTo>
                  <a:pt x="66271" y="128722"/>
                </a:lnTo>
                <a:lnTo>
                  <a:pt x="70372" y="131059"/>
                </a:lnTo>
                <a:lnTo>
                  <a:pt x="74693" y="132616"/>
                </a:lnTo>
                <a:lnTo>
                  <a:pt x="79161" y="133655"/>
                </a:lnTo>
                <a:lnTo>
                  <a:pt x="83727" y="134347"/>
                </a:lnTo>
                <a:lnTo>
                  <a:pt x="87565" y="135602"/>
                </a:lnTo>
                <a:lnTo>
                  <a:pt x="90918" y="137233"/>
                </a:lnTo>
                <a:lnTo>
                  <a:pt x="93946" y="139114"/>
                </a:lnTo>
                <a:lnTo>
                  <a:pt x="97553" y="141161"/>
                </a:lnTo>
                <a:lnTo>
                  <a:pt x="114291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1"/>
          <p:cNvSpPr/>
          <p:nvPr/>
        </p:nvSpPr>
        <p:spPr>
          <a:xfrm>
            <a:off x="4929216" y="3429000"/>
            <a:ext cx="85668" cy="68333"/>
          </a:xfrm>
          <a:custGeom>
            <a:avLst/>
            <a:gdLst/>
            <a:ahLst/>
            <a:cxnLst/>
            <a:rect l="0" t="0" r="0" b="0"/>
            <a:pathLst>
              <a:path w="85668" h="68333">
                <a:moveTo>
                  <a:pt x="42834" y="0"/>
                </a:moveTo>
                <a:lnTo>
                  <a:pt x="32192" y="0"/>
                </a:lnTo>
                <a:lnTo>
                  <a:pt x="30976" y="793"/>
                </a:lnTo>
                <a:lnTo>
                  <a:pt x="30166" y="2116"/>
                </a:lnTo>
                <a:lnTo>
                  <a:pt x="29627" y="3792"/>
                </a:lnTo>
                <a:lnTo>
                  <a:pt x="28472" y="4909"/>
                </a:lnTo>
                <a:lnTo>
                  <a:pt x="26910" y="5654"/>
                </a:lnTo>
                <a:lnTo>
                  <a:pt x="25074" y="6150"/>
                </a:lnTo>
                <a:lnTo>
                  <a:pt x="23850" y="7275"/>
                </a:lnTo>
                <a:lnTo>
                  <a:pt x="23034" y="8819"/>
                </a:lnTo>
                <a:lnTo>
                  <a:pt x="22490" y="10641"/>
                </a:lnTo>
                <a:lnTo>
                  <a:pt x="21334" y="11857"/>
                </a:lnTo>
                <a:lnTo>
                  <a:pt x="19769" y="12667"/>
                </a:lnTo>
                <a:lnTo>
                  <a:pt x="17932" y="13207"/>
                </a:lnTo>
                <a:lnTo>
                  <a:pt x="15914" y="14361"/>
                </a:lnTo>
                <a:lnTo>
                  <a:pt x="13774" y="15924"/>
                </a:lnTo>
                <a:lnTo>
                  <a:pt x="8431" y="20343"/>
                </a:lnTo>
                <a:lnTo>
                  <a:pt x="7198" y="21499"/>
                </a:lnTo>
                <a:lnTo>
                  <a:pt x="1079" y="27486"/>
                </a:lnTo>
                <a:lnTo>
                  <a:pt x="710" y="28643"/>
                </a:lnTo>
                <a:lnTo>
                  <a:pt x="464" y="30207"/>
                </a:lnTo>
                <a:lnTo>
                  <a:pt x="68" y="34630"/>
                </a:lnTo>
                <a:lnTo>
                  <a:pt x="14" y="37351"/>
                </a:lnTo>
                <a:lnTo>
                  <a:pt x="0" y="39188"/>
                </a:lnTo>
                <a:lnTo>
                  <a:pt x="784" y="41206"/>
                </a:lnTo>
                <a:lnTo>
                  <a:pt x="2100" y="43346"/>
                </a:lnTo>
                <a:lnTo>
                  <a:pt x="6125" y="48690"/>
                </a:lnTo>
                <a:lnTo>
                  <a:pt x="6455" y="49922"/>
                </a:lnTo>
                <a:lnTo>
                  <a:pt x="6675" y="51538"/>
                </a:lnTo>
                <a:lnTo>
                  <a:pt x="6821" y="53409"/>
                </a:lnTo>
                <a:lnTo>
                  <a:pt x="7713" y="54655"/>
                </a:lnTo>
                <a:lnTo>
                  <a:pt x="9101" y="55487"/>
                </a:lnTo>
                <a:lnTo>
                  <a:pt x="10820" y="56041"/>
                </a:lnTo>
                <a:lnTo>
                  <a:pt x="12760" y="56410"/>
                </a:lnTo>
                <a:lnTo>
                  <a:pt x="14847" y="56657"/>
                </a:lnTo>
                <a:lnTo>
                  <a:pt x="17032" y="56821"/>
                </a:lnTo>
                <a:lnTo>
                  <a:pt x="18489" y="57724"/>
                </a:lnTo>
                <a:lnTo>
                  <a:pt x="19460" y="59120"/>
                </a:lnTo>
                <a:lnTo>
                  <a:pt x="20108" y="60845"/>
                </a:lnTo>
                <a:lnTo>
                  <a:pt x="21333" y="61994"/>
                </a:lnTo>
                <a:lnTo>
                  <a:pt x="22944" y="62761"/>
                </a:lnTo>
                <a:lnTo>
                  <a:pt x="24811" y="63272"/>
                </a:lnTo>
                <a:lnTo>
                  <a:pt x="26850" y="63612"/>
                </a:lnTo>
                <a:lnTo>
                  <a:pt x="29003" y="63839"/>
                </a:lnTo>
                <a:lnTo>
                  <a:pt x="31231" y="63991"/>
                </a:lnTo>
                <a:lnTo>
                  <a:pt x="33512" y="64091"/>
                </a:lnTo>
                <a:lnTo>
                  <a:pt x="41449" y="64267"/>
                </a:lnTo>
                <a:lnTo>
                  <a:pt x="46216" y="64285"/>
                </a:lnTo>
                <a:lnTo>
                  <a:pt x="48263" y="63494"/>
                </a:lnTo>
                <a:lnTo>
                  <a:pt x="50422" y="62173"/>
                </a:lnTo>
                <a:lnTo>
                  <a:pt x="52655" y="60499"/>
                </a:lnTo>
                <a:lnTo>
                  <a:pt x="54937" y="59382"/>
                </a:lnTo>
                <a:lnTo>
                  <a:pt x="57253" y="58638"/>
                </a:lnTo>
                <a:lnTo>
                  <a:pt x="59590" y="58142"/>
                </a:lnTo>
                <a:lnTo>
                  <a:pt x="61149" y="57017"/>
                </a:lnTo>
                <a:lnTo>
                  <a:pt x="62187" y="55474"/>
                </a:lnTo>
                <a:lnTo>
                  <a:pt x="62880" y="53651"/>
                </a:lnTo>
                <a:lnTo>
                  <a:pt x="64135" y="51642"/>
                </a:lnTo>
                <a:lnTo>
                  <a:pt x="65766" y="49509"/>
                </a:lnTo>
                <a:lnTo>
                  <a:pt x="67647" y="47294"/>
                </a:lnTo>
                <a:lnTo>
                  <a:pt x="69695" y="45816"/>
                </a:lnTo>
                <a:lnTo>
                  <a:pt x="71853" y="44832"/>
                </a:lnTo>
                <a:lnTo>
                  <a:pt x="74087" y="44175"/>
                </a:lnTo>
                <a:lnTo>
                  <a:pt x="75575" y="42944"/>
                </a:lnTo>
                <a:lnTo>
                  <a:pt x="76567" y="41329"/>
                </a:lnTo>
                <a:lnTo>
                  <a:pt x="77229" y="39459"/>
                </a:lnTo>
                <a:lnTo>
                  <a:pt x="78464" y="38212"/>
                </a:lnTo>
                <a:lnTo>
                  <a:pt x="80081" y="37381"/>
                </a:lnTo>
                <a:lnTo>
                  <a:pt x="81953" y="36827"/>
                </a:lnTo>
                <a:lnTo>
                  <a:pt x="83200" y="35664"/>
                </a:lnTo>
                <a:lnTo>
                  <a:pt x="84032" y="34094"/>
                </a:lnTo>
                <a:lnTo>
                  <a:pt x="84587" y="32255"/>
                </a:lnTo>
                <a:lnTo>
                  <a:pt x="84957" y="30234"/>
                </a:lnTo>
                <a:lnTo>
                  <a:pt x="85203" y="28094"/>
                </a:lnTo>
                <a:lnTo>
                  <a:pt x="85667" y="21821"/>
                </a:lnTo>
                <a:lnTo>
                  <a:pt x="83567" y="21604"/>
                </a:lnTo>
                <a:lnTo>
                  <a:pt x="81895" y="21546"/>
                </a:lnTo>
                <a:lnTo>
                  <a:pt x="80781" y="20714"/>
                </a:lnTo>
                <a:lnTo>
                  <a:pt x="80038" y="19365"/>
                </a:lnTo>
                <a:lnTo>
                  <a:pt x="79543" y="17673"/>
                </a:lnTo>
                <a:lnTo>
                  <a:pt x="78419" y="16544"/>
                </a:lnTo>
                <a:lnTo>
                  <a:pt x="76876" y="15792"/>
                </a:lnTo>
                <a:lnTo>
                  <a:pt x="75054" y="15290"/>
                </a:lnTo>
                <a:lnTo>
                  <a:pt x="73045" y="14956"/>
                </a:lnTo>
                <a:lnTo>
                  <a:pt x="70912" y="14733"/>
                </a:lnTo>
                <a:lnTo>
                  <a:pt x="65578" y="14375"/>
                </a:lnTo>
                <a:lnTo>
                  <a:pt x="62732" y="14326"/>
                </a:lnTo>
                <a:lnTo>
                  <a:pt x="47506" y="14289"/>
                </a:lnTo>
                <a:lnTo>
                  <a:pt x="45155" y="15082"/>
                </a:lnTo>
                <a:lnTo>
                  <a:pt x="42794" y="16405"/>
                </a:lnTo>
                <a:lnTo>
                  <a:pt x="40426" y="18080"/>
                </a:lnTo>
                <a:lnTo>
                  <a:pt x="38054" y="19197"/>
                </a:lnTo>
                <a:lnTo>
                  <a:pt x="35678" y="19942"/>
                </a:lnTo>
                <a:lnTo>
                  <a:pt x="29955" y="21137"/>
                </a:lnTo>
                <a:lnTo>
                  <a:pt x="28692" y="22028"/>
                </a:lnTo>
                <a:lnTo>
                  <a:pt x="27056" y="23417"/>
                </a:lnTo>
                <a:lnTo>
                  <a:pt x="25171" y="25136"/>
                </a:lnTo>
                <a:lnTo>
                  <a:pt x="23914" y="27076"/>
                </a:lnTo>
                <a:lnTo>
                  <a:pt x="23077" y="29163"/>
                </a:lnTo>
                <a:lnTo>
                  <a:pt x="22519" y="31348"/>
                </a:lnTo>
                <a:lnTo>
                  <a:pt x="21353" y="33599"/>
                </a:lnTo>
                <a:lnTo>
                  <a:pt x="19782" y="35893"/>
                </a:lnTo>
                <a:lnTo>
                  <a:pt x="17941" y="38216"/>
                </a:lnTo>
                <a:lnTo>
                  <a:pt x="16713" y="40558"/>
                </a:lnTo>
                <a:lnTo>
                  <a:pt x="15895" y="42914"/>
                </a:lnTo>
                <a:lnTo>
                  <a:pt x="14582" y="48605"/>
                </a:lnTo>
                <a:lnTo>
                  <a:pt x="15268" y="49865"/>
                </a:lnTo>
                <a:lnTo>
                  <a:pt x="16519" y="51500"/>
                </a:lnTo>
                <a:lnTo>
                  <a:pt x="18147" y="53383"/>
                </a:lnTo>
                <a:lnTo>
                  <a:pt x="19232" y="55432"/>
                </a:lnTo>
                <a:lnTo>
                  <a:pt x="19955" y="57592"/>
                </a:lnTo>
                <a:lnTo>
                  <a:pt x="20438" y="59826"/>
                </a:lnTo>
                <a:lnTo>
                  <a:pt x="21553" y="61315"/>
                </a:lnTo>
                <a:lnTo>
                  <a:pt x="23091" y="62308"/>
                </a:lnTo>
                <a:lnTo>
                  <a:pt x="24909" y="62969"/>
                </a:lnTo>
                <a:lnTo>
                  <a:pt x="26915" y="63411"/>
                </a:lnTo>
                <a:lnTo>
                  <a:pt x="29046" y="63705"/>
                </a:lnTo>
                <a:lnTo>
                  <a:pt x="31261" y="63901"/>
                </a:lnTo>
                <a:lnTo>
                  <a:pt x="33531" y="64826"/>
                </a:lnTo>
                <a:lnTo>
                  <a:pt x="35838" y="66236"/>
                </a:lnTo>
                <a:lnTo>
                  <a:pt x="38170" y="67969"/>
                </a:lnTo>
                <a:lnTo>
                  <a:pt x="39724" y="68332"/>
                </a:lnTo>
                <a:lnTo>
                  <a:pt x="40761" y="67779"/>
                </a:lnTo>
                <a:lnTo>
                  <a:pt x="41452" y="66617"/>
                </a:lnTo>
                <a:lnTo>
                  <a:pt x="42706" y="65842"/>
                </a:lnTo>
                <a:lnTo>
                  <a:pt x="44336" y="65326"/>
                </a:lnTo>
                <a:lnTo>
                  <a:pt x="46217" y="64982"/>
                </a:lnTo>
                <a:lnTo>
                  <a:pt x="49058" y="63959"/>
                </a:lnTo>
                <a:lnTo>
                  <a:pt x="52539" y="62483"/>
                </a:lnTo>
                <a:lnTo>
                  <a:pt x="56448" y="60705"/>
                </a:lnTo>
                <a:lnTo>
                  <a:pt x="59053" y="58726"/>
                </a:lnTo>
                <a:lnTo>
                  <a:pt x="60791" y="56613"/>
                </a:lnTo>
                <a:lnTo>
                  <a:pt x="61949" y="54411"/>
                </a:lnTo>
                <a:lnTo>
                  <a:pt x="63514" y="52149"/>
                </a:lnTo>
                <a:lnTo>
                  <a:pt x="65352" y="49847"/>
                </a:lnTo>
                <a:lnTo>
                  <a:pt x="67371" y="47519"/>
                </a:lnTo>
                <a:lnTo>
                  <a:pt x="69511" y="45173"/>
                </a:lnTo>
                <a:lnTo>
                  <a:pt x="74004" y="40449"/>
                </a:lnTo>
                <a:lnTo>
                  <a:pt x="75521" y="38079"/>
                </a:lnTo>
                <a:lnTo>
                  <a:pt x="76531" y="35705"/>
                </a:lnTo>
                <a:lnTo>
                  <a:pt x="77205" y="33328"/>
                </a:lnTo>
                <a:lnTo>
                  <a:pt x="78448" y="30950"/>
                </a:lnTo>
                <a:lnTo>
                  <a:pt x="80070" y="28570"/>
                </a:lnTo>
                <a:lnTo>
                  <a:pt x="81945" y="26190"/>
                </a:lnTo>
                <a:lnTo>
                  <a:pt x="82402" y="24604"/>
                </a:lnTo>
                <a:lnTo>
                  <a:pt x="81913" y="23546"/>
                </a:lnTo>
                <a:lnTo>
                  <a:pt x="79216" y="21849"/>
                </a:lnTo>
                <a:lnTo>
                  <a:pt x="78201" y="20916"/>
                </a:lnTo>
                <a:lnTo>
                  <a:pt x="74957" y="17762"/>
                </a:lnTo>
                <a:lnTo>
                  <a:pt x="72980" y="16604"/>
                </a:lnTo>
                <a:lnTo>
                  <a:pt x="70869" y="15831"/>
                </a:lnTo>
                <a:lnTo>
                  <a:pt x="68668" y="15317"/>
                </a:lnTo>
                <a:lnTo>
                  <a:pt x="66406" y="14973"/>
                </a:lnTo>
                <a:lnTo>
                  <a:pt x="64105" y="14745"/>
                </a:lnTo>
                <a:lnTo>
                  <a:pt x="61777" y="14592"/>
                </a:lnTo>
                <a:lnTo>
                  <a:pt x="59431" y="14490"/>
                </a:lnTo>
                <a:lnTo>
                  <a:pt x="54708" y="14377"/>
                </a:lnTo>
                <a:lnTo>
                  <a:pt x="47587" y="14314"/>
                </a:lnTo>
                <a:lnTo>
                  <a:pt x="45209" y="15099"/>
                </a:lnTo>
                <a:lnTo>
                  <a:pt x="42830" y="16416"/>
                </a:lnTo>
                <a:lnTo>
                  <a:pt x="40449" y="18088"/>
                </a:lnTo>
                <a:lnTo>
                  <a:pt x="38069" y="19202"/>
                </a:lnTo>
                <a:lnTo>
                  <a:pt x="35689" y="19945"/>
                </a:lnTo>
                <a:lnTo>
                  <a:pt x="33308" y="20440"/>
                </a:lnTo>
                <a:lnTo>
                  <a:pt x="30926" y="20770"/>
                </a:lnTo>
                <a:lnTo>
                  <a:pt x="28546" y="20990"/>
                </a:lnTo>
                <a:lnTo>
                  <a:pt x="26164" y="21137"/>
                </a:lnTo>
                <a:lnTo>
                  <a:pt x="24577" y="22029"/>
                </a:lnTo>
                <a:lnTo>
                  <a:pt x="23519" y="23417"/>
                </a:lnTo>
                <a:lnTo>
                  <a:pt x="22813" y="25136"/>
                </a:lnTo>
                <a:lnTo>
                  <a:pt x="22343" y="27076"/>
                </a:lnTo>
                <a:lnTo>
                  <a:pt x="22029" y="29163"/>
                </a:lnTo>
                <a:lnTo>
                  <a:pt x="21402" y="3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172227" y="3257550"/>
            <a:ext cx="1171509" cy="414338"/>
            <a:chOff x="6172227" y="3257550"/>
            <a:chExt cx="1171509" cy="414338"/>
          </a:xfrm>
        </p:grpSpPr>
        <p:sp>
          <p:nvSpPr>
            <p:cNvPr id="24" name="SMARTPenAnnotation162"/>
            <p:cNvSpPr/>
            <p:nvPr/>
          </p:nvSpPr>
          <p:spPr>
            <a:xfrm>
              <a:off x="6172227" y="3257550"/>
              <a:ext cx="192855" cy="392907"/>
            </a:xfrm>
            <a:custGeom>
              <a:avLst/>
              <a:gdLst/>
              <a:ahLst/>
              <a:cxnLst/>
              <a:rect l="0" t="0" r="0" b="0"/>
              <a:pathLst>
                <a:path w="192855" h="392907">
                  <a:moveTo>
                    <a:pt x="135704" y="0"/>
                  </a:moveTo>
                  <a:lnTo>
                    <a:pt x="129553" y="0"/>
                  </a:lnTo>
                  <a:lnTo>
                    <a:pt x="125062" y="3792"/>
                  </a:lnTo>
                  <a:lnTo>
                    <a:pt x="120920" y="7770"/>
                  </a:lnTo>
                  <a:lnTo>
                    <a:pt x="90458" y="38103"/>
                  </a:lnTo>
                  <a:lnTo>
                    <a:pt x="87283" y="40483"/>
                  </a:lnTo>
                  <a:lnTo>
                    <a:pt x="83580" y="42864"/>
                  </a:lnTo>
                  <a:lnTo>
                    <a:pt x="79523" y="45244"/>
                  </a:lnTo>
                  <a:lnTo>
                    <a:pt x="76025" y="47625"/>
                  </a:lnTo>
                  <a:lnTo>
                    <a:pt x="70022" y="52387"/>
                  </a:lnTo>
                  <a:lnTo>
                    <a:pt x="64707" y="59266"/>
                  </a:lnTo>
                  <a:lnTo>
                    <a:pt x="62179" y="63323"/>
                  </a:lnTo>
                  <a:lnTo>
                    <a:pt x="59700" y="66028"/>
                  </a:lnTo>
                  <a:lnTo>
                    <a:pt x="57253" y="67831"/>
                  </a:lnTo>
                  <a:lnTo>
                    <a:pt x="54828" y="69033"/>
                  </a:lnTo>
                  <a:lnTo>
                    <a:pt x="50018" y="74602"/>
                  </a:lnTo>
                  <a:lnTo>
                    <a:pt x="45234" y="81575"/>
                  </a:lnTo>
                  <a:lnTo>
                    <a:pt x="40462" y="87320"/>
                  </a:lnTo>
                  <a:lnTo>
                    <a:pt x="35695" y="94636"/>
                  </a:lnTo>
                  <a:lnTo>
                    <a:pt x="30930" y="102385"/>
                  </a:lnTo>
                  <a:lnTo>
                    <a:pt x="26167" y="108475"/>
                  </a:lnTo>
                  <a:lnTo>
                    <a:pt x="21404" y="115944"/>
                  </a:lnTo>
                  <a:lnTo>
                    <a:pt x="16642" y="123762"/>
                  </a:lnTo>
                  <a:lnTo>
                    <a:pt x="11879" y="129882"/>
                  </a:lnTo>
                  <a:lnTo>
                    <a:pt x="10291" y="133419"/>
                  </a:lnTo>
                  <a:lnTo>
                    <a:pt x="8057" y="145188"/>
                  </a:lnTo>
                  <a:lnTo>
                    <a:pt x="7534" y="151311"/>
                  </a:lnTo>
                  <a:lnTo>
                    <a:pt x="3447" y="163013"/>
                  </a:lnTo>
                  <a:lnTo>
                    <a:pt x="1002" y="172742"/>
                  </a:lnTo>
                  <a:lnTo>
                    <a:pt x="278" y="184444"/>
                  </a:lnTo>
                  <a:lnTo>
                    <a:pt x="63" y="194174"/>
                  </a:lnTo>
                  <a:lnTo>
                    <a:pt x="0" y="205876"/>
                  </a:lnTo>
                  <a:lnTo>
                    <a:pt x="784" y="209482"/>
                  </a:lnTo>
                  <a:lnTo>
                    <a:pt x="4887" y="219143"/>
                  </a:lnTo>
                  <a:lnTo>
                    <a:pt x="6126" y="227307"/>
                  </a:lnTo>
                  <a:lnTo>
                    <a:pt x="8793" y="236227"/>
                  </a:lnTo>
                  <a:lnTo>
                    <a:pt x="12624" y="244690"/>
                  </a:lnTo>
                  <a:lnTo>
                    <a:pt x="19243" y="254710"/>
                  </a:lnTo>
                  <a:lnTo>
                    <a:pt x="23883" y="262958"/>
                  </a:lnTo>
                  <a:lnTo>
                    <a:pt x="30958" y="276527"/>
                  </a:lnTo>
                  <a:lnTo>
                    <a:pt x="38081" y="290602"/>
                  </a:lnTo>
                  <a:lnTo>
                    <a:pt x="42839" y="297960"/>
                  </a:lnTo>
                  <a:lnTo>
                    <a:pt x="45219" y="301034"/>
                  </a:lnTo>
                  <a:lnTo>
                    <a:pt x="48393" y="303877"/>
                  </a:lnTo>
                  <a:lnTo>
                    <a:pt x="52096" y="306566"/>
                  </a:lnTo>
                  <a:lnTo>
                    <a:pt x="56153" y="309152"/>
                  </a:lnTo>
                  <a:lnTo>
                    <a:pt x="59651" y="312463"/>
                  </a:lnTo>
                  <a:lnTo>
                    <a:pt x="65655" y="320377"/>
                  </a:lnTo>
                  <a:lnTo>
                    <a:pt x="69161" y="323915"/>
                  </a:lnTo>
                  <a:lnTo>
                    <a:pt x="73085" y="327069"/>
                  </a:lnTo>
                  <a:lnTo>
                    <a:pt x="77290" y="329964"/>
                  </a:lnTo>
                  <a:lnTo>
                    <a:pt x="80886" y="332688"/>
                  </a:lnTo>
                  <a:lnTo>
                    <a:pt x="84077" y="335298"/>
                  </a:lnTo>
                  <a:lnTo>
                    <a:pt x="86999" y="337832"/>
                  </a:lnTo>
                  <a:lnTo>
                    <a:pt x="90534" y="341109"/>
                  </a:lnTo>
                  <a:lnTo>
                    <a:pt x="98695" y="348983"/>
                  </a:lnTo>
                  <a:lnTo>
                    <a:pt x="103094" y="352511"/>
                  </a:lnTo>
                  <a:lnTo>
                    <a:pt x="107614" y="355658"/>
                  </a:lnTo>
                  <a:lnTo>
                    <a:pt x="112214" y="358549"/>
                  </a:lnTo>
                  <a:lnTo>
                    <a:pt x="116869" y="361270"/>
                  </a:lnTo>
                  <a:lnTo>
                    <a:pt x="121560" y="363878"/>
                  </a:lnTo>
                  <a:lnTo>
                    <a:pt x="126275" y="366410"/>
                  </a:lnTo>
                  <a:lnTo>
                    <a:pt x="130212" y="368098"/>
                  </a:lnTo>
                  <a:lnTo>
                    <a:pt x="133629" y="369223"/>
                  </a:lnTo>
                  <a:lnTo>
                    <a:pt x="136702" y="369974"/>
                  </a:lnTo>
                  <a:lnTo>
                    <a:pt x="142233" y="372924"/>
                  </a:lnTo>
                  <a:lnTo>
                    <a:pt x="147337" y="376882"/>
                  </a:lnTo>
                  <a:lnTo>
                    <a:pt x="152251" y="381286"/>
                  </a:lnTo>
                  <a:lnTo>
                    <a:pt x="155467" y="382778"/>
                  </a:lnTo>
                  <a:lnTo>
                    <a:pt x="159198" y="383773"/>
                  </a:lnTo>
                  <a:lnTo>
                    <a:pt x="169008" y="385369"/>
                  </a:lnTo>
                  <a:lnTo>
                    <a:pt x="174499" y="385646"/>
                  </a:lnTo>
                  <a:lnTo>
                    <a:pt x="176649" y="386478"/>
                  </a:lnTo>
                  <a:lnTo>
                    <a:pt x="182673" y="390649"/>
                  </a:lnTo>
                  <a:lnTo>
                    <a:pt x="185310" y="392608"/>
                  </a:lnTo>
                  <a:lnTo>
                    <a:pt x="191312" y="392867"/>
                  </a:lnTo>
                  <a:lnTo>
                    <a:pt x="192854" y="3929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63"/>
            <p:cNvSpPr/>
            <p:nvPr/>
          </p:nvSpPr>
          <p:spPr>
            <a:xfrm>
              <a:off x="6379368" y="3321872"/>
              <a:ext cx="198809" cy="242822"/>
            </a:xfrm>
            <a:custGeom>
              <a:avLst/>
              <a:gdLst/>
              <a:ahLst/>
              <a:cxnLst/>
              <a:rect l="0" t="0" r="0" b="0"/>
              <a:pathLst>
                <a:path w="198809" h="242822">
                  <a:moveTo>
                    <a:pt x="0" y="35690"/>
                  </a:moveTo>
                  <a:lnTo>
                    <a:pt x="0" y="31898"/>
                  </a:lnTo>
                  <a:lnTo>
                    <a:pt x="794" y="30781"/>
                  </a:lnTo>
                  <a:lnTo>
                    <a:pt x="2117" y="30036"/>
                  </a:lnTo>
                  <a:lnTo>
                    <a:pt x="6151" y="28840"/>
                  </a:lnTo>
                  <a:lnTo>
                    <a:pt x="10642" y="24841"/>
                  </a:lnTo>
                  <a:lnTo>
                    <a:pt x="12651" y="23695"/>
                  </a:lnTo>
                  <a:lnTo>
                    <a:pt x="20065" y="21288"/>
                  </a:lnTo>
                  <a:lnTo>
                    <a:pt x="23695" y="19739"/>
                  </a:lnTo>
                  <a:lnTo>
                    <a:pt x="31963" y="15901"/>
                  </a:lnTo>
                  <a:lnTo>
                    <a:pt x="40929" y="11549"/>
                  </a:lnTo>
                  <a:lnTo>
                    <a:pt x="46336" y="10071"/>
                  </a:lnTo>
                  <a:lnTo>
                    <a:pt x="52322" y="9085"/>
                  </a:lnTo>
                  <a:lnTo>
                    <a:pt x="58694" y="8429"/>
                  </a:lnTo>
                  <a:lnTo>
                    <a:pt x="64530" y="7197"/>
                  </a:lnTo>
                  <a:lnTo>
                    <a:pt x="70007" y="5583"/>
                  </a:lnTo>
                  <a:lnTo>
                    <a:pt x="75247" y="3712"/>
                  </a:lnTo>
                  <a:lnTo>
                    <a:pt x="80327" y="2465"/>
                  </a:lnTo>
                  <a:lnTo>
                    <a:pt x="85301" y="1634"/>
                  </a:lnTo>
                  <a:lnTo>
                    <a:pt x="90205" y="1080"/>
                  </a:lnTo>
                  <a:lnTo>
                    <a:pt x="95062" y="710"/>
                  </a:lnTo>
                  <a:lnTo>
                    <a:pt x="99887" y="464"/>
                  </a:lnTo>
                  <a:lnTo>
                    <a:pt x="109482" y="190"/>
                  </a:lnTo>
                  <a:lnTo>
                    <a:pt x="129550" y="0"/>
                  </a:lnTo>
                  <a:lnTo>
                    <a:pt x="132405" y="784"/>
                  </a:lnTo>
                  <a:lnTo>
                    <a:pt x="137693" y="3772"/>
                  </a:lnTo>
                  <a:lnTo>
                    <a:pt x="142688" y="5629"/>
                  </a:lnTo>
                  <a:lnTo>
                    <a:pt x="145132" y="6125"/>
                  </a:lnTo>
                  <a:lnTo>
                    <a:pt x="146761" y="7248"/>
                  </a:lnTo>
                  <a:lnTo>
                    <a:pt x="147847" y="8792"/>
                  </a:lnTo>
                  <a:lnTo>
                    <a:pt x="149054" y="12623"/>
                  </a:lnTo>
                  <a:lnTo>
                    <a:pt x="149590" y="16971"/>
                  </a:lnTo>
                  <a:lnTo>
                    <a:pt x="147712" y="23667"/>
                  </a:lnTo>
                  <a:lnTo>
                    <a:pt x="144231" y="31140"/>
                  </a:lnTo>
                  <a:lnTo>
                    <a:pt x="140038" y="37107"/>
                  </a:lnTo>
                  <a:lnTo>
                    <a:pt x="137015" y="39810"/>
                  </a:lnTo>
                  <a:lnTo>
                    <a:pt x="133412" y="42405"/>
                  </a:lnTo>
                  <a:lnTo>
                    <a:pt x="129423" y="44929"/>
                  </a:lnTo>
                  <a:lnTo>
                    <a:pt x="125176" y="48200"/>
                  </a:lnTo>
                  <a:lnTo>
                    <a:pt x="120757" y="51967"/>
                  </a:lnTo>
                  <a:lnTo>
                    <a:pt x="116223" y="56067"/>
                  </a:lnTo>
                  <a:lnTo>
                    <a:pt x="111614" y="59593"/>
                  </a:lnTo>
                  <a:lnTo>
                    <a:pt x="106953" y="62738"/>
                  </a:lnTo>
                  <a:lnTo>
                    <a:pt x="102258" y="65628"/>
                  </a:lnTo>
                  <a:lnTo>
                    <a:pt x="97541" y="68349"/>
                  </a:lnTo>
                  <a:lnTo>
                    <a:pt x="88067" y="73488"/>
                  </a:lnTo>
                  <a:lnTo>
                    <a:pt x="69049" y="83255"/>
                  </a:lnTo>
                  <a:lnTo>
                    <a:pt x="59528" y="88051"/>
                  </a:lnTo>
                  <a:lnTo>
                    <a:pt x="54767" y="89648"/>
                  </a:lnTo>
                  <a:lnTo>
                    <a:pt x="50005" y="90711"/>
                  </a:lnTo>
                  <a:lnTo>
                    <a:pt x="45243" y="91421"/>
                  </a:lnTo>
                  <a:lnTo>
                    <a:pt x="41275" y="92688"/>
                  </a:lnTo>
                  <a:lnTo>
                    <a:pt x="37836" y="94326"/>
                  </a:lnTo>
                  <a:lnTo>
                    <a:pt x="31897" y="97469"/>
                  </a:lnTo>
                  <a:lnTo>
                    <a:pt x="26612" y="98866"/>
                  </a:lnTo>
                  <a:lnTo>
                    <a:pt x="21472" y="99975"/>
                  </a:lnTo>
                  <a:lnTo>
                    <a:pt x="25236" y="96189"/>
                  </a:lnTo>
                  <a:lnTo>
                    <a:pt x="27142" y="95073"/>
                  </a:lnTo>
                  <a:lnTo>
                    <a:pt x="31379" y="93832"/>
                  </a:lnTo>
                  <a:lnTo>
                    <a:pt x="34413" y="93502"/>
                  </a:lnTo>
                  <a:lnTo>
                    <a:pt x="38024" y="93281"/>
                  </a:lnTo>
                  <a:lnTo>
                    <a:pt x="46268" y="93036"/>
                  </a:lnTo>
                  <a:lnTo>
                    <a:pt x="80758" y="92852"/>
                  </a:lnTo>
                  <a:lnTo>
                    <a:pt x="124923" y="92841"/>
                  </a:lnTo>
                  <a:lnTo>
                    <a:pt x="130907" y="93634"/>
                  </a:lnTo>
                  <a:lnTo>
                    <a:pt x="137278" y="94957"/>
                  </a:lnTo>
                  <a:lnTo>
                    <a:pt x="143906" y="96632"/>
                  </a:lnTo>
                  <a:lnTo>
                    <a:pt x="149913" y="98544"/>
                  </a:lnTo>
                  <a:lnTo>
                    <a:pt x="155505" y="100611"/>
                  </a:lnTo>
                  <a:lnTo>
                    <a:pt x="160820" y="102783"/>
                  </a:lnTo>
                  <a:lnTo>
                    <a:pt x="165157" y="105025"/>
                  </a:lnTo>
                  <a:lnTo>
                    <a:pt x="168843" y="107314"/>
                  </a:lnTo>
                  <a:lnTo>
                    <a:pt x="172093" y="109632"/>
                  </a:lnTo>
                  <a:lnTo>
                    <a:pt x="175848" y="111973"/>
                  </a:lnTo>
                  <a:lnTo>
                    <a:pt x="179938" y="114326"/>
                  </a:lnTo>
                  <a:lnTo>
                    <a:pt x="184253" y="116689"/>
                  </a:lnTo>
                  <a:lnTo>
                    <a:pt x="187129" y="119852"/>
                  </a:lnTo>
                  <a:lnTo>
                    <a:pt x="189047" y="123548"/>
                  </a:lnTo>
                  <a:lnTo>
                    <a:pt x="191971" y="131094"/>
                  </a:lnTo>
                  <a:lnTo>
                    <a:pt x="195917" y="137094"/>
                  </a:lnTo>
                  <a:lnTo>
                    <a:pt x="198199" y="144523"/>
                  </a:lnTo>
                  <a:lnTo>
                    <a:pt x="198808" y="148727"/>
                  </a:lnTo>
                  <a:lnTo>
                    <a:pt x="198420" y="153117"/>
                  </a:lnTo>
                  <a:lnTo>
                    <a:pt x="197368" y="157631"/>
                  </a:lnTo>
                  <a:lnTo>
                    <a:pt x="195872" y="162228"/>
                  </a:lnTo>
                  <a:lnTo>
                    <a:pt x="194875" y="166880"/>
                  </a:lnTo>
                  <a:lnTo>
                    <a:pt x="194211" y="171569"/>
                  </a:lnTo>
                  <a:lnTo>
                    <a:pt x="193768" y="176282"/>
                  </a:lnTo>
                  <a:lnTo>
                    <a:pt x="191885" y="180218"/>
                  </a:lnTo>
                  <a:lnTo>
                    <a:pt x="189042" y="183636"/>
                  </a:lnTo>
                  <a:lnTo>
                    <a:pt x="185559" y="186708"/>
                  </a:lnTo>
                  <a:lnTo>
                    <a:pt x="182444" y="190344"/>
                  </a:lnTo>
                  <a:lnTo>
                    <a:pt x="179573" y="194355"/>
                  </a:lnTo>
                  <a:lnTo>
                    <a:pt x="176865" y="198616"/>
                  </a:lnTo>
                  <a:lnTo>
                    <a:pt x="173473" y="203045"/>
                  </a:lnTo>
                  <a:lnTo>
                    <a:pt x="169624" y="207585"/>
                  </a:lnTo>
                  <a:lnTo>
                    <a:pt x="165470" y="212199"/>
                  </a:lnTo>
                  <a:lnTo>
                    <a:pt x="161114" y="216069"/>
                  </a:lnTo>
                  <a:lnTo>
                    <a:pt x="156622" y="219443"/>
                  </a:lnTo>
                  <a:lnTo>
                    <a:pt x="152040" y="222486"/>
                  </a:lnTo>
                  <a:lnTo>
                    <a:pt x="147397" y="225308"/>
                  </a:lnTo>
                  <a:lnTo>
                    <a:pt x="142716" y="227983"/>
                  </a:lnTo>
                  <a:lnTo>
                    <a:pt x="138006" y="230561"/>
                  </a:lnTo>
                  <a:lnTo>
                    <a:pt x="132485" y="233073"/>
                  </a:lnTo>
                  <a:lnTo>
                    <a:pt x="126424" y="235541"/>
                  </a:lnTo>
                  <a:lnTo>
                    <a:pt x="120001" y="237980"/>
                  </a:lnTo>
                  <a:lnTo>
                    <a:pt x="114132" y="239607"/>
                  </a:lnTo>
                  <a:lnTo>
                    <a:pt x="108632" y="240691"/>
                  </a:lnTo>
                  <a:lnTo>
                    <a:pt x="103378" y="241413"/>
                  </a:lnTo>
                  <a:lnTo>
                    <a:pt x="98287" y="241895"/>
                  </a:lnTo>
                  <a:lnTo>
                    <a:pt x="93306" y="242217"/>
                  </a:lnTo>
                  <a:lnTo>
                    <a:pt x="88398" y="242430"/>
                  </a:lnTo>
                  <a:lnTo>
                    <a:pt x="78711" y="242668"/>
                  </a:lnTo>
                  <a:lnTo>
                    <a:pt x="59557" y="242821"/>
                  </a:lnTo>
                  <a:lnTo>
                    <a:pt x="55580" y="242040"/>
                  </a:lnTo>
                  <a:lnTo>
                    <a:pt x="52135" y="240726"/>
                  </a:lnTo>
                  <a:lnTo>
                    <a:pt x="46190" y="237942"/>
                  </a:lnTo>
                  <a:lnTo>
                    <a:pt x="40902" y="236705"/>
                  </a:lnTo>
                  <a:lnTo>
                    <a:pt x="35906" y="236155"/>
                  </a:lnTo>
                  <a:lnTo>
                    <a:pt x="31039" y="235911"/>
                  </a:lnTo>
                  <a:lnTo>
                    <a:pt x="21432" y="235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64"/>
            <p:cNvSpPr/>
            <p:nvPr/>
          </p:nvSpPr>
          <p:spPr>
            <a:xfrm>
              <a:off x="6657975" y="3550443"/>
              <a:ext cx="21432" cy="121445"/>
            </a:xfrm>
            <a:custGeom>
              <a:avLst/>
              <a:gdLst/>
              <a:ahLst/>
              <a:cxnLst/>
              <a:rect l="0" t="0" r="0" b="0"/>
              <a:pathLst>
                <a:path w="21432" h="121445">
                  <a:moveTo>
                    <a:pt x="21431" y="0"/>
                  </a:moveTo>
                  <a:lnTo>
                    <a:pt x="21431" y="40929"/>
                  </a:lnTo>
                  <a:lnTo>
                    <a:pt x="20637" y="44749"/>
                  </a:lnTo>
                  <a:lnTo>
                    <a:pt x="19315" y="48089"/>
                  </a:lnTo>
                  <a:lnTo>
                    <a:pt x="17638" y="51109"/>
                  </a:lnTo>
                  <a:lnTo>
                    <a:pt x="13660" y="58699"/>
                  </a:lnTo>
                  <a:lnTo>
                    <a:pt x="11488" y="62945"/>
                  </a:lnTo>
                  <a:lnTo>
                    <a:pt x="10040" y="66569"/>
                  </a:lnTo>
                  <a:lnTo>
                    <a:pt x="9074" y="69780"/>
                  </a:lnTo>
                  <a:lnTo>
                    <a:pt x="8430" y="72714"/>
                  </a:lnTo>
                  <a:lnTo>
                    <a:pt x="7208" y="76257"/>
                  </a:lnTo>
                  <a:lnTo>
                    <a:pt x="5599" y="80207"/>
                  </a:lnTo>
                  <a:lnTo>
                    <a:pt x="3733" y="84428"/>
                  </a:lnTo>
                  <a:lnTo>
                    <a:pt x="2488" y="88035"/>
                  </a:lnTo>
                  <a:lnTo>
                    <a:pt x="1658" y="91234"/>
                  </a:lnTo>
                  <a:lnTo>
                    <a:pt x="1105" y="94160"/>
                  </a:lnTo>
                  <a:lnTo>
                    <a:pt x="737" y="96905"/>
                  </a:lnTo>
                  <a:lnTo>
                    <a:pt x="491" y="99528"/>
                  </a:lnTo>
                  <a:lnTo>
                    <a:pt x="327" y="102071"/>
                  </a:lnTo>
                  <a:lnTo>
                    <a:pt x="218" y="104560"/>
                  </a:lnTo>
                  <a:lnTo>
                    <a:pt x="28" y="112861"/>
                  </a:lnTo>
                  <a:lnTo>
                    <a:pt x="0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65"/>
            <p:cNvSpPr/>
            <p:nvPr/>
          </p:nvSpPr>
          <p:spPr>
            <a:xfrm>
              <a:off x="6779418" y="3457575"/>
              <a:ext cx="157164" cy="1"/>
            </a:xfrm>
            <a:custGeom>
              <a:avLst/>
              <a:gdLst/>
              <a:ahLst/>
              <a:cxnLst/>
              <a:rect l="0" t="0" r="0" b="0"/>
              <a:pathLst>
                <a:path w="157164" h="1">
                  <a:moveTo>
                    <a:pt x="0" y="0"/>
                  </a:move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66"/>
            <p:cNvSpPr/>
            <p:nvPr/>
          </p:nvSpPr>
          <p:spPr>
            <a:xfrm>
              <a:off x="6965156" y="3329083"/>
              <a:ext cx="235745" cy="206986"/>
            </a:xfrm>
            <a:custGeom>
              <a:avLst/>
              <a:gdLst/>
              <a:ahLst/>
              <a:cxnLst/>
              <a:rect l="0" t="0" r="0" b="0"/>
              <a:pathLst>
                <a:path w="235745" h="206986">
                  <a:moveTo>
                    <a:pt x="0" y="35623"/>
                  </a:moveTo>
                  <a:lnTo>
                    <a:pt x="0" y="29472"/>
                  </a:lnTo>
                  <a:lnTo>
                    <a:pt x="794" y="29141"/>
                  </a:lnTo>
                  <a:lnTo>
                    <a:pt x="3793" y="28773"/>
                  </a:lnTo>
                  <a:lnTo>
                    <a:pt x="5703" y="27881"/>
                  </a:lnTo>
                  <a:lnTo>
                    <a:pt x="9943" y="24774"/>
                  </a:lnTo>
                  <a:lnTo>
                    <a:pt x="11391" y="22834"/>
                  </a:lnTo>
                  <a:lnTo>
                    <a:pt x="13001" y="18562"/>
                  </a:lnTo>
                  <a:lnTo>
                    <a:pt x="15017" y="17105"/>
                  </a:lnTo>
                  <a:lnTo>
                    <a:pt x="21490" y="15486"/>
                  </a:lnTo>
                  <a:lnTo>
                    <a:pt x="27543" y="12651"/>
                  </a:lnTo>
                  <a:lnTo>
                    <a:pt x="30268" y="10783"/>
                  </a:lnTo>
                  <a:lnTo>
                    <a:pt x="37530" y="8708"/>
                  </a:lnTo>
                  <a:lnTo>
                    <a:pt x="41688" y="8154"/>
                  </a:lnTo>
                  <a:lnTo>
                    <a:pt x="48426" y="5423"/>
                  </a:lnTo>
                  <a:lnTo>
                    <a:pt x="51334" y="3583"/>
                  </a:lnTo>
                  <a:lnTo>
                    <a:pt x="54860" y="2357"/>
                  </a:lnTo>
                  <a:lnTo>
                    <a:pt x="58798" y="1539"/>
                  </a:lnTo>
                  <a:lnTo>
                    <a:pt x="63011" y="994"/>
                  </a:lnTo>
                  <a:lnTo>
                    <a:pt x="67407" y="631"/>
                  </a:lnTo>
                  <a:lnTo>
                    <a:pt x="71926" y="388"/>
                  </a:lnTo>
                  <a:lnTo>
                    <a:pt x="81179" y="119"/>
                  </a:lnTo>
                  <a:lnTo>
                    <a:pt x="90583" y="0"/>
                  </a:lnTo>
                  <a:lnTo>
                    <a:pt x="94520" y="761"/>
                  </a:lnTo>
                  <a:lnTo>
                    <a:pt x="103853" y="4832"/>
                  </a:lnTo>
                  <a:lnTo>
                    <a:pt x="109128" y="6063"/>
                  </a:lnTo>
                  <a:lnTo>
                    <a:pt x="114118" y="8727"/>
                  </a:lnTo>
                  <a:lnTo>
                    <a:pt x="116559" y="10548"/>
                  </a:lnTo>
                  <a:lnTo>
                    <a:pt x="119775" y="11763"/>
                  </a:lnTo>
                  <a:lnTo>
                    <a:pt x="123506" y="12572"/>
                  </a:lnTo>
                  <a:lnTo>
                    <a:pt x="127581" y="13112"/>
                  </a:lnTo>
                  <a:lnTo>
                    <a:pt x="130298" y="14266"/>
                  </a:lnTo>
                  <a:lnTo>
                    <a:pt x="132109" y="15829"/>
                  </a:lnTo>
                  <a:lnTo>
                    <a:pt x="136774" y="21820"/>
                  </a:lnTo>
                  <a:lnTo>
                    <a:pt x="140957" y="26313"/>
                  </a:lnTo>
                  <a:lnTo>
                    <a:pt x="145462" y="30956"/>
                  </a:lnTo>
                  <a:lnTo>
                    <a:pt x="146981" y="33305"/>
                  </a:lnTo>
                  <a:lnTo>
                    <a:pt x="148668" y="38032"/>
                  </a:lnTo>
                  <a:lnTo>
                    <a:pt x="148325" y="41198"/>
                  </a:lnTo>
                  <a:lnTo>
                    <a:pt x="147302" y="44896"/>
                  </a:lnTo>
                  <a:lnTo>
                    <a:pt x="145827" y="48949"/>
                  </a:lnTo>
                  <a:lnTo>
                    <a:pt x="144843" y="52444"/>
                  </a:lnTo>
                  <a:lnTo>
                    <a:pt x="143749" y="58445"/>
                  </a:lnTo>
                  <a:lnTo>
                    <a:pt x="142664" y="61950"/>
                  </a:lnTo>
                  <a:lnTo>
                    <a:pt x="141147" y="65874"/>
                  </a:lnTo>
                  <a:lnTo>
                    <a:pt x="139342" y="70078"/>
                  </a:lnTo>
                  <a:lnTo>
                    <a:pt x="137344" y="73674"/>
                  </a:lnTo>
                  <a:lnTo>
                    <a:pt x="133009" y="79787"/>
                  </a:lnTo>
                  <a:lnTo>
                    <a:pt x="129948" y="83321"/>
                  </a:lnTo>
                  <a:lnTo>
                    <a:pt x="126319" y="87266"/>
                  </a:lnTo>
                  <a:lnTo>
                    <a:pt x="122313" y="91483"/>
                  </a:lnTo>
                  <a:lnTo>
                    <a:pt x="118848" y="95881"/>
                  </a:lnTo>
                  <a:lnTo>
                    <a:pt x="115745" y="100402"/>
                  </a:lnTo>
                  <a:lnTo>
                    <a:pt x="112882" y="105002"/>
                  </a:lnTo>
                  <a:lnTo>
                    <a:pt x="109386" y="109657"/>
                  </a:lnTo>
                  <a:lnTo>
                    <a:pt x="105468" y="114348"/>
                  </a:lnTo>
                  <a:lnTo>
                    <a:pt x="101268" y="119062"/>
                  </a:lnTo>
                  <a:lnTo>
                    <a:pt x="92369" y="128534"/>
                  </a:lnTo>
                  <a:lnTo>
                    <a:pt x="87773" y="133283"/>
                  </a:lnTo>
                  <a:lnTo>
                    <a:pt x="83916" y="138035"/>
                  </a:lnTo>
                  <a:lnTo>
                    <a:pt x="80550" y="142792"/>
                  </a:lnTo>
                  <a:lnTo>
                    <a:pt x="77512" y="147550"/>
                  </a:lnTo>
                  <a:lnTo>
                    <a:pt x="73900" y="151516"/>
                  </a:lnTo>
                  <a:lnTo>
                    <a:pt x="69904" y="154954"/>
                  </a:lnTo>
                  <a:lnTo>
                    <a:pt x="65652" y="158039"/>
                  </a:lnTo>
                  <a:lnTo>
                    <a:pt x="58812" y="163584"/>
                  </a:lnTo>
                  <a:lnTo>
                    <a:pt x="52333" y="168694"/>
                  </a:lnTo>
                  <a:lnTo>
                    <a:pt x="48382" y="171169"/>
                  </a:lnTo>
                  <a:lnTo>
                    <a:pt x="44161" y="173612"/>
                  </a:lnTo>
                  <a:lnTo>
                    <a:pt x="41347" y="176034"/>
                  </a:lnTo>
                  <a:lnTo>
                    <a:pt x="39471" y="178443"/>
                  </a:lnTo>
                  <a:lnTo>
                    <a:pt x="38221" y="180842"/>
                  </a:lnTo>
                  <a:lnTo>
                    <a:pt x="36593" y="182442"/>
                  </a:lnTo>
                  <a:lnTo>
                    <a:pt x="34714" y="183508"/>
                  </a:lnTo>
                  <a:lnTo>
                    <a:pt x="32668" y="184219"/>
                  </a:lnTo>
                  <a:lnTo>
                    <a:pt x="31303" y="185487"/>
                  </a:lnTo>
                  <a:lnTo>
                    <a:pt x="30394" y="187126"/>
                  </a:lnTo>
                  <a:lnTo>
                    <a:pt x="28934" y="191667"/>
                  </a:lnTo>
                  <a:lnTo>
                    <a:pt x="28646" y="197474"/>
                  </a:lnTo>
                  <a:lnTo>
                    <a:pt x="28577" y="199833"/>
                  </a:lnTo>
                  <a:lnTo>
                    <a:pt x="32368" y="203693"/>
                  </a:lnTo>
                  <a:lnTo>
                    <a:pt x="34278" y="204820"/>
                  </a:lnTo>
                  <a:lnTo>
                    <a:pt x="38518" y="206071"/>
                  </a:lnTo>
                  <a:lnTo>
                    <a:pt x="45165" y="206628"/>
                  </a:lnTo>
                  <a:lnTo>
                    <a:pt x="52617" y="206875"/>
                  </a:lnTo>
                  <a:lnTo>
                    <a:pt x="58575" y="206985"/>
                  </a:lnTo>
                  <a:lnTo>
                    <a:pt x="62069" y="206220"/>
                  </a:lnTo>
                  <a:lnTo>
                    <a:pt x="65985" y="204917"/>
                  </a:lnTo>
                  <a:lnTo>
                    <a:pt x="70184" y="203254"/>
                  </a:lnTo>
                  <a:lnTo>
                    <a:pt x="74570" y="202146"/>
                  </a:lnTo>
                  <a:lnTo>
                    <a:pt x="79083" y="201407"/>
                  </a:lnTo>
                  <a:lnTo>
                    <a:pt x="83678" y="200914"/>
                  </a:lnTo>
                  <a:lnTo>
                    <a:pt x="88329" y="200586"/>
                  </a:lnTo>
                  <a:lnTo>
                    <a:pt x="93017" y="200367"/>
                  </a:lnTo>
                  <a:lnTo>
                    <a:pt x="102459" y="200124"/>
                  </a:lnTo>
                  <a:lnTo>
                    <a:pt x="126215" y="199955"/>
                  </a:lnTo>
                  <a:lnTo>
                    <a:pt x="130975" y="199152"/>
                  </a:lnTo>
                  <a:lnTo>
                    <a:pt x="135735" y="197824"/>
                  </a:lnTo>
                  <a:lnTo>
                    <a:pt x="140497" y="196144"/>
                  </a:lnTo>
                  <a:lnTo>
                    <a:pt x="145258" y="195025"/>
                  </a:lnTo>
                  <a:lnTo>
                    <a:pt x="150020" y="194278"/>
                  </a:lnTo>
                  <a:lnTo>
                    <a:pt x="154782" y="193781"/>
                  </a:lnTo>
                  <a:lnTo>
                    <a:pt x="159544" y="193449"/>
                  </a:lnTo>
                  <a:lnTo>
                    <a:pt x="164307" y="193227"/>
                  </a:lnTo>
                  <a:lnTo>
                    <a:pt x="173831" y="192982"/>
                  </a:lnTo>
                  <a:lnTo>
                    <a:pt x="193851" y="192811"/>
                  </a:lnTo>
                  <a:lnTo>
                    <a:pt x="197496" y="192009"/>
                  </a:lnTo>
                  <a:lnTo>
                    <a:pt x="201515" y="190680"/>
                  </a:lnTo>
                  <a:lnTo>
                    <a:pt x="205781" y="189001"/>
                  </a:lnTo>
                  <a:lnTo>
                    <a:pt x="210212" y="187881"/>
                  </a:lnTo>
                  <a:lnTo>
                    <a:pt x="214754" y="187134"/>
                  </a:lnTo>
                  <a:lnTo>
                    <a:pt x="219369" y="186637"/>
                  </a:lnTo>
                  <a:lnTo>
                    <a:pt x="226614" y="186084"/>
                  </a:lnTo>
                  <a:lnTo>
                    <a:pt x="235744" y="1856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67"/>
            <p:cNvSpPr/>
            <p:nvPr/>
          </p:nvSpPr>
          <p:spPr>
            <a:xfrm>
              <a:off x="7179468" y="3271837"/>
              <a:ext cx="164268" cy="357189"/>
            </a:xfrm>
            <a:custGeom>
              <a:avLst/>
              <a:gdLst/>
              <a:ahLst/>
              <a:cxnLst/>
              <a:rect l="0" t="0" r="0" b="0"/>
              <a:pathLst>
                <a:path w="164268" h="357189">
                  <a:moveTo>
                    <a:pt x="0" y="0"/>
                  </a:moveTo>
                  <a:lnTo>
                    <a:pt x="37119" y="0"/>
                  </a:lnTo>
                  <a:lnTo>
                    <a:pt x="40621" y="794"/>
                  </a:lnTo>
                  <a:lnTo>
                    <a:pt x="44543" y="2117"/>
                  </a:lnTo>
                  <a:lnTo>
                    <a:pt x="48745" y="3792"/>
                  </a:lnTo>
                  <a:lnTo>
                    <a:pt x="52341" y="5703"/>
                  </a:lnTo>
                  <a:lnTo>
                    <a:pt x="55532" y="7771"/>
                  </a:lnTo>
                  <a:lnTo>
                    <a:pt x="58452" y="9943"/>
                  </a:lnTo>
                  <a:lnTo>
                    <a:pt x="61987" y="12185"/>
                  </a:lnTo>
                  <a:lnTo>
                    <a:pt x="65931" y="14474"/>
                  </a:lnTo>
                  <a:lnTo>
                    <a:pt x="70148" y="16792"/>
                  </a:lnTo>
                  <a:lnTo>
                    <a:pt x="74547" y="19926"/>
                  </a:lnTo>
                  <a:lnTo>
                    <a:pt x="79067" y="23603"/>
                  </a:lnTo>
                  <a:lnTo>
                    <a:pt x="83668" y="27641"/>
                  </a:lnTo>
                  <a:lnTo>
                    <a:pt x="88322" y="31128"/>
                  </a:lnTo>
                  <a:lnTo>
                    <a:pt x="93013" y="34246"/>
                  </a:lnTo>
                  <a:lnTo>
                    <a:pt x="97728" y="37118"/>
                  </a:lnTo>
                  <a:lnTo>
                    <a:pt x="101665" y="40620"/>
                  </a:lnTo>
                  <a:lnTo>
                    <a:pt x="105083" y="44543"/>
                  </a:lnTo>
                  <a:lnTo>
                    <a:pt x="108156" y="48745"/>
                  </a:lnTo>
                  <a:lnTo>
                    <a:pt x="111791" y="53134"/>
                  </a:lnTo>
                  <a:lnTo>
                    <a:pt x="115802" y="57648"/>
                  </a:lnTo>
                  <a:lnTo>
                    <a:pt x="120064" y="62244"/>
                  </a:lnTo>
                  <a:lnTo>
                    <a:pt x="123699" y="66896"/>
                  </a:lnTo>
                  <a:lnTo>
                    <a:pt x="126917" y="71585"/>
                  </a:lnTo>
                  <a:lnTo>
                    <a:pt x="129855" y="76298"/>
                  </a:lnTo>
                  <a:lnTo>
                    <a:pt x="133401" y="81028"/>
                  </a:lnTo>
                  <a:lnTo>
                    <a:pt x="137353" y="85769"/>
                  </a:lnTo>
                  <a:lnTo>
                    <a:pt x="141575" y="90517"/>
                  </a:lnTo>
                  <a:lnTo>
                    <a:pt x="145184" y="96063"/>
                  </a:lnTo>
                  <a:lnTo>
                    <a:pt x="148383" y="102142"/>
                  </a:lnTo>
                  <a:lnTo>
                    <a:pt x="154054" y="114453"/>
                  </a:lnTo>
                  <a:lnTo>
                    <a:pt x="159221" y="125216"/>
                  </a:lnTo>
                  <a:lnTo>
                    <a:pt x="160916" y="131102"/>
                  </a:lnTo>
                  <a:lnTo>
                    <a:pt x="162046" y="137408"/>
                  </a:lnTo>
                  <a:lnTo>
                    <a:pt x="162800" y="143993"/>
                  </a:lnTo>
                  <a:lnTo>
                    <a:pt x="163302" y="150764"/>
                  </a:lnTo>
                  <a:lnTo>
                    <a:pt x="163637" y="157659"/>
                  </a:lnTo>
                  <a:lnTo>
                    <a:pt x="164009" y="170877"/>
                  </a:lnTo>
                  <a:lnTo>
                    <a:pt x="164248" y="194414"/>
                  </a:lnTo>
                  <a:lnTo>
                    <a:pt x="164267" y="201047"/>
                  </a:lnTo>
                  <a:lnTo>
                    <a:pt x="163486" y="207850"/>
                  </a:lnTo>
                  <a:lnTo>
                    <a:pt x="162173" y="214767"/>
                  </a:lnTo>
                  <a:lnTo>
                    <a:pt x="160503" y="221759"/>
                  </a:lnTo>
                  <a:lnTo>
                    <a:pt x="158595" y="228802"/>
                  </a:lnTo>
                  <a:lnTo>
                    <a:pt x="154360" y="242977"/>
                  </a:lnTo>
                  <a:lnTo>
                    <a:pt x="152119" y="249297"/>
                  </a:lnTo>
                  <a:lnTo>
                    <a:pt x="149831" y="255098"/>
                  </a:lnTo>
                  <a:lnTo>
                    <a:pt x="147513" y="260553"/>
                  </a:lnTo>
                  <a:lnTo>
                    <a:pt x="145967" y="266571"/>
                  </a:lnTo>
                  <a:lnTo>
                    <a:pt x="144937" y="272964"/>
                  </a:lnTo>
                  <a:lnTo>
                    <a:pt x="144250" y="279607"/>
                  </a:lnTo>
                  <a:lnTo>
                    <a:pt x="142998" y="285624"/>
                  </a:lnTo>
                  <a:lnTo>
                    <a:pt x="139490" y="296542"/>
                  </a:lnTo>
                  <a:lnTo>
                    <a:pt x="136650" y="301676"/>
                  </a:lnTo>
                  <a:lnTo>
                    <a:pt x="133169" y="306686"/>
                  </a:lnTo>
                  <a:lnTo>
                    <a:pt x="129261" y="311614"/>
                  </a:lnTo>
                  <a:lnTo>
                    <a:pt x="125862" y="315692"/>
                  </a:lnTo>
                  <a:lnTo>
                    <a:pt x="122801" y="319205"/>
                  </a:lnTo>
                  <a:lnTo>
                    <a:pt x="119967" y="322341"/>
                  </a:lnTo>
                  <a:lnTo>
                    <a:pt x="117285" y="326019"/>
                  </a:lnTo>
                  <a:lnTo>
                    <a:pt x="112187" y="334339"/>
                  </a:lnTo>
                  <a:lnTo>
                    <a:pt x="107276" y="341212"/>
                  </a:lnTo>
                  <a:lnTo>
                    <a:pt x="101448" y="348299"/>
                  </a:lnTo>
                  <a:lnTo>
                    <a:pt x="100176" y="348881"/>
                  </a:lnTo>
                  <a:lnTo>
                    <a:pt x="96646" y="349527"/>
                  </a:lnTo>
                  <a:lnTo>
                    <a:pt x="95387" y="350493"/>
                  </a:lnTo>
                  <a:lnTo>
                    <a:pt x="94548" y="351930"/>
                  </a:lnTo>
                  <a:lnTo>
                    <a:pt x="92967" y="356880"/>
                  </a:lnTo>
                  <a:lnTo>
                    <a:pt x="87979" y="357127"/>
                  </a:lnTo>
                  <a:lnTo>
                    <a:pt x="85725" y="35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932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y=x+1</a:t>
            </a:r>
            <a:br>
              <a:rPr lang="en-US" dirty="0" smtClean="0"/>
            </a:br>
            <a:r>
              <a:rPr lang="en-US" dirty="0" smtClean="0"/>
              <a:t>y=-x+3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90"/>
          <p:cNvSpPr/>
          <p:nvPr/>
        </p:nvSpPr>
        <p:spPr>
          <a:xfrm>
            <a:off x="5286375" y="421481"/>
            <a:ext cx="428626" cy="21432"/>
          </a:xfrm>
          <a:custGeom>
            <a:avLst/>
            <a:gdLst/>
            <a:ahLst/>
            <a:cxnLst/>
            <a:rect l="0" t="0" r="0" b="0"/>
            <a:pathLst>
              <a:path w="428626" h="21432">
                <a:moveTo>
                  <a:pt x="0" y="0"/>
                </a:moveTo>
                <a:lnTo>
                  <a:pt x="94083" y="0"/>
                </a:lnTo>
                <a:lnTo>
                  <a:pt x="101616" y="794"/>
                </a:lnTo>
                <a:lnTo>
                  <a:pt x="109813" y="2116"/>
                </a:lnTo>
                <a:lnTo>
                  <a:pt x="118452" y="3792"/>
                </a:lnTo>
                <a:lnTo>
                  <a:pt x="126593" y="4909"/>
                </a:lnTo>
                <a:lnTo>
                  <a:pt x="134401" y="5654"/>
                </a:lnTo>
                <a:lnTo>
                  <a:pt x="141989" y="6151"/>
                </a:lnTo>
                <a:lnTo>
                  <a:pt x="150221" y="6482"/>
                </a:lnTo>
                <a:lnTo>
                  <a:pt x="167836" y="6849"/>
                </a:lnTo>
                <a:lnTo>
                  <a:pt x="267996" y="7141"/>
                </a:lnTo>
                <a:lnTo>
                  <a:pt x="276295" y="7936"/>
                </a:lnTo>
                <a:lnTo>
                  <a:pt x="284209" y="9259"/>
                </a:lnTo>
                <a:lnTo>
                  <a:pt x="291867" y="10935"/>
                </a:lnTo>
                <a:lnTo>
                  <a:pt x="299353" y="12053"/>
                </a:lnTo>
                <a:lnTo>
                  <a:pt x="306724" y="12797"/>
                </a:lnTo>
                <a:lnTo>
                  <a:pt x="314020" y="13294"/>
                </a:lnTo>
                <a:lnTo>
                  <a:pt x="321266" y="13625"/>
                </a:lnTo>
                <a:lnTo>
                  <a:pt x="335665" y="13993"/>
                </a:lnTo>
                <a:lnTo>
                  <a:pt x="373572" y="14270"/>
                </a:lnTo>
                <a:lnTo>
                  <a:pt x="419945" y="14287"/>
                </a:lnTo>
                <a:lnTo>
                  <a:pt x="421251" y="15081"/>
                </a:lnTo>
                <a:lnTo>
                  <a:pt x="422915" y="16404"/>
                </a:lnTo>
                <a:lnTo>
                  <a:pt x="428625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1"/>
          <p:cNvSpPr/>
          <p:nvPr/>
        </p:nvSpPr>
        <p:spPr>
          <a:xfrm>
            <a:off x="6243637" y="1914525"/>
            <a:ext cx="292895" cy="271463"/>
          </a:xfrm>
          <a:custGeom>
            <a:avLst/>
            <a:gdLst/>
            <a:ahLst/>
            <a:cxnLst/>
            <a:rect l="0" t="0" r="0" b="0"/>
            <a:pathLst>
              <a:path w="292895" h="271463">
                <a:moveTo>
                  <a:pt x="0" y="0"/>
                </a:moveTo>
                <a:lnTo>
                  <a:pt x="23911" y="23910"/>
                </a:lnTo>
                <a:lnTo>
                  <a:pt x="28618" y="30735"/>
                </a:lnTo>
                <a:lnTo>
                  <a:pt x="30985" y="34777"/>
                </a:lnTo>
                <a:lnTo>
                  <a:pt x="37848" y="41385"/>
                </a:lnTo>
                <a:lnTo>
                  <a:pt x="41901" y="44259"/>
                </a:lnTo>
                <a:lnTo>
                  <a:pt x="48521" y="51685"/>
                </a:lnTo>
                <a:lnTo>
                  <a:pt x="51397" y="55888"/>
                </a:lnTo>
                <a:lnTo>
                  <a:pt x="54902" y="60277"/>
                </a:lnTo>
                <a:lnTo>
                  <a:pt x="58827" y="64791"/>
                </a:lnTo>
                <a:lnTo>
                  <a:pt x="63030" y="69388"/>
                </a:lnTo>
                <a:lnTo>
                  <a:pt x="71934" y="78728"/>
                </a:lnTo>
                <a:lnTo>
                  <a:pt x="104804" y="111927"/>
                </a:lnTo>
                <a:lnTo>
                  <a:pt x="110351" y="116687"/>
                </a:lnTo>
                <a:lnTo>
                  <a:pt x="116429" y="121447"/>
                </a:lnTo>
                <a:lnTo>
                  <a:pt x="122863" y="126208"/>
                </a:lnTo>
                <a:lnTo>
                  <a:pt x="128741" y="130970"/>
                </a:lnTo>
                <a:lnTo>
                  <a:pt x="134246" y="135732"/>
                </a:lnTo>
                <a:lnTo>
                  <a:pt x="139503" y="140494"/>
                </a:lnTo>
                <a:lnTo>
                  <a:pt x="145390" y="145256"/>
                </a:lnTo>
                <a:lnTo>
                  <a:pt x="151695" y="150019"/>
                </a:lnTo>
                <a:lnTo>
                  <a:pt x="158280" y="154781"/>
                </a:lnTo>
                <a:lnTo>
                  <a:pt x="164258" y="159544"/>
                </a:lnTo>
                <a:lnTo>
                  <a:pt x="169830" y="164306"/>
                </a:lnTo>
                <a:lnTo>
                  <a:pt x="175133" y="169068"/>
                </a:lnTo>
                <a:lnTo>
                  <a:pt x="185258" y="178593"/>
                </a:lnTo>
                <a:lnTo>
                  <a:pt x="209486" y="202406"/>
                </a:lnTo>
                <a:lnTo>
                  <a:pt x="229562" y="222426"/>
                </a:lnTo>
                <a:lnTo>
                  <a:pt x="237230" y="227972"/>
                </a:lnTo>
                <a:lnTo>
                  <a:pt x="245135" y="233083"/>
                </a:lnTo>
                <a:lnTo>
                  <a:pt x="251295" y="238000"/>
                </a:lnTo>
                <a:lnTo>
                  <a:pt x="258795" y="242832"/>
                </a:lnTo>
                <a:lnTo>
                  <a:pt x="266626" y="247625"/>
                </a:lnTo>
                <a:lnTo>
                  <a:pt x="275498" y="254786"/>
                </a:lnTo>
                <a:lnTo>
                  <a:pt x="283153" y="261935"/>
                </a:lnTo>
                <a:lnTo>
                  <a:pt x="292894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"/>
          <p:cNvSpPr/>
          <p:nvPr/>
        </p:nvSpPr>
        <p:spPr>
          <a:xfrm>
            <a:off x="6265068" y="1921668"/>
            <a:ext cx="171451" cy="285751"/>
          </a:xfrm>
          <a:custGeom>
            <a:avLst/>
            <a:gdLst/>
            <a:ahLst/>
            <a:cxnLst/>
            <a:rect l="0" t="0" r="0" b="0"/>
            <a:pathLst>
              <a:path w="171451" h="285751">
                <a:moveTo>
                  <a:pt x="171450" y="0"/>
                </a:moveTo>
                <a:lnTo>
                  <a:pt x="165299" y="6151"/>
                </a:lnTo>
                <a:lnTo>
                  <a:pt x="164748" y="8819"/>
                </a:lnTo>
                <a:lnTo>
                  <a:pt x="164394" y="17000"/>
                </a:lnTo>
                <a:lnTo>
                  <a:pt x="163571" y="19271"/>
                </a:lnTo>
                <a:lnTo>
                  <a:pt x="156547" y="30736"/>
                </a:lnTo>
                <a:lnTo>
                  <a:pt x="152127" y="39060"/>
                </a:lnTo>
                <a:lnTo>
                  <a:pt x="119062" y="104779"/>
                </a:lnTo>
                <a:lnTo>
                  <a:pt x="116681" y="110334"/>
                </a:lnTo>
                <a:lnTo>
                  <a:pt x="114300" y="116418"/>
                </a:lnTo>
                <a:lnTo>
                  <a:pt x="111919" y="122856"/>
                </a:lnTo>
                <a:lnTo>
                  <a:pt x="108744" y="128735"/>
                </a:lnTo>
                <a:lnTo>
                  <a:pt x="105040" y="134242"/>
                </a:lnTo>
                <a:lnTo>
                  <a:pt x="100983" y="139501"/>
                </a:lnTo>
                <a:lnTo>
                  <a:pt x="96691" y="144595"/>
                </a:lnTo>
                <a:lnTo>
                  <a:pt x="92242" y="149578"/>
                </a:lnTo>
                <a:lnTo>
                  <a:pt x="87689" y="154487"/>
                </a:lnTo>
                <a:lnTo>
                  <a:pt x="83859" y="160142"/>
                </a:lnTo>
                <a:lnTo>
                  <a:pt x="80513" y="166292"/>
                </a:lnTo>
                <a:lnTo>
                  <a:pt x="77487" y="172774"/>
                </a:lnTo>
                <a:lnTo>
                  <a:pt x="73883" y="178683"/>
                </a:lnTo>
                <a:lnTo>
                  <a:pt x="69893" y="184210"/>
                </a:lnTo>
                <a:lnTo>
                  <a:pt x="65646" y="189481"/>
                </a:lnTo>
                <a:lnTo>
                  <a:pt x="62020" y="194584"/>
                </a:lnTo>
                <a:lnTo>
                  <a:pt x="58809" y="199572"/>
                </a:lnTo>
                <a:lnTo>
                  <a:pt x="55875" y="204486"/>
                </a:lnTo>
                <a:lnTo>
                  <a:pt x="52331" y="209349"/>
                </a:lnTo>
                <a:lnTo>
                  <a:pt x="48381" y="214179"/>
                </a:lnTo>
                <a:lnTo>
                  <a:pt x="40553" y="222984"/>
                </a:lnTo>
                <a:lnTo>
                  <a:pt x="34428" y="229544"/>
                </a:lnTo>
                <a:lnTo>
                  <a:pt x="31683" y="233198"/>
                </a:lnTo>
                <a:lnTo>
                  <a:pt x="26517" y="241492"/>
                </a:lnTo>
                <a:lnTo>
                  <a:pt x="23692" y="248353"/>
                </a:lnTo>
                <a:lnTo>
                  <a:pt x="21642" y="254842"/>
                </a:lnTo>
                <a:lnTo>
                  <a:pt x="18086" y="263017"/>
                </a:lnTo>
                <a:lnTo>
                  <a:pt x="13859" y="269826"/>
                </a:lnTo>
                <a:lnTo>
                  <a:pt x="8470" y="276872"/>
                </a:lnTo>
                <a:lnTo>
                  <a:pt x="3745" y="281885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"/>
          <p:cNvSpPr/>
          <p:nvPr/>
        </p:nvSpPr>
        <p:spPr>
          <a:xfrm>
            <a:off x="6686636" y="1871662"/>
            <a:ext cx="257090" cy="2743201"/>
          </a:xfrm>
          <a:custGeom>
            <a:avLst/>
            <a:gdLst/>
            <a:ahLst/>
            <a:cxnLst/>
            <a:rect l="0" t="0" r="0" b="0"/>
            <a:pathLst>
              <a:path w="257090" h="2743201">
                <a:moveTo>
                  <a:pt x="7057" y="0"/>
                </a:moveTo>
                <a:lnTo>
                  <a:pt x="7057" y="117991"/>
                </a:lnTo>
                <a:lnTo>
                  <a:pt x="0" y="200053"/>
                </a:lnTo>
                <a:lnTo>
                  <a:pt x="712" y="257308"/>
                </a:lnTo>
                <a:lnTo>
                  <a:pt x="6763" y="331092"/>
                </a:lnTo>
                <a:lnTo>
                  <a:pt x="344" y="409314"/>
                </a:lnTo>
                <a:lnTo>
                  <a:pt x="2158" y="441424"/>
                </a:lnTo>
                <a:lnTo>
                  <a:pt x="6627" y="507703"/>
                </a:lnTo>
                <a:lnTo>
                  <a:pt x="10824" y="590579"/>
                </a:lnTo>
                <a:lnTo>
                  <a:pt x="13905" y="668141"/>
                </a:lnTo>
                <a:lnTo>
                  <a:pt x="14175" y="746633"/>
                </a:lnTo>
                <a:lnTo>
                  <a:pt x="20349" y="828998"/>
                </a:lnTo>
                <a:lnTo>
                  <a:pt x="25050" y="914428"/>
                </a:lnTo>
                <a:lnTo>
                  <a:pt x="20611" y="942988"/>
                </a:lnTo>
                <a:lnTo>
                  <a:pt x="16093" y="957271"/>
                </a:lnTo>
                <a:lnTo>
                  <a:pt x="13190" y="990074"/>
                </a:lnTo>
                <a:lnTo>
                  <a:pt x="18977" y="1071033"/>
                </a:lnTo>
                <a:lnTo>
                  <a:pt x="24825" y="1156561"/>
                </a:lnTo>
                <a:lnTo>
                  <a:pt x="31195" y="1208754"/>
                </a:lnTo>
                <a:lnTo>
                  <a:pt x="38110" y="1259408"/>
                </a:lnTo>
                <a:lnTo>
                  <a:pt x="43442" y="1327096"/>
                </a:lnTo>
                <a:lnTo>
                  <a:pt x="56019" y="1400792"/>
                </a:lnTo>
                <a:lnTo>
                  <a:pt x="62590" y="1472705"/>
                </a:lnTo>
                <a:lnTo>
                  <a:pt x="69591" y="1546911"/>
                </a:lnTo>
                <a:lnTo>
                  <a:pt x="77091" y="1607694"/>
                </a:lnTo>
                <a:lnTo>
                  <a:pt x="88221" y="1666273"/>
                </a:lnTo>
                <a:lnTo>
                  <a:pt x="96105" y="1723847"/>
                </a:lnTo>
                <a:lnTo>
                  <a:pt x="103405" y="1798073"/>
                </a:lnTo>
                <a:lnTo>
                  <a:pt x="110204" y="1833400"/>
                </a:lnTo>
                <a:lnTo>
                  <a:pt x="115871" y="1870267"/>
                </a:lnTo>
                <a:lnTo>
                  <a:pt x="130819" y="1983668"/>
                </a:lnTo>
                <a:lnTo>
                  <a:pt x="137733" y="2021720"/>
                </a:lnTo>
                <a:lnTo>
                  <a:pt x="145305" y="2059799"/>
                </a:lnTo>
                <a:lnTo>
                  <a:pt x="151315" y="2097889"/>
                </a:lnTo>
                <a:lnTo>
                  <a:pt x="158749" y="2135985"/>
                </a:lnTo>
                <a:lnTo>
                  <a:pt x="165757" y="2174083"/>
                </a:lnTo>
                <a:lnTo>
                  <a:pt x="171290" y="2231232"/>
                </a:lnTo>
                <a:lnTo>
                  <a:pt x="189884" y="2339828"/>
                </a:lnTo>
                <a:lnTo>
                  <a:pt x="216601" y="2514171"/>
                </a:lnTo>
                <a:lnTo>
                  <a:pt x="223749" y="2553543"/>
                </a:lnTo>
                <a:lnTo>
                  <a:pt x="230894" y="2590344"/>
                </a:lnTo>
                <a:lnTo>
                  <a:pt x="238039" y="2622591"/>
                </a:lnTo>
                <a:lnTo>
                  <a:pt x="244732" y="2690390"/>
                </a:lnTo>
                <a:lnTo>
                  <a:pt x="247628" y="2701472"/>
                </a:lnTo>
                <a:lnTo>
                  <a:pt x="250052" y="2716637"/>
                </a:lnTo>
                <a:lnTo>
                  <a:pt x="257089" y="2743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4"/>
          <p:cNvSpPr/>
          <p:nvPr/>
        </p:nvSpPr>
        <p:spPr>
          <a:xfrm>
            <a:off x="6772275" y="2007517"/>
            <a:ext cx="263211" cy="364171"/>
          </a:xfrm>
          <a:custGeom>
            <a:avLst/>
            <a:gdLst/>
            <a:ahLst/>
            <a:cxnLst/>
            <a:rect l="0" t="0" r="0" b="0"/>
            <a:pathLst>
              <a:path w="263211" h="364171">
                <a:moveTo>
                  <a:pt x="0" y="7020"/>
                </a:moveTo>
                <a:lnTo>
                  <a:pt x="0" y="10812"/>
                </a:lnTo>
                <a:lnTo>
                  <a:pt x="793" y="11930"/>
                </a:lnTo>
                <a:lnTo>
                  <a:pt x="2116" y="12674"/>
                </a:lnTo>
                <a:lnTo>
                  <a:pt x="6150" y="13870"/>
                </a:lnTo>
                <a:lnTo>
                  <a:pt x="6481" y="14761"/>
                </a:lnTo>
                <a:lnTo>
                  <a:pt x="6849" y="17869"/>
                </a:lnTo>
                <a:lnTo>
                  <a:pt x="7741" y="19809"/>
                </a:lnTo>
                <a:lnTo>
                  <a:pt x="11995" y="26332"/>
                </a:lnTo>
                <a:lnTo>
                  <a:pt x="13268" y="30949"/>
                </a:lnTo>
                <a:lnTo>
                  <a:pt x="13985" y="41803"/>
                </a:lnTo>
                <a:lnTo>
                  <a:pt x="14198" y="55073"/>
                </a:lnTo>
                <a:lnTo>
                  <a:pt x="16364" y="64360"/>
                </a:lnTo>
                <a:lnTo>
                  <a:pt x="19179" y="73780"/>
                </a:lnTo>
                <a:lnTo>
                  <a:pt x="20429" y="83258"/>
                </a:lnTo>
                <a:lnTo>
                  <a:pt x="23103" y="92762"/>
                </a:lnTo>
                <a:lnTo>
                  <a:pt x="26143" y="102278"/>
                </a:lnTo>
                <a:lnTo>
                  <a:pt x="27494" y="111798"/>
                </a:lnTo>
                <a:lnTo>
                  <a:pt x="30211" y="121322"/>
                </a:lnTo>
                <a:lnTo>
                  <a:pt x="34064" y="130052"/>
                </a:lnTo>
                <a:lnTo>
                  <a:pt x="40696" y="140223"/>
                </a:lnTo>
                <a:lnTo>
                  <a:pt x="45339" y="148507"/>
                </a:lnTo>
                <a:lnTo>
                  <a:pt x="52416" y="158303"/>
                </a:lnTo>
                <a:lnTo>
                  <a:pt x="59539" y="166233"/>
                </a:lnTo>
                <a:lnTo>
                  <a:pt x="66677" y="173609"/>
                </a:lnTo>
                <a:lnTo>
                  <a:pt x="73820" y="180822"/>
                </a:lnTo>
                <a:lnTo>
                  <a:pt x="76994" y="182419"/>
                </a:lnTo>
                <a:lnTo>
                  <a:pt x="84755" y="184194"/>
                </a:lnTo>
                <a:lnTo>
                  <a:pt x="91378" y="184983"/>
                </a:lnTo>
                <a:lnTo>
                  <a:pt x="99571" y="185427"/>
                </a:lnTo>
                <a:lnTo>
                  <a:pt x="107026" y="185558"/>
                </a:lnTo>
                <a:lnTo>
                  <a:pt x="109449" y="185577"/>
                </a:lnTo>
                <a:lnTo>
                  <a:pt x="111860" y="184795"/>
                </a:lnTo>
                <a:lnTo>
                  <a:pt x="116655" y="181810"/>
                </a:lnTo>
                <a:lnTo>
                  <a:pt x="123817" y="175667"/>
                </a:lnTo>
                <a:lnTo>
                  <a:pt x="130967" y="168820"/>
                </a:lnTo>
                <a:lnTo>
                  <a:pt x="141904" y="157972"/>
                </a:lnTo>
                <a:lnTo>
                  <a:pt x="146196" y="154486"/>
                </a:lnTo>
                <a:lnTo>
                  <a:pt x="150645" y="151368"/>
                </a:lnTo>
                <a:lnTo>
                  <a:pt x="155199" y="148496"/>
                </a:lnTo>
                <a:lnTo>
                  <a:pt x="162375" y="141071"/>
                </a:lnTo>
                <a:lnTo>
                  <a:pt x="168210" y="132479"/>
                </a:lnTo>
                <a:lnTo>
                  <a:pt x="173449" y="123369"/>
                </a:lnTo>
                <a:lnTo>
                  <a:pt x="178423" y="114029"/>
                </a:lnTo>
                <a:lnTo>
                  <a:pt x="188084" y="95097"/>
                </a:lnTo>
                <a:lnTo>
                  <a:pt x="190749" y="85588"/>
                </a:lnTo>
                <a:lnTo>
                  <a:pt x="191460" y="80830"/>
                </a:lnTo>
                <a:lnTo>
                  <a:pt x="194366" y="73427"/>
                </a:lnTo>
                <a:lnTo>
                  <a:pt x="196252" y="70341"/>
                </a:lnTo>
                <a:lnTo>
                  <a:pt x="198348" y="62679"/>
                </a:lnTo>
                <a:lnTo>
                  <a:pt x="199280" y="53983"/>
                </a:lnTo>
                <a:lnTo>
                  <a:pt x="199693" y="44825"/>
                </a:lnTo>
                <a:lnTo>
                  <a:pt x="199926" y="34538"/>
                </a:lnTo>
                <a:lnTo>
                  <a:pt x="200025" y="0"/>
                </a:lnTo>
                <a:lnTo>
                  <a:pt x="200025" y="10522"/>
                </a:lnTo>
                <a:lnTo>
                  <a:pt x="200818" y="12529"/>
                </a:lnTo>
                <a:lnTo>
                  <a:pt x="207795" y="23572"/>
                </a:lnTo>
                <a:lnTo>
                  <a:pt x="211416" y="31045"/>
                </a:lnTo>
                <a:lnTo>
                  <a:pt x="214248" y="40509"/>
                </a:lnTo>
                <a:lnTo>
                  <a:pt x="217723" y="48627"/>
                </a:lnTo>
                <a:lnTo>
                  <a:pt x="219797" y="57527"/>
                </a:lnTo>
                <a:lnTo>
                  <a:pt x="221512" y="66774"/>
                </a:lnTo>
                <a:lnTo>
                  <a:pt x="224921" y="76175"/>
                </a:lnTo>
                <a:lnTo>
                  <a:pt x="229082" y="85645"/>
                </a:lnTo>
                <a:lnTo>
                  <a:pt x="233576" y="95940"/>
                </a:lnTo>
                <a:lnTo>
                  <a:pt x="235886" y="102018"/>
                </a:lnTo>
                <a:lnTo>
                  <a:pt x="238220" y="108452"/>
                </a:lnTo>
                <a:lnTo>
                  <a:pt x="239776" y="114329"/>
                </a:lnTo>
                <a:lnTo>
                  <a:pt x="241504" y="125092"/>
                </a:lnTo>
                <a:lnTo>
                  <a:pt x="242759" y="130979"/>
                </a:lnTo>
                <a:lnTo>
                  <a:pt x="244389" y="137284"/>
                </a:lnTo>
                <a:lnTo>
                  <a:pt x="246270" y="143869"/>
                </a:lnTo>
                <a:lnTo>
                  <a:pt x="250476" y="157536"/>
                </a:lnTo>
                <a:lnTo>
                  <a:pt x="252709" y="164514"/>
                </a:lnTo>
                <a:lnTo>
                  <a:pt x="254197" y="170753"/>
                </a:lnTo>
                <a:lnTo>
                  <a:pt x="255851" y="181920"/>
                </a:lnTo>
                <a:lnTo>
                  <a:pt x="257086" y="187914"/>
                </a:lnTo>
                <a:lnTo>
                  <a:pt x="258703" y="194291"/>
                </a:lnTo>
                <a:lnTo>
                  <a:pt x="260575" y="200923"/>
                </a:lnTo>
                <a:lnTo>
                  <a:pt x="261822" y="207726"/>
                </a:lnTo>
                <a:lnTo>
                  <a:pt x="262655" y="214643"/>
                </a:lnTo>
                <a:lnTo>
                  <a:pt x="263210" y="221635"/>
                </a:lnTo>
                <a:lnTo>
                  <a:pt x="262785" y="228678"/>
                </a:lnTo>
                <a:lnTo>
                  <a:pt x="261708" y="235755"/>
                </a:lnTo>
                <a:lnTo>
                  <a:pt x="260198" y="242854"/>
                </a:lnTo>
                <a:lnTo>
                  <a:pt x="258396" y="249174"/>
                </a:lnTo>
                <a:lnTo>
                  <a:pt x="254278" y="260429"/>
                </a:lnTo>
                <a:lnTo>
                  <a:pt x="251275" y="266447"/>
                </a:lnTo>
                <a:lnTo>
                  <a:pt x="247685" y="272840"/>
                </a:lnTo>
                <a:lnTo>
                  <a:pt x="243705" y="279483"/>
                </a:lnTo>
                <a:lnTo>
                  <a:pt x="240257" y="286294"/>
                </a:lnTo>
                <a:lnTo>
                  <a:pt x="237165" y="293215"/>
                </a:lnTo>
                <a:lnTo>
                  <a:pt x="234309" y="300210"/>
                </a:lnTo>
                <a:lnTo>
                  <a:pt x="230025" y="306461"/>
                </a:lnTo>
                <a:lnTo>
                  <a:pt x="224787" y="312216"/>
                </a:lnTo>
                <a:lnTo>
                  <a:pt x="213411" y="322844"/>
                </a:lnTo>
                <a:lnTo>
                  <a:pt x="203064" y="332859"/>
                </a:lnTo>
                <a:lnTo>
                  <a:pt x="198082" y="336959"/>
                </a:lnTo>
                <a:lnTo>
                  <a:pt x="193173" y="340485"/>
                </a:lnTo>
                <a:lnTo>
                  <a:pt x="188314" y="343630"/>
                </a:lnTo>
                <a:lnTo>
                  <a:pt x="182692" y="346521"/>
                </a:lnTo>
                <a:lnTo>
                  <a:pt x="176564" y="349241"/>
                </a:lnTo>
                <a:lnTo>
                  <a:pt x="170096" y="351849"/>
                </a:lnTo>
                <a:lnTo>
                  <a:pt x="164991" y="354381"/>
                </a:lnTo>
                <a:lnTo>
                  <a:pt x="157202" y="359311"/>
                </a:lnTo>
                <a:lnTo>
                  <a:pt x="148978" y="362031"/>
                </a:lnTo>
                <a:lnTo>
                  <a:pt x="140825" y="363241"/>
                </a:lnTo>
                <a:lnTo>
                  <a:pt x="134556" y="363778"/>
                </a:lnTo>
                <a:lnTo>
                  <a:pt x="126563" y="364080"/>
                </a:lnTo>
                <a:lnTo>
                  <a:pt x="115375" y="364170"/>
                </a:lnTo>
                <a:lnTo>
                  <a:pt x="111842" y="363389"/>
                </a:lnTo>
                <a:lnTo>
                  <a:pt x="103076" y="359291"/>
                </a:lnTo>
                <a:lnTo>
                  <a:pt x="97934" y="358054"/>
                </a:lnTo>
                <a:lnTo>
                  <a:pt x="93003" y="355387"/>
                </a:lnTo>
                <a:lnTo>
                  <a:pt x="87162" y="351000"/>
                </a:lnTo>
                <a:lnTo>
                  <a:pt x="86683" y="349846"/>
                </a:lnTo>
                <a:lnTo>
                  <a:pt x="85725" y="3427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"/>
          <p:cNvSpPr/>
          <p:nvPr/>
        </p:nvSpPr>
        <p:spPr>
          <a:xfrm>
            <a:off x="6251899" y="2464627"/>
            <a:ext cx="227356" cy="192722"/>
          </a:xfrm>
          <a:custGeom>
            <a:avLst/>
            <a:gdLst/>
            <a:ahLst/>
            <a:cxnLst/>
            <a:rect l="0" t="0" r="0" b="0"/>
            <a:pathLst>
              <a:path w="227356" h="192722">
                <a:moveTo>
                  <a:pt x="120326" y="14254"/>
                </a:moveTo>
                <a:lnTo>
                  <a:pt x="106419" y="348"/>
                </a:lnTo>
                <a:lnTo>
                  <a:pt x="100410" y="42"/>
                </a:lnTo>
                <a:lnTo>
                  <a:pt x="96129" y="0"/>
                </a:lnTo>
                <a:lnTo>
                  <a:pt x="93876" y="782"/>
                </a:lnTo>
                <a:lnTo>
                  <a:pt x="89255" y="3769"/>
                </a:lnTo>
                <a:lnTo>
                  <a:pt x="82440" y="7742"/>
                </a:lnTo>
                <a:lnTo>
                  <a:pt x="78399" y="9912"/>
                </a:lnTo>
                <a:lnTo>
                  <a:pt x="71794" y="14441"/>
                </a:lnTo>
                <a:lnTo>
                  <a:pt x="65418" y="19893"/>
                </a:lnTo>
                <a:lnTo>
                  <a:pt x="57293" y="27608"/>
                </a:lnTo>
                <a:lnTo>
                  <a:pt x="52904" y="31094"/>
                </a:lnTo>
                <a:lnTo>
                  <a:pt x="48390" y="34212"/>
                </a:lnTo>
                <a:lnTo>
                  <a:pt x="43794" y="37084"/>
                </a:lnTo>
                <a:lnTo>
                  <a:pt x="39936" y="40586"/>
                </a:lnTo>
                <a:lnTo>
                  <a:pt x="36570" y="44509"/>
                </a:lnTo>
                <a:lnTo>
                  <a:pt x="33532" y="48712"/>
                </a:lnTo>
                <a:lnTo>
                  <a:pt x="30714" y="53101"/>
                </a:lnTo>
                <a:lnTo>
                  <a:pt x="28040" y="57614"/>
                </a:lnTo>
                <a:lnTo>
                  <a:pt x="25465" y="62211"/>
                </a:lnTo>
                <a:lnTo>
                  <a:pt x="20486" y="71551"/>
                </a:lnTo>
                <a:lnTo>
                  <a:pt x="10822" y="90483"/>
                </a:lnTo>
                <a:lnTo>
                  <a:pt x="9223" y="95236"/>
                </a:lnTo>
                <a:lnTo>
                  <a:pt x="8157" y="99992"/>
                </a:lnTo>
                <a:lnTo>
                  <a:pt x="7447" y="104750"/>
                </a:lnTo>
                <a:lnTo>
                  <a:pt x="6179" y="108716"/>
                </a:lnTo>
                <a:lnTo>
                  <a:pt x="4541" y="112154"/>
                </a:lnTo>
                <a:lnTo>
                  <a:pt x="2655" y="115239"/>
                </a:lnTo>
                <a:lnTo>
                  <a:pt x="1397" y="118883"/>
                </a:lnTo>
                <a:lnTo>
                  <a:pt x="559" y="122901"/>
                </a:lnTo>
                <a:lnTo>
                  <a:pt x="0" y="127166"/>
                </a:lnTo>
                <a:lnTo>
                  <a:pt x="421" y="131598"/>
                </a:lnTo>
                <a:lnTo>
                  <a:pt x="1495" y="136139"/>
                </a:lnTo>
                <a:lnTo>
                  <a:pt x="3005" y="140755"/>
                </a:lnTo>
                <a:lnTo>
                  <a:pt x="4806" y="144625"/>
                </a:lnTo>
                <a:lnTo>
                  <a:pt x="6800" y="147999"/>
                </a:lnTo>
                <a:lnTo>
                  <a:pt x="8923" y="151042"/>
                </a:lnTo>
                <a:lnTo>
                  <a:pt x="11132" y="154659"/>
                </a:lnTo>
                <a:lnTo>
                  <a:pt x="13399" y="158657"/>
                </a:lnTo>
                <a:lnTo>
                  <a:pt x="15703" y="162910"/>
                </a:lnTo>
                <a:lnTo>
                  <a:pt x="18827" y="166539"/>
                </a:lnTo>
                <a:lnTo>
                  <a:pt x="22498" y="169752"/>
                </a:lnTo>
                <a:lnTo>
                  <a:pt x="26532" y="172688"/>
                </a:lnTo>
                <a:lnTo>
                  <a:pt x="33131" y="178067"/>
                </a:lnTo>
                <a:lnTo>
                  <a:pt x="39504" y="183103"/>
                </a:lnTo>
                <a:lnTo>
                  <a:pt x="43426" y="185558"/>
                </a:lnTo>
                <a:lnTo>
                  <a:pt x="47628" y="187988"/>
                </a:lnTo>
                <a:lnTo>
                  <a:pt x="52016" y="189608"/>
                </a:lnTo>
                <a:lnTo>
                  <a:pt x="56530" y="190688"/>
                </a:lnTo>
                <a:lnTo>
                  <a:pt x="61126" y="191407"/>
                </a:lnTo>
                <a:lnTo>
                  <a:pt x="65778" y="191888"/>
                </a:lnTo>
                <a:lnTo>
                  <a:pt x="70467" y="192208"/>
                </a:lnTo>
                <a:lnTo>
                  <a:pt x="75181" y="192421"/>
                </a:lnTo>
                <a:lnTo>
                  <a:pt x="86767" y="192658"/>
                </a:lnTo>
                <a:lnTo>
                  <a:pt x="93191" y="192721"/>
                </a:lnTo>
                <a:lnTo>
                  <a:pt x="99061" y="191970"/>
                </a:lnTo>
                <a:lnTo>
                  <a:pt x="104562" y="190675"/>
                </a:lnTo>
                <a:lnTo>
                  <a:pt x="109816" y="189018"/>
                </a:lnTo>
                <a:lnTo>
                  <a:pt x="114906" y="187119"/>
                </a:lnTo>
                <a:lnTo>
                  <a:pt x="119888" y="185060"/>
                </a:lnTo>
                <a:lnTo>
                  <a:pt x="124797" y="182893"/>
                </a:lnTo>
                <a:lnTo>
                  <a:pt x="134484" y="178369"/>
                </a:lnTo>
                <a:lnTo>
                  <a:pt x="167943" y="161880"/>
                </a:lnTo>
                <a:lnTo>
                  <a:pt x="172708" y="158709"/>
                </a:lnTo>
                <a:lnTo>
                  <a:pt x="177472" y="155007"/>
                </a:lnTo>
                <a:lnTo>
                  <a:pt x="182236" y="150952"/>
                </a:lnTo>
                <a:lnTo>
                  <a:pt x="186999" y="147455"/>
                </a:lnTo>
                <a:lnTo>
                  <a:pt x="191762" y="144329"/>
                </a:lnTo>
                <a:lnTo>
                  <a:pt x="196525" y="141452"/>
                </a:lnTo>
                <a:lnTo>
                  <a:pt x="200494" y="137947"/>
                </a:lnTo>
                <a:lnTo>
                  <a:pt x="203934" y="134022"/>
                </a:lnTo>
                <a:lnTo>
                  <a:pt x="207021" y="129818"/>
                </a:lnTo>
                <a:lnTo>
                  <a:pt x="209872" y="125428"/>
                </a:lnTo>
                <a:lnTo>
                  <a:pt x="212567" y="120914"/>
                </a:lnTo>
                <a:lnTo>
                  <a:pt x="215158" y="116317"/>
                </a:lnTo>
                <a:lnTo>
                  <a:pt x="220152" y="106975"/>
                </a:lnTo>
                <a:lnTo>
                  <a:pt x="222596" y="102262"/>
                </a:lnTo>
                <a:lnTo>
                  <a:pt x="224224" y="98326"/>
                </a:lnTo>
                <a:lnTo>
                  <a:pt x="225311" y="94908"/>
                </a:lnTo>
                <a:lnTo>
                  <a:pt x="226034" y="91836"/>
                </a:lnTo>
                <a:lnTo>
                  <a:pt x="226517" y="88200"/>
                </a:lnTo>
                <a:lnTo>
                  <a:pt x="226839" y="84189"/>
                </a:lnTo>
                <a:lnTo>
                  <a:pt x="227196" y="76292"/>
                </a:lnTo>
                <a:lnTo>
                  <a:pt x="227355" y="70137"/>
                </a:lnTo>
                <a:lnTo>
                  <a:pt x="226603" y="66590"/>
                </a:lnTo>
                <a:lnTo>
                  <a:pt x="225309" y="62639"/>
                </a:lnTo>
                <a:lnTo>
                  <a:pt x="223652" y="58417"/>
                </a:lnTo>
                <a:lnTo>
                  <a:pt x="221753" y="54808"/>
                </a:lnTo>
                <a:lnTo>
                  <a:pt x="219694" y="51609"/>
                </a:lnTo>
                <a:lnTo>
                  <a:pt x="217527" y="48682"/>
                </a:lnTo>
                <a:lnTo>
                  <a:pt x="210887" y="43314"/>
                </a:lnTo>
                <a:lnTo>
                  <a:pt x="206894" y="40771"/>
                </a:lnTo>
                <a:lnTo>
                  <a:pt x="202644" y="38282"/>
                </a:lnTo>
                <a:lnTo>
                  <a:pt x="198223" y="35829"/>
                </a:lnTo>
                <a:lnTo>
                  <a:pt x="193688" y="33400"/>
                </a:lnTo>
                <a:lnTo>
                  <a:pt x="188284" y="31780"/>
                </a:lnTo>
                <a:lnTo>
                  <a:pt x="182300" y="30700"/>
                </a:lnTo>
                <a:lnTo>
                  <a:pt x="175929" y="29981"/>
                </a:lnTo>
                <a:lnTo>
                  <a:pt x="170095" y="28707"/>
                </a:lnTo>
                <a:lnTo>
                  <a:pt x="164618" y="27064"/>
                </a:lnTo>
                <a:lnTo>
                  <a:pt x="159379" y="25175"/>
                </a:lnTo>
                <a:lnTo>
                  <a:pt x="153504" y="23916"/>
                </a:lnTo>
                <a:lnTo>
                  <a:pt x="147208" y="23077"/>
                </a:lnTo>
                <a:lnTo>
                  <a:pt x="140628" y="22517"/>
                </a:lnTo>
                <a:lnTo>
                  <a:pt x="134654" y="22144"/>
                </a:lnTo>
                <a:lnTo>
                  <a:pt x="123783" y="21729"/>
                </a:lnTo>
                <a:lnTo>
                  <a:pt x="108738" y="21496"/>
                </a:lnTo>
                <a:lnTo>
                  <a:pt x="94226" y="21427"/>
                </a:lnTo>
                <a:lnTo>
                  <a:pt x="90226" y="22211"/>
                </a:lnTo>
                <a:lnTo>
                  <a:pt x="83665" y="25198"/>
                </a:lnTo>
                <a:lnTo>
                  <a:pt x="78102" y="29172"/>
                </a:lnTo>
                <a:lnTo>
                  <a:pt x="70319" y="356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"/>
          <p:cNvSpPr/>
          <p:nvPr/>
        </p:nvSpPr>
        <p:spPr>
          <a:xfrm>
            <a:off x="6324803" y="2836068"/>
            <a:ext cx="33135" cy="257176"/>
          </a:xfrm>
          <a:custGeom>
            <a:avLst/>
            <a:gdLst/>
            <a:ahLst/>
            <a:cxnLst/>
            <a:rect l="0" t="0" r="0" b="0"/>
            <a:pathLst>
              <a:path w="33135" h="257176">
                <a:moveTo>
                  <a:pt x="18847" y="0"/>
                </a:moveTo>
                <a:lnTo>
                  <a:pt x="11790" y="0"/>
                </a:lnTo>
                <a:lnTo>
                  <a:pt x="11728" y="3793"/>
                </a:lnTo>
                <a:lnTo>
                  <a:pt x="12514" y="5704"/>
                </a:lnTo>
                <a:lnTo>
                  <a:pt x="13831" y="7771"/>
                </a:lnTo>
                <a:lnTo>
                  <a:pt x="15503" y="9943"/>
                </a:lnTo>
                <a:lnTo>
                  <a:pt x="14236" y="12979"/>
                </a:lnTo>
                <a:lnTo>
                  <a:pt x="11011" y="16590"/>
                </a:lnTo>
                <a:lnTo>
                  <a:pt x="6479" y="20585"/>
                </a:lnTo>
                <a:lnTo>
                  <a:pt x="3458" y="24042"/>
                </a:lnTo>
                <a:lnTo>
                  <a:pt x="1444" y="27141"/>
                </a:lnTo>
                <a:lnTo>
                  <a:pt x="101" y="30000"/>
                </a:lnTo>
                <a:lnTo>
                  <a:pt x="0" y="34288"/>
                </a:lnTo>
                <a:lnTo>
                  <a:pt x="726" y="39527"/>
                </a:lnTo>
                <a:lnTo>
                  <a:pt x="2003" y="45402"/>
                </a:lnTo>
                <a:lnTo>
                  <a:pt x="2856" y="51699"/>
                </a:lnTo>
                <a:lnTo>
                  <a:pt x="3423" y="58279"/>
                </a:lnTo>
                <a:lnTo>
                  <a:pt x="3802" y="65046"/>
                </a:lnTo>
                <a:lnTo>
                  <a:pt x="4848" y="71939"/>
                </a:lnTo>
                <a:lnTo>
                  <a:pt x="6339" y="78916"/>
                </a:lnTo>
                <a:lnTo>
                  <a:pt x="8127" y="85948"/>
                </a:lnTo>
                <a:lnTo>
                  <a:pt x="9319" y="93018"/>
                </a:lnTo>
                <a:lnTo>
                  <a:pt x="10113" y="100112"/>
                </a:lnTo>
                <a:lnTo>
                  <a:pt x="10643" y="107223"/>
                </a:lnTo>
                <a:lnTo>
                  <a:pt x="10997" y="114344"/>
                </a:lnTo>
                <a:lnTo>
                  <a:pt x="11389" y="128607"/>
                </a:lnTo>
                <a:lnTo>
                  <a:pt x="12288" y="135745"/>
                </a:lnTo>
                <a:lnTo>
                  <a:pt x="13680" y="142884"/>
                </a:lnTo>
                <a:lnTo>
                  <a:pt x="15402" y="150025"/>
                </a:lnTo>
                <a:lnTo>
                  <a:pt x="16551" y="156373"/>
                </a:lnTo>
                <a:lnTo>
                  <a:pt x="17316" y="162192"/>
                </a:lnTo>
                <a:lnTo>
                  <a:pt x="17826" y="167660"/>
                </a:lnTo>
                <a:lnTo>
                  <a:pt x="18166" y="173686"/>
                </a:lnTo>
                <a:lnTo>
                  <a:pt x="18544" y="186731"/>
                </a:lnTo>
                <a:lnTo>
                  <a:pt x="18787" y="203896"/>
                </a:lnTo>
                <a:lnTo>
                  <a:pt x="18820" y="212593"/>
                </a:lnTo>
                <a:lnTo>
                  <a:pt x="19622" y="217135"/>
                </a:lnTo>
                <a:lnTo>
                  <a:pt x="20952" y="221751"/>
                </a:lnTo>
                <a:lnTo>
                  <a:pt x="22631" y="226415"/>
                </a:lnTo>
                <a:lnTo>
                  <a:pt x="23751" y="230319"/>
                </a:lnTo>
                <a:lnTo>
                  <a:pt x="24497" y="233714"/>
                </a:lnTo>
                <a:lnTo>
                  <a:pt x="25327" y="239605"/>
                </a:lnTo>
                <a:lnTo>
                  <a:pt x="25696" y="244868"/>
                </a:lnTo>
                <a:lnTo>
                  <a:pt x="26588" y="247383"/>
                </a:lnTo>
                <a:lnTo>
                  <a:pt x="27976" y="249853"/>
                </a:lnTo>
                <a:lnTo>
                  <a:pt x="33134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"/>
          <p:cNvSpPr/>
          <p:nvPr/>
        </p:nvSpPr>
        <p:spPr>
          <a:xfrm>
            <a:off x="6208212" y="3274930"/>
            <a:ext cx="199732" cy="296943"/>
          </a:xfrm>
          <a:custGeom>
            <a:avLst/>
            <a:gdLst/>
            <a:ahLst/>
            <a:cxnLst/>
            <a:rect l="0" t="0" r="0" b="0"/>
            <a:pathLst>
              <a:path w="199732" h="296943">
                <a:moveTo>
                  <a:pt x="6850" y="96920"/>
                </a:moveTo>
                <a:lnTo>
                  <a:pt x="6850" y="93127"/>
                </a:lnTo>
                <a:lnTo>
                  <a:pt x="6056" y="92010"/>
                </a:lnTo>
                <a:lnTo>
                  <a:pt x="4733" y="91266"/>
                </a:lnTo>
                <a:lnTo>
                  <a:pt x="699" y="90070"/>
                </a:lnTo>
                <a:lnTo>
                  <a:pt x="368" y="89178"/>
                </a:lnTo>
                <a:lnTo>
                  <a:pt x="0" y="86071"/>
                </a:lnTo>
                <a:lnTo>
                  <a:pt x="696" y="84131"/>
                </a:lnTo>
                <a:lnTo>
                  <a:pt x="4674" y="77608"/>
                </a:lnTo>
                <a:lnTo>
                  <a:pt x="6564" y="69721"/>
                </a:lnTo>
                <a:lnTo>
                  <a:pt x="12497" y="62913"/>
                </a:lnTo>
                <a:lnTo>
                  <a:pt x="23635" y="51588"/>
                </a:lnTo>
                <a:lnTo>
                  <a:pt x="37817" y="37380"/>
                </a:lnTo>
                <a:lnTo>
                  <a:pt x="40988" y="35002"/>
                </a:lnTo>
                <a:lnTo>
                  <a:pt x="44690" y="32622"/>
                </a:lnTo>
                <a:lnTo>
                  <a:pt x="48746" y="30242"/>
                </a:lnTo>
                <a:lnTo>
                  <a:pt x="52243" y="27862"/>
                </a:lnTo>
                <a:lnTo>
                  <a:pt x="58245" y="23100"/>
                </a:lnTo>
                <a:lnTo>
                  <a:pt x="61751" y="20719"/>
                </a:lnTo>
                <a:lnTo>
                  <a:pt x="65675" y="18338"/>
                </a:lnTo>
                <a:lnTo>
                  <a:pt x="69880" y="15957"/>
                </a:lnTo>
                <a:lnTo>
                  <a:pt x="73476" y="14370"/>
                </a:lnTo>
                <a:lnTo>
                  <a:pt x="79589" y="12605"/>
                </a:lnTo>
                <a:lnTo>
                  <a:pt x="84951" y="9705"/>
                </a:lnTo>
                <a:lnTo>
                  <a:pt x="87493" y="7820"/>
                </a:lnTo>
                <a:lnTo>
                  <a:pt x="92433" y="5726"/>
                </a:lnTo>
                <a:lnTo>
                  <a:pt x="98068" y="4796"/>
                </a:lnTo>
                <a:lnTo>
                  <a:pt x="101793" y="4547"/>
                </a:lnTo>
                <a:lnTo>
                  <a:pt x="105864" y="4382"/>
                </a:lnTo>
                <a:lnTo>
                  <a:pt x="108578" y="3478"/>
                </a:lnTo>
                <a:lnTo>
                  <a:pt x="110388" y="2081"/>
                </a:lnTo>
                <a:lnTo>
                  <a:pt x="111594" y="356"/>
                </a:lnTo>
                <a:lnTo>
                  <a:pt x="113192" y="0"/>
                </a:lnTo>
                <a:lnTo>
                  <a:pt x="115051" y="557"/>
                </a:lnTo>
                <a:lnTo>
                  <a:pt x="117084" y="1721"/>
                </a:lnTo>
                <a:lnTo>
                  <a:pt x="121460" y="3016"/>
                </a:lnTo>
                <a:lnTo>
                  <a:pt x="123738" y="3360"/>
                </a:lnTo>
                <a:lnTo>
                  <a:pt x="128386" y="5861"/>
                </a:lnTo>
                <a:lnTo>
                  <a:pt x="130736" y="7639"/>
                </a:lnTo>
                <a:lnTo>
                  <a:pt x="132304" y="9617"/>
                </a:lnTo>
                <a:lnTo>
                  <a:pt x="133348" y="11731"/>
                </a:lnTo>
                <a:lnTo>
                  <a:pt x="134509" y="16195"/>
                </a:lnTo>
                <a:lnTo>
                  <a:pt x="135025" y="20826"/>
                </a:lnTo>
                <a:lnTo>
                  <a:pt x="135956" y="23171"/>
                </a:lnTo>
                <a:lnTo>
                  <a:pt x="140265" y="30265"/>
                </a:lnTo>
                <a:lnTo>
                  <a:pt x="141552" y="35016"/>
                </a:lnTo>
                <a:lnTo>
                  <a:pt x="142124" y="41890"/>
                </a:lnTo>
                <a:lnTo>
                  <a:pt x="142277" y="45946"/>
                </a:lnTo>
                <a:lnTo>
                  <a:pt x="141584" y="49443"/>
                </a:lnTo>
                <a:lnTo>
                  <a:pt x="137611" y="58158"/>
                </a:lnTo>
                <a:lnTo>
                  <a:pt x="136404" y="63288"/>
                </a:lnTo>
                <a:lnTo>
                  <a:pt x="135867" y="70330"/>
                </a:lnTo>
                <a:lnTo>
                  <a:pt x="135724" y="74431"/>
                </a:lnTo>
                <a:lnTo>
                  <a:pt x="133448" y="83220"/>
                </a:lnTo>
                <a:lnTo>
                  <a:pt x="129791" y="91625"/>
                </a:lnTo>
                <a:lnTo>
                  <a:pt x="125520" y="98006"/>
                </a:lnTo>
                <a:lnTo>
                  <a:pt x="123092" y="105605"/>
                </a:lnTo>
                <a:lnTo>
                  <a:pt x="121219" y="114273"/>
                </a:lnTo>
                <a:lnTo>
                  <a:pt x="117742" y="123418"/>
                </a:lnTo>
                <a:lnTo>
                  <a:pt x="115667" y="130657"/>
                </a:lnTo>
                <a:lnTo>
                  <a:pt x="113950" y="137314"/>
                </a:lnTo>
                <a:lnTo>
                  <a:pt x="110542" y="145564"/>
                </a:lnTo>
                <a:lnTo>
                  <a:pt x="106381" y="154523"/>
                </a:lnTo>
                <a:lnTo>
                  <a:pt x="102680" y="163002"/>
                </a:lnTo>
                <a:lnTo>
                  <a:pt x="101035" y="169417"/>
                </a:lnTo>
                <a:lnTo>
                  <a:pt x="98187" y="177030"/>
                </a:lnTo>
                <a:lnTo>
                  <a:pt x="94276" y="184912"/>
                </a:lnTo>
                <a:lnTo>
                  <a:pt x="89891" y="191061"/>
                </a:lnTo>
                <a:lnTo>
                  <a:pt x="88404" y="194605"/>
                </a:lnTo>
                <a:lnTo>
                  <a:pt x="86753" y="202777"/>
                </a:lnTo>
                <a:lnTo>
                  <a:pt x="83902" y="209584"/>
                </a:lnTo>
                <a:lnTo>
                  <a:pt x="80783" y="215255"/>
                </a:lnTo>
                <a:lnTo>
                  <a:pt x="78233" y="222911"/>
                </a:lnTo>
                <a:lnTo>
                  <a:pt x="73597" y="230206"/>
                </a:lnTo>
                <a:lnTo>
                  <a:pt x="71077" y="238188"/>
                </a:lnTo>
                <a:lnTo>
                  <a:pt x="67674" y="245960"/>
                </a:lnTo>
                <a:lnTo>
                  <a:pt x="63516" y="252589"/>
                </a:lnTo>
                <a:lnTo>
                  <a:pt x="59022" y="258181"/>
                </a:lnTo>
                <a:lnTo>
                  <a:pt x="54380" y="263312"/>
                </a:lnTo>
                <a:lnTo>
                  <a:pt x="52824" y="265791"/>
                </a:lnTo>
                <a:lnTo>
                  <a:pt x="51095" y="270664"/>
                </a:lnTo>
                <a:lnTo>
                  <a:pt x="49841" y="272280"/>
                </a:lnTo>
                <a:lnTo>
                  <a:pt x="48210" y="273358"/>
                </a:lnTo>
                <a:lnTo>
                  <a:pt x="46330" y="274077"/>
                </a:lnTo>
                <a:lnTo>
                  <a:pt x="45076" y="275349"/>
                </a:lnTo>
                <a:lnTo>
                  <a:pt x="44240" y="276991"/>
                </a:lnTo>
                <a:lnTo>
                  <a:pt x="42899" y="281538"/>
                </a:lnTo>
                <a:lnTo>
                  <a:pt x="42588" y="289867"/>
                </a:lnTo>
                <a:lnTo>
                  <a:pt x="42571" y="295856"/>
                </a:lnTo>
                <a:lnTo>
                  <a:pt x="43364" y="296219"/>
                </a:lnTo>
                <a:lnTo>
                  <a:pt x="48272" y="296729"/>
                </a:lnTo>
                <a:lnTo>
                  <a:pt x="55569" y="296916"/>
                </a:lnTo>
                <a:lnTo>
                  <a:pt x="72837" y="296942"/>
                </a:lnTo>
                <a:lnTo>
                  <a:pt x="76242" y="296149"/>
                </a:lnTo>
                <a:lnTo>
                  <a:pt x="80099" y="294827"/>
                </a:lnTo>
                <a:lnTo>
                  <a:pt x="84258" y="293152"/>
                </a:lnTo>
                <a:lnTo>
                  <a:pt x="89411" y="292034"/>
                </a:lnTo>
                <a:lnTo>
                  <a:pt x="95228" y="291290"/>
                </a:lnTo>
                <a:lnTo>
                  <a:pt x="101488" y="290794"/>
                </a:lnTo>
                <a:lnTo>
                  <a:pt x="106454" y="289669"/>
                </a:lnTo>
                <a:lnTo>
                  <a:pt x="110559" y="288125"/>
                </a:lnTo>
                <a:lnTo>
                  <a:pt x="114090" y="286303"/>
                </a:lnTo>
                <a:lnTo>
                  <a:pt x="118031" y="285087"/>
                </a:lnTo>
                <a:lnTo>
                  <a:pt x="122245" y="284277"/>
                </a:lnTo>
                <a:lnTo>
                  <a:pt x="126643" y="283737"/>
                </a:lnTo>
                <a:lnTo>
                  <a:pt x="131162" y="283377"/>
                </a:lnTo>
                <a:lnTo>
                  <a:pt x="135762" y="283137"/>
                </a:lnTo>
                <a:lnTo>
                  <a:pt x="145107" y="282871"/>
                </a:lnTo>
                <a:lnTo>
                  <a:pt x="182126" y="282662"/>
                </a:lnTo>
                <a:lnTo>
                  <a:pt x="199731" y="2826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8"/>
          <p:cNvSpPr/>
          <p:nvPr/>
        </p:nvSpPr>
        <p:spPr>
          <a:xfrm>
            <a:off x="6950876" y="2414587"/>
            <a:ext cx="28568" cy="257176"/>
          </a:xfrm>
          <a:custGeom>
            <a:avLst/>
            <a:gdLst/>
            <a:ahLst/>
            <a:cxnLst/>
            <a:rect l="0" t="0" r="0" b="0"/>
            <a:pathLst>
              <a:path w="28568" h="257176">
                <a:moveTo>
                  <a:pt x="7136" y="0"/>
                </a:moveTo>
                <a:lnTo>
                  <a:pt x="287" y="0"/>
                </a:lnTo>
                <a:lnTo>
                  <a:pt x="9" y="7276"/>
                </a:lnTo>
                <a:lnTo>
                  <a:pt x="0" y="10642"/>
                </a:lnTo>
                <a:lnTo>
                  <a:pt x="791" y="12651"/>
                </a:lnTo>
                <a:lnTo>
                  <a:pt x="2112" y="14784"/>
                </a:lnTo>
                <a:lnTo>
                  <a:pt x="3787" y="17000"/>
                </a:lnTo>
                <a:lnTo>
                  <a:pt x="4903" y="19271"/>
                </a:lnTo>
                <a:lnTo>
                  <a:pt x="5648" y="21578"/>
                </a:lnTo>
                <a:lnTo>
                  <a:pt x="6475" y="26259"/>
                </a:lnTo>
                <a:lnTo>
                  <a:pt x="6940" y="34151"/>
                </a:lnTo>
                <a:lnTo>
                  <a:pt x="7110" y="51397"/>
                </a:lnTo>
                <a:lnTo>
                  <a:pt x="7135" y="90586"/>
                </a:lnTo>
                <a:lnTo>
                  <a:pt x="7930" y="95315"/>
                </a:lnTo>
                <a:lnTo>
                  <a:pt x="9252" y="100056"/>
                </a:lnTo>
                <a:lnTo>
                  <a:pt x="10928" y="104804"/>
                </a:lnTo>
                <a:lnTo>
                  <a:pt x="12045" y="109557"/>
                </a:lnTo>
                <a:lnTo>
                  <a:pt x="12790" y="114313"/>
                </a:lnTo>
                <a:lnTo>
                  <a:pt x="13287" y="119071"/>
                </a:lnTo>
                <a:lnTo>
                  <a:pt x="13618" y="123831"/>
                </a:lnTo>
                <a:lnTo>
                  <a:pt x="13839" y="128591"/>
                </a:lnTo>
                <a:lnTo>
                  <a:pt x="14084" y="138908"/>
                </a:lnTo>
                <a:lnTo>
                  <a:pt x="14254" y="168076"/>
                </a:lnTo>
                <a:lnTo>
                  <a:pt x="15056" y="173169"/>
                </a:lnTo>
                <a:lnTo>
                  <a:pt x="16385" y="178152"/>
                </a:lnTo>
                <a:lnTo>
                  <a:pt x="18064" y="183062"/>
                </a:lnTo>
                <a:lnTo>
                  <a:pt x="19184" y="187923"/>
                </a:lnTo>
                <a:lnTo>
                  <a:pt x="19931" y="192750"/>
                </a:lnTo>
                <a:lnTo>
                  <a:pt x="20428" y="197557"/>
                </a:lnTo>
                <a:lnTo>
                  <a:pt x="20982" y="205013"/>
                </a:lnTo>
                <a:lnTo>
                  <a:pt x="21128" y="208113"/>
                </a:lnTo>
                <a:lnTo>
                  <a:pt x="22020" y="211767"/>
                </a:lnTo>
                <a:lnTo>
                  <a:pt x="23409" y="215791"/>
                </a:lnTo>
                <a:lnTo>
                  <a:pt x="25129" y="220060"/>
                </a:lnTo>
                <a:lnTo>
                  <a:pt x="26275" y="223701"/>
                </a:lnTo>
                <a:lnTo>
                  <a:pt x="27039" y="226921"/>
                </a:lnTo>
                <a:lnTo>
                  <a:pt x="27888" y="232616"/>
                </a:lnTo>
                <a:lnTo>
                  <a:pt x="28366" y="240285"/>
                </a:lnTo>
                <a:lnTo>
                  <a:pt x="28541" y="248591"/>
                </a:lnTo>
                <a:lnTo>
                  <a:pt x="2856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9"/>
          <p:cNvSpPr/>
          <p:nvPr/>
        </p:nvSpPr>
        <p:spPr>
          <a:xfrm>
            <a:off x="6836568" y="2808610"/>
            <a:ext cx="292895" cy="241772"/>
          </a:xfrm>
          <a:custGeom>
            <a:avLst/>
            <a:gdLst/>
            <a:ahLst/>
            <a:cxnLst/>
            <a:rect l="0" t="0" r="0" b="0"/>
            <a:pathLst>
              <a:path w="292895" h="241772">
                <a:moveTo>
                  <a:pt x="0" y="48890"/>
                </a:moveTo>
                <a:lnTo>
                  <a:pt x="15170" y="45097"/>
                </a:lnTo>
                <a:lnTo>
                  <a:pt x="19639" y="43186"/>
                </a:lnTo>
                <a:lnTo>
                  <a:pt x="22617" y="41118"/>
                </a:lnTo>
                <a:lnTo>
                  <a:pt x="28926" y="34416"/>
                </a:lnTo>
                <a:lnTo>
                  <a:pt x="31191" y="32097"/>
                </a:lnTo>
                <a:lnTo>
                  <a:pt x="37940" y="27403"/>
                </a:lnTo>
                <a:lnTo>
                  <a:pt x="45438" y="22671"/>
                </a:lnTo>
                <a:lnTo>
                  <a:pt x="51415" y="17922"/>
                </a:lnTo>
                <a:lnTo>
                  <a:pt x="58835" y="13166"/>
                </a:lnTo>
                <a:lnTo>
                  <a:pt x="63036" y="10786"/>
                </a:lnTo>
                <a:lnTo>
                  <a:pt x="71937" y="8142"/>
                </a:lnTo>
                <a:lnTo>
                  <a:pt x="76533" y="7437"/>
                </a:lnTo>
                <a:lnTo>
                  <a:pt x="83756" y="4537"/>
                </a:lnTo>
                <a:lnTo>
                  <a:pt x="86794" y="2653"/>
                </a:lnTo>
                <a:lnTo>
                  <a:pt x="94402" y="558"/>
                </a:lnTo>
                <a:lnTo>
                  <a:pt x="98654" y="0"/>
                </a:lnTo>
                <a:lnTo>
                  <a:pt x="107611" y="1496"/>
                </a:lnTo>
                <a:lnTo>
                  <a:pt x="116089" y="4014"/>
                </a:lnTo>
                <a:lnTo>
                  <a:pt x="122504" y="5132"/>
                </a:lnTo>
                <a:lnTo>
                  <a:pt x="130117" y="7746"/>
                </a:lnTo>
                <a:lnTo>
                  <a:pt x="137999" y="11554"/>
                </a:lnTo>
                <a:lnTo>
                  <a:pt x="146898" y="18160"/>
                </a:lnTo>
                <a:lnTo>
                  <a:pt x="152072" y="22796"/>
                </a:lnTo>
                <a:lnTo>
                  <a:pt x="153769" y="25938"/>
                </a:lnTo>
                <a:lnTo>
                  <a:pt x="154900" y="29620"/>
                </a:lnTo>
                <a:lnTo>
                  <a:pt x="155654" y="33662"/>
                </a:lnTo>
                <a:lnTo>
                  <a:pt x="154570" y="37150"/>
                </a:lnTo>
                <a:lnTo>
                  <a:pt x="152259" y="40270"/>
                </a:lnTo>
                <a:lnTo>
                  <a:pt x="146253" y="46646"/>
                </a:lnTo>
                <a:lnTo>
                  <a:pt x="143540" y="50569"/>
                </a:lnTo>
                <a:lnTo>
                  <a:pt x="140937" y="54772"/>
                </a:lnTo>
                <a:lnTo>
                  <a:pt x="139201" y="59955"/>
                </a:lnTo>
                <a:lnTo>
                  <a:pt x="138045" y="65791"/>
                </a:lnTo>
                <a:lnTo>
                  <a:pt x="137274" y="72063"/>
                </a:lnTo>
                <a:lnTo>
                  <a:pt x="135966" y="77833"/>
                </a:lnTo>
                <a:lnTo>
                  <a:pt x="134301" y="83266"/>
                </a:lnTo>
                <a:lnTo>
                  <a:pt x="132396" y="88476"/>
                </a:lnTo>
                <a:lnTo>
                  <a:pt x="129539" y="93537"/>
                </a:lnTo>
                <a:lnTo>
                  <a:pt x="126047" y="98498"/>
                </a:lnTo>
                <a:lnTo>
                  <a:pt x="122131" y="103393"/>
                </a:lnTo>
                <a:lnTo>
                  <a:pt x="118727" y="109038"/>
                </a:lnTo>
                <a:lnTo>
                  <a:pt x="115665" y="115182"/>
                </a:lnTo>
                <a:lnTo>
                  <a:pt x="112828" y="121660"/>
                </a:lnTo>
                <a:lnTo>
                  <a:pt x="109350" y="127565"/>
                </a:lnTo>
                <a:lnTo>
                  <a:pt x="105443" y="133090"/>
                </a:lnTo>
                <a:lnTo>
                  <a:pt x="101252" y="138361"/>
                </a:lnTo>
                <a:lnTo>
                  <a:pt x="97664" y="143462"/>
                </a:lnTo>
                <a:lnTo>
                  <a:pt x="94478" y="148450"/>
                </a:lnTo>
                <a:lnTo>
                  <a:pt x="91561" y="153363"/>
                </a:lnTo>
                <a:lnTo>
                  <a:pt x="88822" y="158226"/>
                </a:lnTo>
                <a:lnTo>
                  <a:pt x="83662" y="167863"/>
                </a:lnTo>
                <a:lnTo>
                  <a:pt x="76294" y="182213"/>
                </a:lnTo>
                <a:lnTo>
                  <a:pt x="71480" y="189636"/>
                </a:lnTo>
                <a:lnTo>
                  <a:pt x="66694" y="196375"/>
                </a:lnTo>
                <a:lnTo>
                  <a:pt x="64306" y="200394"/>
                </a:lnTo>
                <a:lnTo>
                  <a:pt x="61921" y="204662"/>
                </a:lnTo>
                <a:lnTo>
                  <a:pt x="59270" y="211519"/>
                </a:lnTo>
                <a:lnTo>
                  <a:pt x="58564" y="214460"/>
                </a:lnTo>
                <a:lnTo>
                  <a:pt x="55662" y="219843"/>
                </a:lnTo>
                <a:lnTo>
                  <a:pt x="51123" y="225974"/>
                </a:lnTo>
                <a:lnTo>
                  <a:pt x="50503" y="228929"/>
                </a:lnTo>
                <a:lnTo>
                  <a:pt x="50105" y="233501"/>
                </a:lnTo>
                <a:lnTo>
                  <a:pt x="52167" y="236244"/>
                </a:lnTo>
                <a:lnTo>
                  <a:pt x="56166" y="240679"/>
                </a:lnTo>
                <a:lnTo>
                  <a:pt x="57287" y="241043"/>
                </a:lnTo>
                <a:lnTo>
                  <a:pt x="64792" y="241627"/>
                </a:lnTo>
                <a:lnTo>
                  <a:pt x="73702" y="241728"/>
                </a:lnTo>
                <a:lnTo>
                  <a:pt x="137154" y="241771"/>
                </a:lnTo>
                <a:lnTo>
                  <a:pt x="143030" y="240977"/>
                </a:lnTo>
                <a:lnTo>
                  <a:pt x="148535" y="239654"/>
                </a:lnTo>
                <a:lnTo>
                  <a:pt x="153792" y="237979"/>
                </a:lnTo>
                <a:lnTo>
                  <a:pt x="159678" y="236861"/>
                </a:lnTo>
                <a:lnTo>
                  <a:pt x="165983" y="236116"/>
                </a:lnTo>
                <a:lnTo>
                  <a:pt x="172568" y="235620"/>
                </a:lnTo>
                <a:lnTo>
                  <a:pt x="178546" y="234495"/>
                </a:lnTo>
                <a:lnTo>
                  <a:pt x="184118" y="232952"/>
                </a:lnTo>
                <a:lnTo>
                  <a:pt x="189420" y="231129"/>
                </a:lnTo>
                <a:lnTo>
                  <a:pt x="194543" y="229914"/>
                </a:lnTo>
                <a:lnTo>
                  <a:pt x="199545" y="229103"/>
                </a:lnTo>
                <a:lnTo>
                  <a:pt x="204468" y="228563"/>
                </a:lnTo>
                <a:lnTo>
                  <a:pt x="210131" y="228203"/>
                </a:lnTo>
                <a:lnTo>
                  <a:pt x="216288" y="227963"/>
                </a:lnTo>
                <a:lnTo>
                  <a:pt x="235693" y="227578"/>
                </a:lnTo>
                <a:lnTo>
                  <a:pt x="243923" y="225409"/>
                </a:lnTo>
                <a:lnTo>
                  <a:pt x="252873" y="222593"/>
                </a:lnTo>
                <a:lnTo>
                  <a:pt x="257482" y="221842"/>
                </a:lnTo>
                <a:lnTo>
                  <a:pt x="268701" y="220636"/>
                </a:lnTo>
                <a:lnTo>
                  <a:pt x="276621" y="220398"/>
                </a:lnTo>
                <a:lnTo>
                  <a:pt x="292894" y="2203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"/>
          <p:cNvSpPr/>
          <p:nvPr/>
        </p:nvSpPr>
        <p:spPr>
          <a:xfrm>
            <a:off x="6858000" y="3193378"/>
            <a:ext cx="263861" cy="271341"/>
          </a:xfrm>
          <a:custGeom>
            <a:avLst/>
            <a:gdLst/>
            <a:ahLst/>
            <a:cxnLst/>
            <a:rect l="0" t="0" r="0" b="0"/>
            <a:pathLst>
              <a:path w="263861" h="271341">
                <a:moveTo>
                  <a:pt x="0" y="57028"/>
                </a:moveTo>
                <a:lnTo>
                  <a:pt x="0" y="50178"/>
                </a:lnTo>
                <a:lnTo>
                  <a:pt x="7770" y="42152"/>
                </a:lnTo>
                <a:lnTo>
                  <a:pt x="20584" y="29307"/>
                </a:lnTo>
                <a:lnTo>
                  <a:pt x="24835" y="26641"/>
                </a:lnTo>
                <a:lnTo>
                  <a:pt x="29257" y="24864"/>
                </a:lnTo>
                <a:lnTo>
                  <a:pt x="33792" y="23679"/>
                </a:lnTo>
                <a:lnTo>
                  <a:pt x="39196" y="22095"/>
                </a:lnTo>
                <a:lnTo>
                  <a:pt x="51551" y="18219"/>
                </a:lnTo>
                <a:lnTo>
                  <a:pt x="57386" y="16074"/>
                </a:lnTo>
                <a:lnTo>
                  <a:pt x="62864" y="13850"/>
                </a:lnTo>
                <a:lnTo>
                  <a:pt x="68103" y="11574"/>
                </a:lnTo>
                <a:lnTo>
                  <a:pt x="78158" y="6928"/>
                </a:lnTo>
                <a:lnTo>
                  <a:pt x="83061" y="4578"/>
                </a:lnTo>
                <a:lnTo>
                  <a:pt x="87917" y="3011"/>
                </a:lnTo>
                <a:lnTo>
                  <a:pt x="92743" y="1967"/>
                </a:lnTo>
                <a:lnTo>
                  <a:pt x="97547" y="1270"/>
                </a:lnTo>
                <a:lnTo>
                  <a:pt x="103131" y="806"/>
                </a:lnTo>
                <a:lnTo>
                  <a:pt x="109235" y="497"/>
                </a:lnTo>
                <a:lnTo>
                  <a:pt x="121574" y="153"/>
                </a:lnTo>
                <a:lnTo>
                  <a:pt x="132349" y="0"/>
                </a:lnTo>
                <a:lnTo>
                  <a:pt x="136651" y="753"/>
                </a:lnTo>
                <a:lnTo>
                  <a:pt x="143549" y="3706"/>
                </a:lnTo>
                <a:lnTo>
                  <a:pt x="149259" y="7665"/>
                </a:lnTo>
                <a:lnTo>
                  <a:pt x="156937" y="14356"/>
                </a:lnTo>
                <a:lnTo>
                  <a:pt x="164239" y="21365"/>
                </a:lnTo>
                <a:lnTo>
                  <a:pt x="166643" y="23728"/>
                </a:lnTo>
                <a:lnTo>
                  <a:pt x="167451" y="26097"/>
                </a:lnTo>
                <a:lnTo>
                  <a:pt x="167196" y="28470"/>
                </a:lnTo>
                <a:lnTo>
                  <a:pt x="166233" y="30845"/>
                </a:lnTo>
                <a:lnTo>
                  <a:pt x="165162" y="37718"/>
                </a:lnTo>
                <a:lnTo>
                  <a:pt x="164877" y="41774"/>
                </a:lnTo>
                <a:lnTo>
                  <a:pt x="163893" y="46064"/>
                </a:lnTo>
                <a:lnTo>
                  <a:pt x="162443" y="50513"/>
                </a:lnTo>
                <a:lnTo>
                  <a:pt x="160683" y="55066"/>
                </a:lnTo>
                <a:lnTo>
                  <a:pt x="157922" y="59688"/>
                </a:lnTo>
                <a:lnTo>
                  <a:pt x="154494" y="64358"/>
                </a:lnTo>
                <a:lnTo>
                  <a:pt x="150621" y="69058"/>
                </a:lnTo>
                <a:lnTo>
                  <a:pt x="146451" y="73779"/>
                </a:lnTo>
                <a:lnTo>
                  <a:pt x="137585" y="83258"/>
                </a:lnTo>
                <a:lnTo>
                  <a:pt x="114231" y="107039"/>
                </a:lnTo>
                <a:lnTo>
                  <a:pt x="109491" y="111800"/>
                </a:lnTo>
                <a:lnTo>
                  <a:pt x="104743" y="115768"/>
                </a:lnTo>
                <a:lnTo>
                  <a:pt x="99992" y="119207"/>
                </a:lnTo>
                <a:lnTo>
                  <a:pt x="95236" y="122293"/>
                </a:lnTo>
                <a:lnTo>
                  <a:pt x="87835" y="127839"/>
                </a:lnTo>
                <a:lnTo>
                  <a:pt x="81900" y="132949"/>
                </a:lnTo>
                <a:lnTo>
                  <a:pt x="76617" y="137867"/>
                </a:lnTo>
                <a:lnTo>
                  <a:pt x="69506" y="142698"/>
                </a:lnTo>
                <a:lnTo>
                  <a:pt x="61848" y="146697"/>
                </a:lnTo>
                <a:lnTo>
                  <a:pt x="55798" y="148474"/>
                </a:lnTo>
                <a:lnTo>
                  <a:pt x="53868" y="149742"/>
                </a:lnTo>
                <a:lnTo>
                  <a:pt x="52581" y="151381"/>
                </a:lnTo>
                <a:lnTo>
                  <a:pt x="50157" y="156709"/>
                </a:lnTo>
                <a:lnTo>
                  <a:pt x="50019" y="150860"/>
                </a:lnTo>
                <a:lnTo>
                  <a:pt x="53802" y="146390"/>
                </a:lnTo>
                <a:lnTo>
                  <a:pt x="59895" y="142253"/>
                </a:lnTo>
                <a:lnTo>
                  <a:pt x="67101" y="138562"/>
                </a:lnTo>
                <a:lnTo>
                  <a:pt x="72949" y="136921"/>
                </a:lnTo>
                <a:lnTo>
                  <a:pt x="77208" y="135690"/>
                </a:lnTo>
                <a:lnTo>
                  <a:pt x="94578" y="130165"/>
                </a:lnTo>
                <a:lnTo>
                  <a:pt x="107916" y="125781"/>
                </a:lnTo>
                <a:lnTo>
                  <a:pt x="114806" y="124295"/>
                </a:lnTo>
                <a:lnTo>
                  <a:pt x="121781" y="123304"/>
                </a:lnTo>
                <a:lnTo>
                  <a:pt x="128813" y="122643"/>
                </a:lnTo>
                <a:lnTo>
                  <a:pt x="135087" y="122202"/>
                </a:lnTo>
                <a:lnTo>
                  <a:pt x="140858" y="121909"/>
                </a:lnTo>
                <a:lnTo>
                  <a:pt x="146293" y="121713"/>
                </a:lnTo>
                <a:lnTo>
                  <a:pt x="165319" y="121437"/>
                </a:lnTo>
                <a:lnTo>
                  <a:pt x="186038" y="121356"/>
                </a:lnTo>
                <a:lnTo>
                  <a:pt x="193081" y="122138"/>
                </a:lnTo>
                <a:lnTo>
                  <a:pt x="200158" y="123454"/>
                </a:lnTo>
                <a:lnTo>
                  <a:pt x="207257" y="125124"/>
                </a:lnTo>
                <a:lnTo>
                  <a:pt x="213578" y="127032"/>
                </a:lnTo>
                <a:lnTo>
                  <a:pt x="219378" y="129097"/>
                </a:lnTo>
                <a:lnTo>
                  <a:pt x="224833" y="131268"/>
                </a:lnTo>
                <a:lnTo>
                  <a:pt x="230058" y="134302"/>
                </a:lnTo>
                <a:lnTo>
                  <a:pt x="235128" y="137913"/>
                </a:lnTo>
                <a:lnTo>
                  <a:pt x="240096" y="141907"/>
                </a:lnTo>
                <a:lnTo>
                  <a:pt x="247732" y="148462"/>
                </a:lnTo>
                <a:lnTo>
                  <a:pt x="253772" y="154816"/>
                </a:lnTo>
                <a:lnTo>
                  <a:pt x="259102" y="162931"/>
                </a:lnTo>
                <a:lnTo>
                  <a:pt x="262000" y="169712"/>
                </a:lnTo>
                <a:lnTo>
                  <a:pt x="263288" y="176166"/>
                </a:lnTo>
                <a:lnTo>
                  <a:pt x="263860" y="184326"/>
                </a:lnTo>
                <a:lnTo>
                  <a:pt x="263219" y="188724"/>
                </a:lnTo>
                <a:lnTo>
                  <a:pt x="261998" y="193244"/>
                </a:lnTo>
                <a:lnTo>
                  <a:pt x="260391" y="197845"/>
                </a:lnTo>
                <a:lnTo>
                  <a:pt x="258525" y="202499"/>
                </a:lnTo>
                <a:lnTo>
                  <a:pt x="256488" y="207190"/>
                </a:lnTo>
                <a:lnTo>
                  <a:pt x="254335" y="211905"/>
                </a:lnTo>
                <a:lnTo>
                  <a:pt x="251313" y="216635"/>
                </a:lnTo>
                <a:lnTo>
                  <a:pt x="247710" y="221377"/>
                </a:lnTo>
                <a:lnTo>
                  <a:pt x="243722" y="226125"/>
                </a:lnTo>
                <a:lnTo>
                  <a:pt x="239475" y="230878"/>
                </a:lnTo>
                <a:lnTo>
                  <a:pt x="230523" y="240393"/>
                </a:lnTo>
                <a:lnTo>
                  <a:pt x="220350" y="250882"/>
                </a:lnTo>
                <a:lnTo>
                  <a:pt x="212762" y="256427"/>
                </a:lnTo>
                <a:lnTo>
                  <a:pt x="204892" y="261537"/>
                </a:lnTo>
                <a:lnTo>
                  <a:pt x="198749" y="266454"/>
                </a:lnTo>
                <a:lnTo>
                  <a:pt x="195205" y="268083"/>
                </a:lnTo>
                <a:lnTo>
                  <a:pt x="187035" y="269893"/>
                </a:lnTo>
                <a:lnTo>
                  <a:pt x="182633" y="270375"/>
                </a:lnTo>
                <a:lnTo>
                  <a:pt x="178112" y="270697"/>
                </a:lnTo>
                <a:lnTo>
                  <a:pt x="169648" y="271055"/>
                </a:lnTo>
                <a:lnTo>
                  <a:pt x="163241" y="271213"/>
                </a:lnTo>
                <a:lnTo>
                  <a:pt x="100012" y="2713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"/>
          <p:cNvSpPr/>
          <p:nvPr/>
        </p:nvSpPr>
        <p:spPr>
          <a:xfrm>
            <a:off x="4550568" y="3050391"/>
            <a:ext cx="42766" cy="35707"/>
          </a:xfrm>
          <a:custGeom>
            <a:avLst/>
            <a:gdLst/>
            <a:ahLst/>
            <a:cxnLst/>
            <a:rect l="0" t="0" r="0" b="0"/>
            <a:pathLst>
              <a:path w="42766" h="35707">
                <a:moveTo>
                  <a:pt x="0" y="28565"/>
                </a:moveTo>
                <a:lnTo>
                  <a:pt x="21337" y="28565"/>
                </a:lnTo>
                <a:lnTo>
                  <a:pt x="21368" y="29359"/>
                </a:lnTo>
                <a:lnTo>
                  <a:pt x="21423" y="34716"/>
                </a:lnTo>
                <a:lnTo>
                  <a:pt x="20632" y="35047"/>
                </a:lnTo>
                <a:lnTo>
                  <a:pt x="19311" y="35267"/>
                </a:lnTo>
                <a:lnTo>
                  <a:pt x="14582" y="35683"/>
                </a:lnTo>
                <a:lnTo>
                  <a:pt x="8163" y="35706"/>
                </a:lnTo>
                <a:lnTo>
                  <a:pt x="7823" y="34913"/>
                </a:lnTo>
                <a:lnTo>
                  <a:pt x="7597" y="33591"/>
                </a:lnTo>
                <a:lnTo>
                  <a:pt x="7446" y="31916"/>
                </a:lnTo>
                <a:lnTo>
                  <a:pt x="7346" y="30005"/>
                </a:lnTo>
                <a:lnTo>
                  <a:pt x="7171" y="22708"/>
                </a:lnTo>
                <a:lnTo>
                  <a:pt x="7956" y="21485"/>
                </a:lnTo>
                <a:lnTo>
                  <a:pt x="9273" y="19876"/>
                </a:lnTo>
                <a:lnTo>
                  <a:pt x="10945" y="18010"/>
                </a:lnTo>
                <a:lnTo>
                  <a:pt x="14919" y="13820"/>
                </a:lnTo>
                <a:lnTo>
                  <a:pt x="17090" y="11591"/>
                </a:lnTo>
                <a:lnTo>
                  <a:pt x="18537" y="9311"/>
                </a:lnTo>
                <a:lnTo>
                  <a:pt x="19502" y="6998"/>
                </a:lnTo>
                <a:lnTo>
                  <a:pt x="21051" y="1374"/>
                </a:lnTo>
                <a:lnTo>
                  <a:pt x="21971" y="913"/>
                </a:lnTo>
                <a:lnTo>
                  <a:pt x="23379" y="605"/>
                </a:lnTo>
                <a:lnTo>
                  <a:pt x="25111" y="400"/>
                </a:lnTo>
                <a:lnTo>
                  <a:pt x="27060" y="263"/>
                </a:lnTo>
                <a:lnTo>
                  <a:pt x="29152" y="172"/>
                </a:lnTo>
                <a:lnTo>
                  <a:pt x="34422" y="26"/>
                </a:lnTo>
                <a:lnTo>
                  <a:pt x="39127" y="0"/>
                </a:lnTo>
                <a:lnTo>
                  <a:pt x="40372" y="791"/>
                </a:lnTo>
                <a:lnTo>
                  <a:pt x="41202" y="2111"/>
                </a:lnTo>
                <a:lnTo>
                  <a:pt x="42535" y="6142"/>
                </a:lnTo>
                <a:lnTo>
                  <a:pt x="42644" y="7266"/>
                </a:lnTo>
                <a:lnTo>
                  <a:pt x="42717" y="8809"/>
                </a:lnTo>
                <a:lnTo>
                  <a:pt x="42765" y="10632"/>
                </a:lnTo>
                <a:lnTo>
                  <a:pt x="42004" y="11847"/>
                </a:lnTo>
                <a:lnTo>
                  <a:pt x="40703" y="12657"/>
                </a:lnTo>
                <a:lnTo>
                  <a:pt x="36703" y="13957"/>
                </a:lnTo>
                <a:lnTo>
                  <a:pt x="36375" y="14858"/>
                </a:lnTo>
                <a:lnTo>
                  <a:pt x="36157" y="16252"/>
                </a:lnTo>
                <a:lnTo>
                  <a:pt x="36011" y="17975"/>
                </a:lnTo>
                <a:lnTo>
                  <a:pt x="35120" y="19124"/>
                </a:lnTo>
                <a:lnTo>
                  <a:pt x="33732" y="19890"/>
                </a:lnTo>
                <a:lnTo>
                  <a:pt x="29594" y="21118"/>
                </a:lnTo>
                <a:lnTo>
                  <a:pt x="28461" y="21219"/>
                </a:lnTo>
                <a:lnTo>
                  <a:pt x="26911" y="21287"/>
                </a:lnTo>
                <a:lnTo>
                  <a:pt x="22514" y="21394"/>
                </a:lnTo>
                <a:lnTo>
                  <a:pt x="14288" y="214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2"/>
          <p:cNvSpPr/>
          <p:nvPr/>
        </p:nvSpPr>
        <p:spPr>
          <a:xfrm>
            <a:off x="4693443" y="2921796"/>
            <a:ext cx="28256" cy="28547"/>
          </a:xfrm>
          <a:custGeom>
            <a:avLst/>
            <a:gdLst/>
            <a:ahLst/>
            <a:cxnLst/>
            <a:rect l="0" t="0" r="0" b="0"/>
            <a:pathLst>
              <a:path w="28256" h="28547">
                <a:moveTo>
                  <a:pt x="14288" y="7141"/>
                </a:moveTo>
                <a:lnTo>
                  <a:pt x="18080" y="7141"/>
                </a:lnTo>
                <a:lnTo>
                  <a:pt x="19198" y="7935"/>
                </a:lnTo>
                <a:lnTo>
                  <a:pt x="19942" y="9258"/>
                </a:lnTo>
                <a:lnTo>
                  <a:pt x="21344" y="13991"/>
                </a:lnTo>
                <a:lnTo>
                  <a:pt x="21373" y="14882"/>
                </a:lnTo>
                <a:lnTo>
                  <a:pt x="21429" y="21127"/>
                </a:lnTo>
                <a:lnTo>
                  <a:pt x="20636" y="22021"/>
                </a:lnTo>
                <a:lnTo>
                  <a:pt x="15281" y="27553"/>
                </a:lnTo>
                <a:lnTo>
                  <a:pt x="14156" y="27893"/>
                </a:lnTo>
                <a:lnTo>
                  <a:pt x="12613" y="28119"/>
                </a:lnTo>
                <a:lnTo>
                  <a:pt x="8225" y="28483"/>
                </a:lnTo>
                <a:lnTo>
                  <a:pt x="5508" y="28533"/>
                </a:lnTo>
                <a:lnTo>
                  <a:pt x="3672" y="28546"/>
                </a:lnTo>
                <a:lnTo>
                  <a:pt x="2448" y="27761"/>
                </a:lnTo>
                <a:lnTo>
                  <a:pt x="1632" y="26444"/>
                </a:lnTo>
                <a:lnTo>
                  <a:pt x="322" y="22419"/>
                </a:lnTo>
                <a:lnTo>
                  <a:pt x="215" y="21295"/>
                </a:lnTo>
                <a:lnTo>
                  <a:pt x="144" y="19752"/>
                </a:lnTo>
                <a:lnTo>
                  <a:pt x="64" y="15921"/>
                </a:lnTo>
                <a:lnTo>
                  <a:pt x="9" y="8454"/>
                </a:lnTo>
                <a:lnTo>
                  <a:pt x="800" y="7223"/>
                </a:lnTo>
                <a:lnTo>
                  <a:pt x="2121" y="5608"/>
                </a:lnTo>
                <a:lnTo>
                  <a:pt x="6152" y="1106"/>
                </a:lnTo>
                <a:lnTo>
                  <a:pt x="7276" y="736"/>
                </a:lnTo>
                <a:lnTo>
                  <a:pt x="8819" y="490"/>
                </a:lnTo>
                <a:lnTo>
                  <a:pt x="13968" y="26"/>
                </a:lnTo>
                <a:lnTo>
                  <a:pt x="20410" y="0"/>
                </a:lnTo>
                <a:lnTo>
                  <a:pt x="21544" y="793"/>
                </a:lnTo>
                <a:lnTo>
                  <a:pt x="23095" y="2115"/>
                </a:lnTo>
                <a:lnTo>
                  <a:pt x="24921" y="3790"/>
                </a:lnTo>
                <a:lnTo>
                  <a:pt x="26139" y="5701"/>
                </a:lnTo>
                <a:lnTo>
                  <a:pt x="26951" y="7769"/>
                </a:lnTo>
                <a:lnTo>
                  <a:pt x="28255" y="12998"/>
                </a:lnTo>
                <a:lnTo>
                  <a:pt x="27568" y="14220"/>
                </a:lnTo>
                <a:lnTo>
                  <a:pt x="26316" y="15829"/>
                </a:lnTo>
                <a:lnTo>
                  <a:pt x="22397" y="20323"/>
                </a:lnTo>
                <a:lnTo>
                  <a:pt x="19744" y="23054"/>
                </a:lnTo>
                <a:lnTo>
                  <a:pt x="14607" y="28249"/>
                </a:lnTo>
                <a:lnTo>
                  <a:pt x="13707" y="27563"/>
                </a:lnTo>
                <a:lnTo>
                  <a:pt x="12313" y="26312"/>
                </a:lnTo>
                <a:lnTo>
                  <a:pt x="8165" y="22393"/>
                </a:lnTo>
                <a:lnTo>
                  <a:pt x="7031" y="22072"/>
                </a:lnTo>
                <a:lnTo>
                  <a:pt x="5481" y="21857"/>
                </a:lnTo>
                <a:lnTo>
                  <a:pt x="0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3"/>
          <p:cNvSpPr/>
          <p:nvPr/>
        </p:nvSpPr>
        <p:spPr>
          <a:xfrm>
            <a:off x="4829175" y="2786091"/>
            <a:ext cx="28486" cy="35691"/>
          </a:xfrm>
          <a:custGeom>
            <a:avLst/>
            <a:gdLst/>
            <a:ahLst/>
            <a:cxnLst/>
            <a:rect l="0" t="0" r="0" b="0"/>
            <a:pathLst>
              <a:path w="28486" h="35691">
                <a:moveTo>
                  <a:pt x="7143" y="14259"/>
                </a:moveTo>
                <a:lnTo>
                  <a:pt x="7143" y="34607"/>
                </a:lnTo>
                <a:lnTo>
                  <a:pt x="6350" y="34968"/>
                </a:lnTo>
                <a:lnTo>
                  <a:pt x="5027" y="35209"/>
                </a:lnTo>
                <a:lnTo>
                  <a:pt x="87" y="35681"/>
                </a:lnTo>
                <a:lnTo>
                  <a:pt x="58" y="34891"/>
                </a:lnTo>
                <a:lnTo>
                  <a:pt x="2" y="25048"/>
                </a:lnTo>
                <a:lnTo>
                  <a:pt x="0" y="17930"/>
                </a:lnTo>
                <a:lnTo>
                  <a:pt x="794" y="15912"/>
                </a:lnTo>
                <a:lnTo>
                  <a:pt x="2116" y="13774"/>
                </a:lnTo>
                <a:lnTo>
                  <a:pt x="3792" y="11554"/>
                </a:lnTo>
                <a:lnTo>
                  <a:pt x="5703" y="10074"/>
                </a:lnTo>
                <a:lnTo>
                  <a:pt x="7771" y="9088"/>
                </a:lnTo>
                <a:lnTo>
                  <a:pt x="9942" y="8430"/>
                </a:lnTo>
                <a:lnTo>
                  <a:pt x="11391" y="7198"/>
                </a:lnTo>
                <a:lnTo>
                  <a:pt x="12356" y="5583"/>
                </a:lnTo>
                <a:lnTo>
                  <a:pt x="13000" y="3712"/>
                </a:lnTo>
                <a:lnTo>
                  <a:pt x="14223" y="2465"/>
                </a:lnTo>
                <a:lnTo>
                  <a:pt x="15832" y="1634"/>
                </a:lnTo>
                <a:lnTo>
                  <a:pt x="21103" y="68"/>
                </a:lnTo>
                <a:lnTo>
                  <a:pt x="22006" y="36"/>
                </a:lnTo>
                <a:lnTo>
                  <a:pt x="25126" y="0"/>
                </a:lnTo>
                <a:lnTo>
                  <a:pt x="26276" y="784"/>
                </a:lnTo>
                <a:lnTo>
                  <a:pt x="27042" y="2101"/>
                </a:lnTo>
                <a:lnTo>
                  <a:pt x="28272" y="6124"/>
                </a:lnTo>
                <a:lnTo>
                  <a:pt x="28373" y="7248"/>
                </a:lnTo>
                <a:lnTo>
                  <a:pt x="28440" y="8791"/>
                </a:lnTo>
                <a:lnTo>
                  <a:pt x="28485" y="10614"/>
                </a:lnTo>
                <a:lnTo>
                  <a:pt x="27721" y="12622"/>
                </a:lnTo>
                <a:lnTo>
                  <a:pt x="26418" y="14755"/>
                </a:lnTo>
                <a:lnTo>
                  <a:pt x="24756" y="16971"/>
                </a:lnTo>
                <a:lnTo>
                  <a:pt x="22854" y="19242"/>
                </a:lnTo>
                <a:lnTo>
                  <a:pt x="20792" y="21549"/>
                </a:lnTo>
                <a:lnTo>
                  <a:pt x="15572" y="27164"/>
                </a:lnTo>
                <a:lnTo>
                  <a:pt x="10875" y="31929"/>
                </a:lnTo>
                <a:lnTo>
                  <a:pt x="8838" y="33182"/>
                </a:lnTo>
                <a:lnTo>
                  <a:pt x="6686" y="34018"/>
                </a:lnTo>
                <a:lnTo>
                  <a:pt x="0" y="356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4"/>
          <p:cNvSpPr/>
          <p:nvPr/>
        </p:nvSpPr>
        <p:spPr>
          <a:xfrm>
            <a:off x="4579143" y="1914532"/>
            <a:ext cx="1177719" cy="1142994"/>
          </a:xfrm>
          <a:custGeom>
            <a:avLst/>
            <a:gdLst/>
            <a:ahLst/>
            <a:cxnLst/>
            <a:rect l="0" t="0" r="0" b="0"/>
            <a:pathLst>
              <a:path w="1177719" h="1142994">
                <a:moveTo>
                  <a:pt x="0" y="1142993"/>
                </a:moveTo>
                <a:lnTo>
                  <a:pt x="6151" y="1142993"/>
                </a:lnTo>
                <a:lnTo>
                  <a:pt x="6482" y="1142199"/>
                </a:lnTo>
                <a:lnTo>
                  <a:pt x="6850" y="1139200"/>
                </a:lnTo>
                <a:lnTo>
                  <a:pt x="7742" y="1138083"/>
                </a:lnTo>
                <a:lnTo>
                  <a:pt x="9130" y="1137338"/>
                </a:lnTo>
                <a:lnTo>
                  <a:pt x="10849" y="1136842"/>
                </a:lnTo>
                <a:lnTo>
                  <a:pt x="11996" y="1135717"/>
                </a:lnTo>
                <a:lnTo>
                  <a:pt x="12760" y="1134173"/>
                </a:lnTo>
                <a:lnTo>
                  <a:pt x="13269" y="1132351"/>
                </a:lnTo>
                <a:lnTo>
                  <a:pt x="14402" y="1131135"/>
                </a:lnTo>
                <a:lnTo>
                  <a:pt x="15952" y="1130325"/>
                </a:lnTo>
                <a:lnTo>
                  <a:pt x="17778" y="1129785"/>
                </a:lnTo>
                <a:lnTo>
                  <a:pt x="18996" y="1128631"/>
                </a:lnTo>
                <a:lnTo>
                  <a:pt x="19808" y="1127068"/>
                </a:lnTo>
                <a:lnTo>
                  <a:pt x="20349" y="1125233"/>
                </a:lnTo>
                <a:lnTo>
                  <a:pt x="21504" y="1124009"/>
                </a:lnTo>
                <a:lnTo>
                  <a:pt x="23067" y="1123193"/>
                </a:lnTo>
                <a:lnTo>
                  <a:pt x="24903" y="1122649"/>
                </a:lnTo>
                <a:lnTo>
                  <a:pt x="29060" y="1119928"/>
                </a:lnTo>
                <a:lnTo>
                  <a:pt x="31279" y="1118091"/>
                </a:lnTo>
                <a:lnTo>
                  <a:pt x="32759" y="1116073"/>
                </a:lnTo>
                <a:lnTo>
                  <a:pt x="34404" y="1111714"/>
                </a:lnTo>
                <a:lnTo>
                  <a:pt x="35636" y="1110234"/>
                </a:lnTo>
                <a:lnTo>
                  <a:pt x="37251" y="1109247"/>
                </a:lnTo>
                <a:lnTo>
                  <a:pt x="39122" y="1108589"/>
                </a:lnTo>
                <a:lnTo>
                  <a:pt x="43317" y="1105742"/>
                </a:lnTo>
                <a:lnTo>
                  <a:pt x="52477" y="1097446"/>
                </a:lnTo>
                <a:lnTo>
                  <a:pt x="54035" y="1095166"/>
                </a:lnTo>
                <a:lnTo>
                  <a:pt x="57021" y="1088164"/>
                </a:lnTo>
                <a:lnTo>
                  <a:pt x="61786" y="1081062"/>
                </a:lnTo>
                <a:lnTo>
                  <a:pt x="63179" y="1076310"/>
                </a:lnTo>
                <a:lnTo>
                  <a:pt x="64345" y="1074725"/>
                </a:lnTo>
                <a:lnTo>
                  <a:pt x="65916" y="1073668"/>
                </a:lnTo>
                <a:lnTo>
                  <a:pt x="67756" y="1072964"/>
                </a:lnTo>
                <a:lnTo>
                  <a:pt x="74139" y="1068180"/>
                </a:lnTo>
                <a:lnTo>
                  <a:pt x="98690" y="1044302"/>
                </a:lnTo>
                <a:lnTo>
                  <a:pt x="99131" y="1043067"/>
                </a:lnTo>
                <a:lnTo>
                  <a:pt x="99897" y="1036945"/>
                </a:lnTo>
                <a:lnTo>
                  <a:pt x="104899" y="1030352"/>
                </a:lnTo>
                <a:lnTo>
                  <a:pt x="106153" y="1025991"/>
                </a:lnTo>
                <a:lnTo>
                  <a:pt x="107281" y="1024510"/>
                </a:lnTo>
                <a:lnTo>
                  <a:pt x="108827" y="1023523"/>
                </a:lnTo>
                <a:lnTo>
                  <a:pt x="110652" y="1022865"/>
                </a:lnTo>
                <a:lnTo>
                  <a:pt x="114796" y="1020017"/>
                </a:lnTo>
                <a:lnTo>
                  <a:pt x="139201" y="996648"/>
                </a:lnTo>
                <a:lnTo>
                  <a:pt x="140426" y="994629"/>
                </a:lnTo>
                <a:lnTo>
                  <a:pt x="141787" y="990270"/>
                </a:lnTo>
                <a:lnTo>
                  <a:pt x="142943" y="988790"/>
                </a:lnTo>
                <a:lnTo>
                  <a:pt x="144508" y="987804"/>
                </a:lnTo>
                <a:lnTo>
                  <a:pt x="146345" y="987145"/>
                </a:lnTo>
                <a:lnTo>
                  <a:pt x="147570" y="985913"/>
                </a:lnTo>
                <a:lnTo>
                  <a:pt x="148386" y="984298"/>
                </a:lnTo>
                <a:lnTo>
                  <a:pt x="148930" y="982427"/>
                </a:lnTo>
                <a:lnTo>
                  <a:pt x="150087" y="981180"/>
                </a:lnTo>
                <a:lnTo>
                  <a:pt x="151652" y="980349"/>
                </a:lnTo>
                <a:lnTo>
                  <a:pt x="153489" y="979795"/>
                </a:lnTo>
                <a:lnTo>
                  <a:pt x="154714" y="978632"/>
                </a:lnTo>
                <a:lnTo>
                  <a:pt x="155530" y="977062"/>
                </a:lnTo>
                <a:lnTo>
                  <a:pt x="156074" y="975223"/>
                </a:lnTo>
                <a:lnTo>
                  <a:pt x="158796" y="971061"/>
                </a:lnTo>
                <a:lnTo>
                  <a:pt x="160633" y="968841"/>
                </a:lnTo>
                <a:lnTo>
                  <a:pt x="162651" y="967360"/>
                </a:lnTo>
                <a:lnTo>
                  <a:pt x="167010" y="965715"/>
                </a:lnTo>
                <a:lnTo>
                  <a:pt x="168490" y="964482"/>
                </a:lnTo>
                <a:lnTo>
                  <a:pt x="169477" y="962867"/>
                </a:lnTo>
                <a:lnTo>
                  <a:pt x="170135" y="960996"/>
                </a:lnTo>
                <a:lnTo>
                  <a:pt x="171367" y="959749"/>
                </a:lnTo>
                <a:lnTo>
                  <a:pt x="172982" y="958918"/>
                </a:lnTo>
                <a:lnTo>
                  <a:pt x="174853" y="958364"/>
                </a:lnTo>
                <a:lnTo>
                  <a:pt x="176100" y="957200"/>
                </a:lnTo>
                <a:lnTo>
                  <a:pt x="176931" y="955631"/>
                </a:lnTo>
                <a:lnTo>
                  <a:pt x="178497" y="950434"/>
                </a:lnTo>
                <a:lnTo>
                  <a:pt x="185441" y="943270"/>
                </a:lnTo>
                <a:lnTo>
                  <a:pt x="198013" y="936843"/>
                </a:lnTo>
                <a:lnTo>
                  <a:pt x="201248" y="936277"/>
                </a:lnTo>
                <a:lnTo>
                  <a:pt x="203221" y="936126"/>
                </a:lnTo>
                <a:lnTo>
                  <a:pt x="204537" y="935231"/>
                </a:lnTo>
                <a:lnTo>
                  <a:pt x="205414" y="933841"/>
                </a:lnTo>
                <a:lnTo>
                  <a:pt x="206823" y="929700"/>
                </a:lnTo>
                <a:lnTo>
                  <a:pt x="207732" y="929360"/>
                </a:lnTo>
                <a:lnTo>
                  <a:pt x="210859" y="928982"/>
                </a:lnTo>
                <a:lnTo>
                  <a:pt x="212010" y="928088"/>
                </a:lnTo>
                <a:lnTo>
                  <a:pt x="212778" y="926698"/>
                </a:lnTo>
                <a:lnTo>
                  <a:pt x="213290" y="924977"/>
                </a:lnTo>
                <a:lnTo>
                  <a:pt x="214424" y="923830"/>
                </a:lnTo>
                <a:lnTo>
                  <a:pt x="215974" y="923066"/>
                </a:lnTo>
                <a:lnTo>
                  <a:pt x="217802" y="922556"/>
                </a:lnTo>
                <a:lnTo>
                  <a:pt x="219020" y="921422"/>
                </a:lnTo>
                <a:lnTo>
                  <a:pt x="219832" y="919873"/>
                </a:lnTo>
                <a:lnTo>
                  <a:pt x="220374" y="918046"/>
                </a:lnTo>
                <a:lnTo>
                  <a:pt x="221529" y="916828"/>
                </a:lnTo>
                <a:lnTo>
                  <a:pt x="223092" y="916016"/>
                </a:lnTo>
                <a:lnTo>
                  <a:pt x="227512" y="914713"/>
                </a:lnTo>
                <a:lnTo>
                  <a:pt x="248943" y="894049"/>
                </a:lnTo>
                <a:lnTo>
                  <a:pt x="249306" y="892893"/>
                </a:lnTo>
                <a:lnTo>
                  <a:pt x="249709" y="889491"/>
                </a:lnTo>
                <a:lnTo>
                  <a:pt x="250610" y="888267"/>
                </a:lnTo>
                <a:lnTo>
                  <a:pt x="252005" y="887450"/>
                </a:lnTo>
                <a:lnTo>
                  <a:pt x="253729" y="886906"/>
                </a:lnTo>
                <a:lnTo>
                  <a:pt x="257760" y="884185"/>
                </a:lnTo>
                <a:lnTo>
                  <a:pt x="263024" y="879762"/>
                </a:lnTo>
                <a:lnTo>
                  <a:pt x="265860" y="879157"/>
                </a:lnTo>
                <a:lnTo>
                  <a:pt x="267728" y="878996"/>
                </a:lnTo>
                <a:lnTo>
                  <a:pt x="268973" y="878095"/>
                </a:lnTo>
                <a:lnTo>
                  <a:pt x="269803" y="876701"/>
                </a:lnTo>
                <a:lnTo>
                  <a:pt x="270356" y="874977"/>
                </a:lnTo>
                <a:lnTo>
                  <a:pt x="271519" y="873828"/>
                </a:lnTo>
                <a:lnTo>
                  <a:pt x="273088" y="873062"/>
                </a:lnTo>
                <a:lnTo>
                  <a:pt x="274927" y="872551"/>
                </a:lnTo>
                <a:lnTo>
                  <a:pt x="276154" y="871417"/>
                </a:lnTo>
                <a:lnTo>
                  <a:pt x="276971" y="869867"/>
                </a:lnTo>
                <a:lnTo>
                  <a:pt x="277517" y="868040"/>
                </a:lnTo>
                <a:lnTo>
                  <a:pt x="278674" y="866822"/>
                </a:lnTo>
                <a:lnTo>
                  <a:pt x="280239" y="866010"/>
                </a:lnTo>
                <a:lnTo>
                  <a:pt x="282076" y="865469"/>
                </a:lnTo>
                <a:lnTo>
                  <a:pt x="283301" y="864314"/>
                </a:lnTo>
                <a:lnTo>
                  <a:pt x="284117" y="862751"/>
                </a:lnTo>
                <a:lnTo>
                  <a:pt x="284662" y="860915"/>
                </a:lnTo>
                <a:lnTo>
                  <a:pt x="285818" y="859691"/>
                </a:lnTo>
                <a:lnTo>
                  <a:pt x="287383" y="858875"/>
                </a:lnTo>
                <a:lnTo>
                  <a:pt x="289220" y="858331"/>
                </a:lnTo>
                <a:lnTo>
                  <a:pt x="290445" y="857174"/>
                </a:lnTo>
                <a:lnTo>
                  <a:pt x="291261" y="855609"/>
                </a:lnTo>
                <a:lnTo>
                  <a:pt x="291805" y="853773"/>
                </a:lnTo>
                <a:lnTo>
                  <a:pt x="292962" y="852548"/>
                </a:lnTo>
                <a:lnTo>
                  <a:pt x="294527" y="851732"/>
                </a:lnTo>
                <a:lnTo>
                  <a:pt x="298382" y="850824"/>
                </a:lnTo>
                <a:lnTo>
                  <a:pt x="302741" y="850421"/>
                </a:lnTo>
                <a:lnTo>
                  <a:pt x="304221" y="849520"/>
                </a:lnTo>
                <a:lnTo>
                  <a:pt x="305208" y="848126"/>
                </a:lnTo>
                <a:lnTo>
                  <a:pt x="305866" y="846402"/>
                </a:lnTo>
                <a:lnTo>
                  <a:pt x="313997" y="836195"/>
                </a:lnTo>
                <a:lnTo>
                  <a:pt x="318020" y="832133"/>
                </a:lnTo>
                <a:lnTo>
                  <a:pt x="319964" y="830977"/>
                </a:lnTo>
                <a:lnTo>
                  <a:pt x="327317" y="828972"/>
                </a:lnTo>
                <a:lnTo>
                  <a:pt x="327749" y="828077"/>
                </a:lnTo>
                <a:lnTo>
                  <a:pt x="328229" y="824965"/>
                </a:lnTo>
                <a:lnTo>
                  <a:pt x="329150" y="823818"/>
                </a:lnTo>
                <a:lnTo>
                  <a:pt x="330559" y="823053"/>
                </a:lnTo>
                <a:lnTo>
                  <a:pt x="332292" y="822543"/>
                </a:lnTo>
                <a:lnTo>
                  <a:pt x="333447" y="821410"/>
                </a:lnTo>
                <a:lnTo>
                  <a:pt x="334216" y="819860"/>
                </a:lnTo>
                <a:lnTo>
                  <a:pt x="334730" y="818034"/>
                </a:lnTo>
                <a:lnTo>
                  <a:pt x="335866" y="816816"/>
                </a:lnTo>
                <a:lnTo>
                  <a:pt x="337417" y="816004"/>
                </a:lnTo>
                <a:lnTo>
                  <a:pt x="341257" y="815102"/>
                </a:lnTo>
                <a:lnTo>
                  <a:pt x="345609" y="814701"/>
                </a:lnTo>
                <a:lnTo>
                  <a:pt x="347088" y="813800"/>
                </a:lnTo>
                <a:lnTo>
                  <a:pt x="348073" y="812406"/>
                </a:lnTo>
                <a:lnTo>
                  <a:pt x="349654" y="808258"/>
                </a:lnTo>
                <a:lnTo>
                  <a:pt x="349929" y="803746"/>
                </a:lnTo>
                <a:lnTo>
                  <a:pt x="350761" y="802529"/>
                </a:lnTo>
                <a:lnTo>
                  <a:pt x="352109" y="801716"/>
                </a:lnTo>
                <a:lnTo>
                  <a:pt x="353802" y="801175"/>
                </a:lnTo>
                <a:lnTo>
                  <a:pt x="354931" y="800021"/>
                </a:lnTo>
                <a:lnTo>
                  <a:pt x="355683" y="798457"/>
                </a:lnTo>
                <a:lnTo>
                  <a:pt x="356185" y="796621"/>
                </a:lnTo>
                <a:lnTo>
                  <a:pt x="357313" y="795397"/>
                </a:lnTo>
                <a:lnTo>
                  <a:pt x="358859" y="794581"/>
                </a:lnTo>
                <a:lnTo>
                  <a:pt x="360683" y="794037"/>
                </a:lnTo>
                <a:lnTo>
                  <a:pt x="361899" y="792880"/>
                </a:lnTo>
                <a:lnTo>
                  <a:pt x="362710" y="791316"/>
                </a:lnTo>
                <a:lnTo>
                  <a:pt x="363251" y="789479"/>
                </a:lnTo>
                <a:lnTo>
                  <a:pt x="364405" y="788254"/>
                </a:lnTo>
                <a:lnTo>
                  <a:pt x="365968" y="787438"/>
                </a:lnTo>
                <a:lnTo>
                  <a:pt x="367803" y="786893"/>
                </a:lnTo>
                <a:lnTo>
                  <a:pt x="369027" y="785737"/>
                </a:lnTo>
                <a:lnTo>
                  <a:pt x="369844" y="784172"/>
                </a:lnTo>
                <a:lnTo>
                  <a:pt x="370387" y="782335"/>
                </a:lnTo>
                <a:lnTo>
                  <a:pt x="373108" y="778178"/>
                </a:lnTo>
                <a:lnTo>
                  <a:pt x="377530" y="772833"/>
                </a:lnTo>
                <a:lnTo>
                  <a:pt x="378687" y="772395"/>
                </a:lnTo>
                <a:lnTo>
                  <a:pt x="382089" y="771907"/>
                </a:lnTo>
                <a:lnTo>
                  <a:pt x="383314" y="770984"/>
                </a:lnTo>
                <a:lnTo>
                  <a:pt x="384130" y="769574"/>
                </a:lnTo>
                <a:lnTo>
                  <a:pt x="384674" y="767841"/>
                </a:lnTo>
                <a:lnTo>
                  <a:pt x="385831" y="766685"/>
                </a:lnTo>
                <a:lnTo>
                  <a:pt x="387396" y="765915"/>
                </a:lnTo>
                <a:lnTo>
                  <a:pt x="389233" y="765401"/>
                </a:lnTo>
                <a:lnTo>
                  <a:pt x="390457" y="764265"/>
                </a:lnTo>
                <a:lnTo>
                  <a:pt x="391274" y="762714"/>
                </a:lnTo>
                <a:lnTo>
                  <a:pt x="392584" y="758313"/>
                </a:lnTo>
                <a:lnTo>
                  <a:pt x="393485" y="757952"/>
                </a:lnTo>
                <a:lnTo>
                  <a:pt x="396604" y="757551"/>
                </a:lnTo>
                <a:lnTo>
                  <a:pt x="397752" y="756650"/>
                </a:lnTo>
                <a:lnTo>
                  <a:pt x="398519" y="755256"/>
                </a:lnTo>
                <a:lnTo>
                  <a:pt x="399748" y="751108"/>
                </a:lnTo>
                <a:lnTo>
                  <a:pt x="399960" y="746596"/>
                </a:lnTo>
                <a:lnTo>
                  <a:pt x="400784" y="745379"/>
                </a:lnTo>
                <a:lnTo>
                  <a:pt x="402127" y="744566"/>
                </a:lnTo>
                <a:lnTo>
                  <a:pt x="405736" y="743664"/>
                </a:lnTo>
                <a:lnTo>
                  <a:pt x="409985" y="743263"/>
                </a:lnTo>
                <a:lnTo>
                  <a:pt x="411436" y="742363"/>
                </a:lnTo>
                <a:lnTo>
                  <a:pt x="412404" y="740968"/>
                </a:lnTo>
                <a:lnTo>
                  <a:pt x="413956" y="736820"/>
                </a:lnTo>
                <a:lnTo>
                  <a:pt x="421178" y="728976"/>
                </a:lnTo>
                <a:lnTo>
                  <a:pt x="421391" y="724958"/>
                </a:lnTo>
                <a:lnTo>
                  <a:pt x="422215" y="723809"/>
                </a:lnTo>
                <a:lnTo>
                  <a:pt x="423558" y="723043"/>
                </a:lnTo>
                <a:lnTo>
                  <a:pt x="425248" y="722533"/>
                </a:lnTo>
                <a:lnTo>
                  <a:pt x="426373" y="721398"/>
                </a:lnTo>
                <a:lnTo>
                  <a:pt x="427124" y="719849"/>
                </a:lnTo>
                <a:lnTo>
                  <a:pt x="427624" y="718021"/>
                </a:lnTo>
                <a:lnTo>
                  <a:pt x="428752" y="716804"/>
                </a:lnTo>
                <a:lnTo>
                  <a:pt x="430297" y="715991"/>
                </a:lnTo>
                <a:lnTo>
                  <a:pt x="434688" y="714688"/>
                </a:lnTo>
                <a:lnTo>
                  <a:pt x="467814" y="682323"/>
                </a:lnTo>
                <a:lnTo>
                  <a:pt x="469039" y="680304"/>
                </a:lnTo>
                <a:lnTo>
                  <a:pt x="470399" y="675945"/>
                </a:lnTo>
                <a:lnTo>
                  <a:pt x="471556" y="674465"/>
                </a:lnTo>
                <a:lnTo>
                  <a:pt x="473121" y="673479"/>
                </a:lnTo>
                <a:lnTo>
                  <a:pt x="474958" y="672820"/>
                </a:lnTo>
                <a:lnTo>
                  <a:pt x="479116" y="669973"/>
                </a:lnTo>
                <a:lnTo>
                  <a:pt x="481335" y="668102"/>
                </a:lnTo>
                <a:lnTo>
                  <a:pt x="482815" y="666062"/>
                </a:lnTo>
                <a:lnTo>
                  <a:pt x="484460" y="661677"/>
                </a:lnTo>
                <a:lnTo>
                  <a:pt x="485692" y="660191"/>
                </a:lnTo>
                <a:lnTo>
                  <a:pt x="487307" y="659200"/>
                </a:lnTo>
                <a:lnTo>
                  <a:pt x="489178" y="658539"/>
                </a:lnTo>
                <a:lnTo>
                  <a:pt x="490425" y="657305"/>
                </a:lnTo>
                <a:lnTo>
                  <a:pt x="491256" y="655688"/>
                </a:lnTo>
                <a:lnTo>
                  <a:pt x="491811" y="653817"/>
                </a:lnTo>
                <a:lnTo>
                  <a:pt x="492974" y="652569"/>
                </a:lnTo>
                <a:lnTo>
                  <a:pt x="494543" y="651737"/>
                </a:lnTo>
                <a:lnTo>
                  <a:pt x="496383" y="651183"/>
                </a:lnTo>
                <a:lnTo>
                  <a:pt x="497610" y="650019"/>
                </a:lnTo>
                <a:lnTo>
                  <a:pt x="498427" y="648450"/>
                </a:lnTo>
                <a:lnTo>
                  <a:pt x="498972" y="646610"/>
                </a:lnTo>
                <a:lnTo>
                  <a:pt x="500129" y="645383"/>
                </a:lnTo>
                <a:lnTo>
                  <a:pt x="501695" y="644566"/>
                </a:lnTo>
                <a:lnTo>
                  <a:pt x="503532" y="644020"/>
                </a:lnTo>
                <a:lnTo>
                  <a:pt x="504757" y="642863"/>
                </a:lnTo>
                <a:lnTo>
                  <a:pt x="505574" y="641298"/>
                </a:lnTo>
                <a:lnTo>
                  <a:pt x="506118" y="639461"/>
                </a:lnTo>
                <a:lnTo>
                  <a:pt x="508839" y="635303"/>
                </a:lnTo>
                <a:lnTo>
                  <a:pt x="510676" y="633083"/>
                </a:lnTo>
                <a:lnTo>
                  <a:pt x="512695" y="631603"/>
                </a:lnTo>
                <a:lnTo>
                  <a:pt x="517054" y="629958"/>
                </a:lnTo>
                <a:lnTo>
                  <a:pt x="518534" y="628726"/>
                </a:lnTo>
                <a:lnTo>
                  <a:pt x="519520" y="627111"/>
                </a:lnTo>
                <a:lnTo>
                  <a:pt x="520179" y="625240"/>
                </a:lnTo>
                <a:lnTo>
                  <a:pt x="521411" y="623993"/>
                </a:lnTo>
                <a:lnTo>
                  <a:pt x="523026" y="623161"/>
                </a:lnTo>
                <a:lnTo>
                  <a:pt x="524897" y="622607"/>
                </a:lnTo>
                <a:lnTo>
                  <a:pt x="526144" y="621444"/>
                </a:lnTo>
                <a:lnTo>
                  <a:pt x="526975" y="619875"/>
                </a:lnTo>
                <a:lnTo>
                  <a:pt x="527529" y="618035"/>
                </a:lnTo>
                <a:lnTo>
                  <a:pt x="528693" y="616808"/>
                </a:lnTo>
                <a:lnTo>
                  <a:pt x="530262" y="615991"/>
                </a:lnTo>
                <a:lnTo>
                  <a:pt x="532101" y="615445"/>
                </a:lnTo>
                <a:lnTo>
                  <a:pt x="533329" y="614288"/>
                </a:lnTo>
                <a:lnTo>
                  <a:pt x="534146" y="612723"/>
                </a:lnTo>
                <a:lnTo>
                  <a:pt x="534691" y="610886"/>
                </a:lnTo>
                <a:lnTo>
                  <a:pt x="537414" y="606728"/>
                </a:lnTo>
                <a:lnTo>
                  <a:pt x="546395" y="596665"/>
                </a:lnTo>
                <a:lnTo>
                  <a:pt x="548413" y="595418"/>
                </a:lnTo>
                <a:lnTo>
                  <a:pt x="552773" y="594032"/>
                </a:lnTo>
                <a:lnTo>
                  <a:pt x="554252" y="592869"/>
                </a:lnTo>
                <a:lnTo>
                  <a:pt x="555239" y="591300"/>
                </a:lnTo>
                <a:lnTo>
                  <a:pt x="555897" y="589460"/>
                </a:lnTo>
                <a:lnTo>
                  <a:pt x="557129" y="588233"/>
                </a:lnTo>
                <a:lnTo>
                  <a:pt x="558745" y="587416"/>
                </a:lnTo>
                <a:lnTo>
                  <a:pt x="560616" y="586870"/>
                </a:lnTo>
                <a:lnTo>
                  <a:pt x="561862" y="585713"/>
                </a:lnTo>
                <a:lnTo>
                  <a:pt x="562694" y="584148"/>
                </a:lnTo>
                <a:lnTo>
                  <a:pt x="564259" y="578959"/>
                </a:lnTo>
                <a:lnTo>
                  <a:pt x="584700" y="558293"/>
                </a:lnTo>
                <a:lnTo>
                  <a:pt x="585856" y="557930"/>
                </a:lnTo>
                <a:lnTo>
                  <a:pt x="589258" y="557527"/>
                </a:lnTo>
                <a:lnTo>
                  <a:pt x="590482" y="556626"/>
                </a:lnTo>
                <a:lnTo>
                  <a:pt x="591299" y="555232"/>
                </a:lnTo>
                <a:lnTo>
                  <a:pt x="591843" y="553508"/>
                </a:lnTo>
                <a:lnTo>
                  <a:pt x="593000" y="552359"/>
                </a:lnTo>
                <a:lnTo>
                  <a:pt x="594564" y="551593"/>
                </a:lnTo>
                <a:lnTo>
                  <a:pt x="598987" y="550364"/>
                </a:lnTo>
                <a:lnTo>
                  <a:pt x="599350" y="549469"/>
                </a:lnTo>
                <a:lnTo>
                  <a:pt x="599753" y="546359"/>
                </a:lnTo>
                <a:lnTo>
                  <a:pt x="600654" y="545212"/>
                </a:lnTo>
                <a:lnTo>
                  <a:pt x="602049" y="544447"/>
                </a:lnTo>
                <a:lnTo>
                  <a:pt x="603772" y="543937"/>
                </a:lnTo>
                <a:lnTo>
                  <a:pt x="604921" y="542804"/>
                </a:lnTo>
                <a:lnTo>
                  <a:pt x="605687" y="541254"/>
                </a:lnTo>
                <a:lnTo>
                  <a:pt x="606916" y="536856"/>
                </a:lnTo>
                <a:lnTo>
                  <a:pt x="607811" y="536495"/>
                </a:lnTo>
                <a:lnTo>
                  <a:pt x="610922" y="536094"/>
                </a:lnTo>
                <a:lnTo>
                  <a:pt x="612862" y="535194"/>
                </a:lnTo>
                <a:lnTo>
                  <a:pt x="621123" y="528933"/>
                </a:lnTo>
                <a:lnTo>
                  <a:pt x="641916" y="508220"/>
                </a:lnTo>
                <a:lnTo>
                  <a:pt x="644601" y="507653"/>
                </a:lnTo>
                <a:lnTo>
                  <a:pt x="646427" y="507501"/>
                </a:lnTo>
                <a:lnTo>
                  <a:pt x="647646" y="506607"/>
                </a:lnTo>
                <a:lnTo>
                  <a:pt x="648458" y="505217"/>
                </a:lnTo>
                <a:lnTo>
                  <a:pt x="649761" y="501075"/>
                </a:lnTo>
                <a:lnTo>
                  <a:pt x="653779" y="496565"/>
                </a:lnTo>
                <a:lnTo>
                  <a:pt x="655721" y="495347"/>
                </a:lnTo>
                <a:lnTo>
                  <a:pt x="663074" y="493232"/>
                </a:lnTo>
                <a:lnTo>
                  <a:pt x="663505" y="492331"/>
                </a:lnTo>
                <a:lnTo>
                  <a:pt x="663985" y="489214"/>
                </a:lnTo>
                <a:lnTo>
                  <a:pt x="664907" y="488065"/>
                </a:lnTo>
                <a:lnTo>
                  <a:pt x="666315" y="487299"/>
                </a:lnTo>
                <a:lnTo>
                  <a:pt x="670486" y="486070"/>
                </a:lnTo>
                <a:lnTo>
                  <a:pt x="670828" y="485175"/>
                </a:lnTo>
                <a:lnTo>
                  <a:pt x="671209" y="482065"/>
                </a:lnTo>
                <a:lnTo>
                  <a:pt x="672104" y="480918"/>
                </a:lnTo>
                <a:lnTo>
                  <a:pt x="673494" y="480153"/>
                </a:lnTo>
                <a:lnTo>
                  <a:pt x="677637" y="478926"/>
                </a:lnTo>
                <a:lnTo>
                  <a:pt x="684718" y="472500"/>
                </a:lnTo>
                <a:lnTo>
                  <a:pt x="685079" y="471366"/>
                </a:lnTo>
                <a:lnTo>
                  <a:pt x="685480" y="467990"/>
                </a:lnTo>
                <a:lnTo>
                  <a:pt x="686380" y="466772"/>
                </a:lnTo>
                <a:lnTo>
                  <a:pt x="687775" y="465960"/>
                </a:lnTo>
                <a:lnTo>
                  <a:pt x="691923" y="464657"/>
                </a:lnTo>
                <a:lnTo>
                  <a:pt x="692263" y="463756"/>
                </a:lnTo>
                <a:lnTo>
                  <a:pt x="692641" y="460639"/>
                </a:lnTo>
                <a:lnTo>
                  <a:pt x="693536" y="459490"/>
                </a:lnTo>
                <a:lnTo>
                  <a:pt x="694926" y="458724"/>
                </a:lnTo>
                <a:lnTo>
                  <a:pt x="698587" y="457873"/>
                </a:lnTo>
                <a:lnTo>
                  <a:pt x="702860" y="457495"/>
                </a:lnTo>
                <a:lnTo>
                  <a:pt x="704318" y="456600"/>
                </a:lnTo>
                <a:lnTo>
                  <a:pt x="705289" y="455210"/>
                </a:lnTo>
                <a:lnTo>
                  <a:pt x="706848" y="451068"/>
                </a:lnTo>
                <a:lnTo>
                  <a:pt x="707118" y="446559"/>
                </a:lnTo>
                <a:lnTo>
                  <a:pt x="707950" y="445341"/>
                </a:lnTo>
                <a:lnTo>
                  <a:pt x="709298" y="444529"/>
                </a:lnTo>
                <a:lnTo>
                  <a:pt x="710991" y="443987"/>
                </a:lnTo>
                <a:lnTo>
                  <a:pt x="712118" y="442833"/>
                </a:lnTo>
                <a:lnTo>
                  <a:pt x="712871" y="441269"/>
                </a:lnTo>
                <a:lnTo>
                  <a:pt x="713372" y="439434"/>
                </a:lnTo>
                <a:lnTo>
                  <a:pt x="714500" y="438209"/>
                </a:lnTo>
                <a:lnTo>
                  <a:pt x="716046" y="437393"/>
                </a:lnTo>
                <a:lnTo>
                  <a:pt x="720438" y="436084"/>
                </a:lnTo>
                <a:lnTo>
                  <a:pt x="756218" y="401062"/>
                </a:lnTo>
                <a:lnTo>
                  <a:pt x="770437" y="386843"/>
                </a:lnTo>
                <a:lnTo>
                  <a:pt x="771594" y="386480"/>
                </a:lnTo>
                <a:lnTo>
                  <a:pt x="774996" y="386077"/>
                </a:lnTo>
                <a:lnTo>
                  <a:pt x="776220" y="385176"/>
                </a:lnTo>
                <a:lnTo>
                  <a:pt x="777037" y="383781"/>
                </a:lnTo>
                <a:lnTo>
                  <a:pt x="777580" y="382058"/>
                </a:lnTo>
                <a:lnTo>
                  <a:pt x="780302" y="378027"/>
                </a:lnTo>
                <a:lnTo>
                  <a:pt x="789283" y="368059"/>
                </a:lnTo>
                <a:lnTo>
                  <a:pt x="791301" y="366814"/>
                </a:lnTo>
                <a:lnTo>
                  <a:pt x="798785" y="364652"/>
                </a:lnTo>
                <a:lnTo>
                  <a:pt x="813067" y="351332"/>
                </a:lnTo>
                <a:lnTo>
                  <a:pt x="813507" y="350106"/>
                </a:lnTo>
                <a:lnTo>
                  <a:pt x="813996" y="346628"/>
                </a:lnTo>
                <a:lnTo>
                  <a:pt x="814921" y="345383"/>
                </a:lnTo>
                <a:lnTo>
                  <a:pt x="816331" y="344553"/>
                </a:lnTo>
                <a:lnTo>
                  <a:pt x="820504" y="343220"/>
                </a:lnTo>
                <a:lnTo>
                  <a:pt x="820847" y="342317"/>
                </a:lnTo>
                <a:lnTo>
                  <a:pt x="821227" y="339197"/>
                </a:lnTo>
                <a:lnTo>
                  <a:pt x="822122" y="338048"/>
                </a:lnTo>
                <a:lnTo>
                  <a:pt x="823513" y="337281"/>
                </a:lnTo>
                <a:lnTo>
                  <a:pt x="825234" y="336771"/>
                </a:lnTo>
                <a:lnTo>
                  <a:pt x="826381" y="335636"/>
                </a:lnTo>
                <a:lnTo>
                  <a:pt x="827146" y="334086"/>
                </a:lnTo>
                <a:lnTo>
                  <a:pt x="827656" y="332259"/>
                </a:lnTo>
                <a:lnTo>
                  <a:pt x="828789" y="331041"/>
                </a:lnTo>
                <a:lnTo>
                  <a:pt x="830339" y="330229"/>
                </a:lnTo>
                <a:lnTo>
                  <a:pt x="834737" y="328926"/>
                </a:lnTo>
                <a:lnTo>
                  <a:pt x="841875" y="322483"/>
                </a:lnTo>
                <a:lnTo>
                  <a:pt x="842237" y="321348"/>
                </a:lnTo>
                <a:lnTo>
                  <a:pt x="842641" y="317971"/>
                </a:lnTo>
                <a:lnTo>
                  <a:pt x="843542" y="316754"/>
                </a:lnTo>
                <a:lnTo>
                  <a:pt x="844936" y="315941"/>
                </a:lnTo>
                <a:lnTo>
                  <a:pt x="846660" y="315400"/>
                </a:lnTo>
                <a:lnTo>
                  <a:pt x="847809" y="314246"/>
                </a:lnTo>
                <a:lnTo>
                  <a:pt x="848575" y="312682"/>
                </a:lnTo>
                <a:lnTo>
                  <a:pt x="849085" y="310846"/>
                </a:lnTo>
                <a:lnTo>
                  <a:pt x="850219" y="309622"/>
                </a:lnTo>
                <a:lnTo>
                  <a:pt x="851770" y="308806"/>
                </a:lnTo>
                <a:lnTo>
                  <a:pt x="853596" y="308262"/>
                </a:lnTo>
                <a:lnTo>
                  <a:pt x="854814" y="307105"/>
                </a:lnTo>
                <a:lnTo>
                  <a:pt x="855626" y="305541"/>
                </a:lnTo>
                <a:lnTo>
                  <a:pt x="856168" y="303704"/>
                </a:lnTo>
                <a:lnTo>
                  <a:pt x="857322" y="302479"/>
                </a:lnTo>
                <a:lnTo>
                  <a:pt x="858886" y="301663"/>
                </a:lnTo>
                <a:lnTo>
                  <a:pt x="860722" y="301118"/>
                </a:lnTo>
                <a:lnTo>
                  <a:pt x="864879" y="298397"/>
                </a:lnTo>
                <a:lnTo>
                  <a:pt x="874941" y="289416"/>
                </a:lnTo>
                <a:lnTo>
                  <a:pt x="876981" y="288192"/>
                </a:lnTo>
                <a:lnTo>
                  <a:pt x="881365" y="286831"/>
                </a:lnTo>
                <a:lnTo>
                  <a:pt x="882852" y="285674"/>
                </a:lnTo>
                <a:lnTo>
                  <a:pt x="883843" y="284110"/>
                </a:lnTo>
                <a:lnTo>
                  <a:pt x="885434" y="279687"/>
                </a:lnTo>
                <a:lnTo>
                  <a:pt x="889502" y="275129"/>
                </a:lnTo>
                <a:lnTo>
                  <a:pt x="891451" y="273904"/>
                </a:lnTo>
                <a:lnTo>
                  <a:pt x="897987" y="271387"/>
                </a:lnTo>
                <a:lnTo>
                  <a:pt x="905879" y="265400"/>
                </a:lnTo>
                <a:lnTo>
                  <a:pt x="920221" y="251339"/>
                </a:lnTo>
                <a:lnTo>
                  <a:pt x="920662" y="250107"/>
                </a:lnTo>
                <a:lnTo>
                  <a:pt x="921152" y="246621"/>
                </a:lnTo>
                <a:lnTo>
                  <a:pt x="922077" y="245374"/>
                </a:lnTo>
                <a:lnTo>
                  <a:pt x="923487" y="244543"/>
                </a:lnTo>
                <a:lnTo>
                  <a:pt x="925221" y="243989"/>
                </a:lnTo>
                <a:lnTo>
                  <a:pt x="929263" y="241256"/>
                </a:lnTo>
                <a:lnTo>
                  <a:pt x="931453" y="239416"/>
                </a:lnTo>
                <a:lnTo>
                  <a:pt x="933706" y="238190"/>
                </a:lnTo>
                <a:lnTo>
                  <a:pt x="938326" y="236827"/>
                </a:lnTo>
                <a:lnTo>
                  <a:pt x="939876" y="235670"/>
                </a:lnTo>
                <a:lnTo>
                  <a:pt x="940909" y="234104"/>
                </a:lnTo>
                <a:lnTo>
                  <a:pt x="942567" y="229681"/>
                </a:lnTo>
                <a:lnTo>
                  <a:pt x="949090" y="222537"/>
                </a:lnTo>
                <a:lnTo>
                  <a:pt x="950227" y="222174"/>
                </a:lnTo>
                <a:lnTo>
                  <a:pt x="953607" y="221771"/>
                </a:lnTo>
                <a:lnTo>
                  <a:pt x="954825" y="220870"/>
                </a:lnTo>
                <a:lnTo>
                  <a:pt x="955638" y="219476"/>
                </a:lnTo>
                <a:lnTo>
                  <a:pt x="956180" y="217752"/>
                </a:lnTo>
                <a:lnTo>
                  <a:pt x="957334" y="216603"/>
                </a:lnTo>
                <a:lnTo>
                  <a:pt x="958898" y="215837"/>
                </a:lnTo>
                <a:lnTo>
                  <a:pt x="960734" y="215326"/>
                </a:lnTo>
                <a:lnTo>
                  <a:pt x="961958" y="214192"/>
                </a:lnTo>
                <a:lnTo>
                  <a:pt x="962774" y="212642"/>
                </a:lnTo>
                <a:lnTo>
                  <a:pt x="963319" y="210815"/>
                </a:lnTo>
                <a:lnTo>
                  <a:pt x="964475" y="209597"/>
                </a:lnTo>
                <a:lnTo>
                  <a:pt x="966040" y="208785"/>
                </a:lnTo>
                <a:lnTo>
                  <a:pt x="967877" y="208244"/>
                </a:lnTo>
                <a:lnTo>
                  <a:pt x="969101" y="207089"/>
                </a:lnTo>
                <a:lnTo>
                  <a:pt x="969918" y="205526"/>
                </a:lnTo>
                <a:lnTo>
                  <a:pt x="970462" y="203690"/>
                </a:lnTo>
                <a:lnTo>
                  <a:pt x="971618" y="202466"/>
                </a:lnTo>
                <a:lnTo>
                  <a:pt x="973183" y="201650"/>
                </a:lnTo>
                <a:lnTo>
                  <a:pt x="975020" y="201106"/>
                </a:lnTo>
                <a:lnTo>
                  <a:pt x="976245" y="199949"/>
                </a:lnTo>
                <a:lnTo>
                  <a:pt x="977061" y="198384"/>
                </a:lnTo>
                <a:lnTo>
                  <a:pt x="977606" y="196548"/>
                </a:lnTo>
                <a:lnTo>
                  <a:pt x="978762" y="195323"/>
                </a:lnTo>
                <a:lnTo>
                  <a:pt x="980327" y="194507"/>
                </a:lnTo>
                <a:lnTo>
                  <a:pt x="982164" y="193962"/>
                </a:lnTo>
                <a:lnTo>
                  <a:pt x="983389" y="192806"/>
                </a:lnTo>
                <a:lnTo>
                  <a:pt x="984205" y="191241"/>
                </a:lnTo>
                <a:lnTo>
                  <a:pt x="984749" y="189404"/>
                </a:lnTo>
                <a:lnTo>
                  <a:pt x="985906" y="188179"/>
                </a:lnTo>
                <a:lnTo>
                  <a:pt x="987471" y="187363"/>
                </a:lnTo>
                <a:lnTo>
                  <a:pt x="989308" y="186818"/>
                </a:lnTo>
                <a:lnTo>
                  <a:pt x="990532" y="185662"/>
                </a:lnTo>
                <a:lnTo>
                  <a:pt x="991349" y="184097"/>
                </a:lnTo>
                <a:lnTo>
                  <a:pt x="992659" y="179675"/>
                </a:lnTo>
                <a:lnTo>
                  <a:pt x="993561" y="179312"/>
                </a:lnTo>
                <a:lnTo>
                  <a:pt x="996679" y="178909"/>
                </a:lnTo>
                <a:lnTo>
                  <a:pt x="998621" y="178008"/>
                </a:lnTo>
                <a:lnTo>
                  <a:pt x="1005974" y="172464"/>
                </a:lnTo>
                <a:lnTo>
                  <a:pt x="1013306" y="165382"/>
                </a:lnTo>
                <a:lnTo>
                  <a:pt x="1014469" y="165021"/>
                </a:lnTo>
                <a:lnTo>
                  <a:pt x="1017877" y="164619"/>
                </a:lnTo>
                <a:lnTo>
                  <a:pt x="1019897" y="163719"/>
                </a:lnTo>
                <a:lnTo>
                  <a:pt x="1024259" y="160601"/>
                </a:lnTo>
                <a:lnTo>
                  <a:pt x="1025739" y="158659"/>
                </a:lnTo>
                <a:lnTo>
                  <a:pt x="1026726" y="156570"/>
                </a:lnTo>
                <a:lnTo>
                  <a:pt x="1028310" y="151307"/>
                </a:lnTo>
                <a:lnTo>
                  <a:pt x="1028585" y="146603"/>
                </a:lnTo>
                <a:lnTo>
                  <a:pt x="1029417" y="145358"/>
                </a:lnTo>
                <a:lnTo>
                  <a:pt x="1030766" y="144528"/>
                </a:lnTo>
                <a:lnTo>
                  <a:pt x="1034841" y="143195"/>
                </a:lnTo>
                <a:lnTo>
                  <a:pt x="1056249" y="122463"/>
                </a:lnTo>
                <a:lnTo>
                  <a:pt x="1056819" y="119776"/>
                </a:lnTo>
                <a:lnTo>
                  <a:pt x="1057185" y="111583"/>
                </a:lnTo>
                <a:lnTo>
                  <a:pt x="1058009" y="110105"/>
                </a:lnTo>
                <a:lnTo>
                  <a:pt x="1059352" y="109120"/>
                </a:lnTo>
                <a:lnTo>
                  <a:pt x="1063418" y="107538"/>
                </a:lnTo>
                <a:lnTo>
                  <a:pt x="1099029" y="72539"/>
                </a:lnTo>
                <a:lnTo>
                  <a:pt x="1110751" y="60817"/>
                </a:lnTo>
                <a:lnTo>
                  <a:pt x="1112769" y="59592"/>
                </a:lnTo>
                <a:lnTo>
                  <a:pt x="1117129" y="58231"/>
                </a:lnTo>
                <a:lnTo>
                  <a:pt x="1118609" y="57074"/>
                </a:lnTo>
                <a:lnTo>
                  <a:pt x="1119595" y="55510"/>
                </a:lnTo>
                <a:lnTo>
                  <a:pt x="1120254" y="53673"/>
                </a:lnTo>
                <a:lnTo>
                  <a:pt x="1121486" y="52448"/>
                </a:lnTo>
                <a:lnTo>
                  <a:pt x="1123101" y="51632"/>
                </a:lnTo>
                <a:lnTo>
                  <a:pt x="1124972" y="51087"/>
                </a:lnTo>
                <a:lnTo>
                  <a:pt x="1129167" y="48366"/>
                </a:lnTo>
                <a:lnTo>
                  <a:pt x="1134535" y="43943"/>
                </a:lnTo>
                <a:lnTo>
                  <a:pt x="1134976" y="42787"/>
                </a:lnTo>
                <a:lnTo>
                  <a:pt x="1135465" y="39385"/>
                </a:lnTo>
                <a:lnTo>
                  <a:pt x="1136389" y="37367"/>
                </a:lnTo>
                <a:lnTo>
                  <a:pt x="1141973" y="29883"/>
                </a:lnTo>
                <a:lnTo>
                  <a:pt x="1146488" y="25165"/>
                </a:lnTo>
                <a:lnTo>
                  <a:pt x="1148501" y="23918"/>
                </a:lnTo>
                <a:lnTo>
                  <a:pt x="1155125" y="21369"/>
                </a:lnTo>
                <a:lnTo>
                  <a:pt x="1163049" y="15370"/>
                </a:lnTo>
                <a:lnTo>
                  <a:pt x="1163510" y="14213"/>
                </a:lnTo>
                <a:lnTo>
                  <a:pt x="1164022" y="10811"/>
                </a:lnTo>
                <a:lnTo>
                  <a:pt x="1164952" y="9586"/>
                </a:lnTo>
                <a:lnTo>
                  <a:pt x="1166366" y="8769"/>
                </a:lnTo>
                <a:lnTo>
                  <a:pt x="1171485" y="7165"/>
                </a:lnTo>
                <a:lnTo>
                  <a:pt x="1177718" y="988"/>
                </a:lnTo>
                <a:lnTo>
                  <a:pt x="1177258" y="656"/>
                </a:lnTo>
                <a:lnTo>
                  <a:pt x="1171655" y="0"/>
                </a:lnTo>
                <a:lnTo>
                  <a:pt x="1171575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"/>
          <p:cNvSpPr/>
          <p:nvPr/>
        </p:nvSpPr>
        <p:spPr>
          <a:xfrm>
            <a:off x="5715000" y="1878814"/>
            <a:ext cx="107157" cy="128580"/>
          </a:xfrm>
          <a:custGeom>
            <a:avLst/>
            <a:gdLst/>
            <a:ahLst/>
            <a:cxnLst/>
            <a:rect l="0" t="0" r="0" b="0"/>
            <a:pathLst>
              <a:path w="107157" h="128580">
                <a:moveTo>
                  <a:pt x="0" y="21423"/>
                </a:moveTo>
                <a:lnTo>
                  <a:pt x="38110" y="21423"/>
                </a:lnTo>
                <a:lnTo>
                  <a:pt x="40488" y="20629"/>
                </a:lnTo>
                <a:lnTo>
                  <a:pt x="42867" y="19306"/>
                </a:lnTo>
                <a:lnTo>
                  <a:pt x="45247" y="17631"/>
                </a:lnTo>
                <a:lnTo>
                  <a:pt x="48421" y="16513"/>
                </a:lnTo>
                <a:lnTo>
                  <a:pt x="52124" y="15769"/>
                </a:lnTo>
                <a:lnTo>
                  <a:pt x="56180" y="15272"/>
                </a:lnTo>
                <a:lnTo>
                  <a:pt x="59678" y="14147"/>
                </a:lnTo>
                <a:lnTo>
                  <a:pt x="62804" y="12604"/>
                </a:lnTo>
                <a:lnTo>
                  <a:pt x="65682" y="10781"/>
                </a:lnTo>
                <a:lnTo>
                  <a:pt x="68394" y="9566"/>
                </a:lnTo>
                <a:lnTo>
                  <a:pt x="70996" y="8756"/>
                </a:lnTo>
                <a:lnTo>
                  <a:pt x="73524" y="8216"/>
                </a:lnTo>
                <a:lnTo>
                  <a:pt x="76003" y="7856"/>
                </a:lnTo>
                <a:lnTo>
                  <a:pt x="78450" y="7616"/>
                </a:lnTo>
                <a:lnTo>
                  <a:pt x="80875" y="7456"/>
                </a:lnTo>
                <a:lnTo>
                  <a:pt x="83286" y="6555"/>
                </a:lnTo>
                <a:lnTo>
                  <a:pt x="85686" y="5161"/>
                </a:lnTo>
                <a:lnTo>
                  <a:pt x="88080" y="3438"/>
                </a:lnTo>
                <a:lnTo>
                  <a:pt x="90470" y="2289"/>
                </a:lnTo>
                <a:lnTo>
                  <a:pt x="92857" y="1523"/>
                </a:lnTo>
                <a:lnTo>
                  <a:pt x="95242" y="1013"/>
                </a:lnTo>
                <a:lnTo>
                  <a:pt x="97626" y="673"/>
                </a:lnTo>
                <a:lnTo>
                  <a:pt x="100009" y="446"/>
                </a:lnTo>
                <a:lnTo>
                  <a:pt x="107032" y="0"/>
                </a:lnTo>
                <a:lnTo>
                  <a:pt x="107119" y="3786"/>
                </a:lnTo>
                <a:lnTo>
                  <a:pt x="107156" y="34831"/>
                </a:lnTo>
                <a:lnTo>
                  <a:pt x="106362" y="38299"/>
                </a:lnTo>
                <a:lnTo>
                  <a:pt x="105039" y="41405"/>
                </a:lnTo>
                <a:lnTo>
                  <a:pt x="103364" y="44269"/>
                </a:lnTo>
                <a:lnTo>
                  <a:pt x="101453" y="47766"/>
                </a:lnTo>
                <a:lnTo>
                  <a:pt x="97213" y="55885"/>
                </a:lnTo>
                <a:lnTo>
                  <a:pt x="95765" y="59479"/>
                </a:lnTo>
                <a:lnTo>
                  <a:pt x="94800" y="62669"/>
                </a:lnTo>
                <a:lnTo>
                  <a:pt x="94155" y="65589"/>
                </a:lnTo>
                <a:lnTo>
                  <a:pt x="92933" y="69123"/>
                </a:lnTo>
                <a:lnTo>
                  <a:pt x="91324" y="73067"/>
                </a:lnTo>
                <a:lnTo>
                  <a:pt x="89457" y="77284"/>
                </a:lnTo>
                <a:lnTo>
                  <a:pt x="87419" y="80889"/>
                </a:lnTo>
                <a:lnTo>
                  <a:pt x="85267" y="84085"/>
                </a:lnTo>
                <a:lnTo>
                  <a:pt x="83038" y="87010"/>
                </a:lnTo>
                <a:lnTo>
                  <a:pt x="81552" y="89754"/>
                </a:lnTo>
                <a:lnTo>
                  <a:pt x="80562" y="92377"/>
                </a:lnTo>
                <a:lnTo>
                  <a:pt x="79902" y="94920"/>
                </a:lnTo>
                <a:lnTo>
                  <a:pt x="78668" y="97408"/>
                </a:lnTo>
                <a:lnTo>
                  <a:pt x="77051" y="99861"/>
                </a:lnTo>
                <a:lnTo>
                  <a:pt x="75180" y="102290"/>
                </a:lnTo>
                <a:lnTo>
                  <a:pt x="73932" y="104703"/>
                </a:lnTo>
                <a:lnTo>
                  <a:pt x="73100" y="107106"/>
                </a:lnTo>
                <a:lnTo>
                  <a:pt x="72546" y="109501"/>
                </a:lnTo>
                <a:lnTo>
                  <a:pt x="72176" y="111892"/>
                </a:lnTo>
                <a:lnTo>
                  <a:pt x="71930" y="114279"/>
                </a:lnTo>
                <a:lnTo>
                  <a:pt x="71766" y="116664"/>
                </a:lnTo>
                <a:lnTo>
                  <a:pt x="71656" y="119049"/>
                </a:lnTo>
                <a:lnTo>
                  <a:pt x="71437" y="12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"/>
          <p:cNvSpPr/>
          <p:nvPr/>
        </p:nvSpPr>
        <p:spPr>
          <a:xfrm>
            <a:off x="3214687" y="3036093"/>
            <a:ext cx="1378745" cy="1335883"/>
          </a:xfrm>
          <a:custGeom>
            <a:avLst/>
            <a:gdLst/>
            <a:ahLst/>
            <a:cxnLst/>
            <a:rect l="0" t="0" r="0" b="0"/>
            <a:pathLst>
              <a:path w="1378745" h="1335883">
                <a:moveTo>
                  <a:pt x="1378744" y="0"/>
                </a:moveTo>
                <a:lnTo>
                  <a:pt x="1374952" y="0"/>
                </a:lnTo>
                <a:lnTo>
                  <a:pt x="1373834" y="794"/>
                </a:lnTo>
                <a:lnTo>
                  <a:pt x="1373089" y="2117"/>
                </a:lnTo>
                <a:lnTo>
                  <a:pt x="1372593" y="3793"/>
                </a:lnTo>
                <a:lnTo>
                  <a:pt x="1371468" y="4910"/>
                </a:lnTo>
                <a:lnTo>
                  <a:pt x="1369925" y="5655"/>
                </a:lnTo>
                <a:lnTo>
                  <a:pt x="1368102" y="6151"/>
                </a:lnTo>
                <a:lnTo>
                  <a:pt x="1366887" y="7276"/>
                </a:lnTo>
                <a:lnTo>
                  <a:pt x="1366076" y="8819"/>
                </a:lnTo>
                <a:lnTo>
                  <a:pt x="1364776" y="13208"/>
                </a:lnTo>
                <a:lnTo>
                  <a:pt x="1364551" y="17760"/>
                </a:lnTo>
                <a:lnTo>
                  <a:pt x="1363726" y="18984"/>
                </a:lnTo>
                <a:lnTo>
                  <a:pt x="1362382" y="19800"/>
                </a:lnTo>
                <a:lnTo>
                  <a:pt x="1360692" y="20344"/>
                </a:lnTo>
                <a:lnTo>
                  <a:pt x="1359565" y="21500"/>
                </a:lnTo>
                <a:lnTo>
                  <a:pt x="1358815" y="23065"/>
                </a:lnTo>
                <a:lnTo>
                  <a:pt x="1357609" y="27487"/>
                </a:lnTo>
                <a:lnTo>
                  <a:pt x="1352462" y="34063"/>
                </a:lnTo>
                <a:lnTo>
                  <a:pt x="1350471" y="41547"/>
                </a:lnTo>
                <a:lnTo>
                  <a:pt x="1342911" y="50061"/>
                </a:lnTo>
                <a:lnTo>
                  <a:pt x="1336964" y="56060"/>
                </a:lnTo>
                <a:lnTo>
                  <a:pt x="1335809" y="56423"/>
                </a:lnTo>
                <a:lnTo>
                  <a:pt x="1332410" y="56827"/>
                </a:lnTo>
                <a:lnTo>
                  <a:pt x="1331186" y="57729"/>
                </a:lnTo>
                <a:lnTo>
                  <a:pt x="1330370" y="59123"/>
                </a:lnTo>
                <a:lnTo>
                  <a:pt x="1329060" y="63273"/>
                </a:lnTo>
                <a:lnTo>
                  <a:pt x="1322615" y="70355"/>
                </a:lnTo>
                <a:lnTo>
                  <a:pt x="1322048" y="73073"/>
                </a:lnTo>
                <a:lnTo>
                  <a:pt x="1321896" y="74909"/>
                </a:lnTo>
                <a:lnTo>
                  <a:pt x="1321002" y="76133"/>
                </a:lnTo>
                <a:lnTo>
                  <a:pt x="1319612" y="76949"/>
                </a:lnTo>
                <a:lnTo>
                  <a:pt x="1317891" y="77493"/>
                </a:lnTo>
                <a:lnTo>
                  <a:pt x="1316744" y="78650"/>
                </a:lnTo>
                <a:lnTo>
                  <a:pt x="1315979" y="80215"/>
                </a:lnTo>
                <a:lnTo>
                  <a:pt x="1314752" y="84637"/>
                </a:lnTo>
                <a:lnTo>
                  <a:pt x="1302598" y="98357"/>
                </a:lnTo>
                <a:lnTo>
                  <a:pt x="1301245" y="102716"/>
                </a:lnTo>
                <a:lnTo>
                  <a:pt x="1300090" y="104197"/>
                </a:lnTo>
                <a:lnTo>
                  <a:pt x="1298527" y="105183"/>
                </a:lnTo>
                <a:lnTo>
                  <a:pt x="1294107" y="106767"/>
                </a:lnTo>
                <a:lnTo>
                  <a:pt x="1279820" y="120361"/>
                </a:lnTo>
                <a:lnTo>
                  <a:pt x="1278663" y="120722"/>
                </a:lnTo>
                <a:lnTo>
                  <a:pt x="1275261" y="121123"/>
                </a:lnTo>
                <a:lnTo>
                  <a:pt x="1274037" y="122024"/>
                </a:lnTo>
                <a:lnTo>
                  <a:pt x="1273220" y="123418"/>
                </a:lnTo>
                <a:lnTo>
                  <a:pt x="1271910" y="127566"/>
                </a:lnTo>
                <a:lnTo>
                  <a:pt x="1271009" y="127907"/>
                </a:lnTo>
                <a:lnTo>
                  <a:pt x="1267891" y="128285"/>
                </a:lnTo>
                <a:lnTo>
                  <a:pt x="1266742" y="129180"/>
                </a:lnTo>
                <a:lnTo>
                  <a:pt x="1265976" y="130570"/>
                </a:lnTo>
                <a:lnTo>
                  <a:pt x="1265465" y="132290"/>
                </a:lnTo>
                <a:lnTo>
                  <a:pt x="1264331" y="133438"/>
                </a:lnTo>
                <a:lnTo>
                  <a:pt x="1262781" y="134202"/>
                </a:lnTo>
                <a:lnTo>
                  <a:pt x="1258382" y="135430"/>
                </a:lnTo>
                <a:lnTo>
                  <a:pt x="1243315" y="149717"/>
                </a:lnTo>
                <a:lnTo>
                  <a:pt x="1243102" y="153722"/>
                </a:lnTo>
                <a:lnTo>
                  <a:pt x="1242279" y="154869"/>
                </a:lnTo>
                <a:lnTo>
                  <a:pt x="1240936" y="155634"/>
                </a:lnTo>
                <a:lnTo>
                  <a:pt x="1236165" y="157073"/>
                </a:lnTo>
                <a:lnTo>
                  <a:pt x="1235957" y="160929"/>
                </a:lnTo>
                <a:lnTo>
                  <a:pt x="1235134" y="162055"/>
                </a:lnTo>
                <a:lnTo>
                  <a:pt x="1233791" y="162805"/>
                </a:lnTo>
                <a:lnTo>
                  <a:pt x="1232102" y="163306"/>
                </a:lnTo>
                <a:lnTo>
                  <a:pt x="1228110" y="165978"/>
                </a:lnTo>
                <a:lnTo>
                  <a:pt x="1201232" y="191799"/>
                </a:lnTo>
                <a:lnTo>
                  <a:pt x="1200078" y="192160"/>
                </a:lnTo>
                <a:lnTo>
                  <a:pt x="1196679" y="192561"/>
                </a:lnTo>
                <a:lnTo>
                  <a:pt x="1195455" y="193461"/>
                </a:lnTo>
                <a:lnTo>
                  <a:pt x="1194638" y="194856"/>
                </a:lnTo>
                <a:lnTo>
                  <a:pt x="1193329" y="199004"/>
                </a:lnTo>
                <a:lnTo>
                  <a:pt x="1193102" y="203515"/>
                </a:lnTo>
                <a:lnTo>
                  <a:pt x="1192276" y="204733"/>
                </a:lnTo>
                <a:lnTo>
                  <a:pt x="1190932" y="205545"/>
                </a:lnTo>
                <a:lnTo>
                  <a:pt x="1186864" y="206848"/>
                </a:lnTo>
                <a:lnTo>
                  <a:pt x="1186530" y="207749"/>
                </a:lnTo>
                <a:lnTo>
                  <a:pt x="1186159" y="210866"/>
                </a:lnTo>
                <a:lnTo>
                  <a:pt x="1185267" y="212015"/>
                </a:lnTo>
                <a:lnTo>
                  <a:pt x="1183878" y="212781"/>
                </a:lnTo>
                <a:lnTo>
                  <a:pt x="1179738" y="214010"/>
                </a:lnTo>
                <a:lnTo>
                  <a:pt x="1179398" y="214905"/>
                </a:lnTo>
                <a:lnTo>
                  <a:pt x="1179021" y="218016"/>
                </a:lnTo>
                <a:lnTo>
                  <a:pt x="1178126" y="219162"/>
                </a:lnTo>
                <a:lnTo>
                  <a:pt x="1176737" y="219927"/>
                </a:lnTo>
                <a:lnTo>
                  <a:pt x="1172594" y="221155"/>
                </a:lnTo>
                <a:lnTo>
                  <a:pt x="1172255" y="222049"/>
                </a:lnTo>
                <a:lnTo>
                  <a:pt x="1171877" y="225159"/>
                </a:lnTo>
                <a:lnTo>
                  <a:pt x="1170982" y="226306"/>
                </a:lnTo>
                <a:lnTo>
                  <a:pt x="1169593" y="227071"/>
                </a:lnTo>
                <a:lnTo>
                  <a:pt x="1167872" y="227581"/>
                </a:lnTo>
                <a:lnTo>
                  <a:pt x="1166725" y="228714"/>
                </a:lnTo>
                <a:lnTo>
                  <a:pt x="1165961" y="230264"/>
                </a:lnTo>
                <a:lnTo>
                  <a:pt x="1164521" y="235423"/>
                </a:lnTo>
                <a:lnTo>
                  <a:pt x="1158289" y="235716"/>
                </a:lnTo>
                <a:lnTo>
                  <a:pt x="1151225" y="241892"/>
                </a:lnTo>
                <a:lnTo>
                  <a:pt x="1150865" y="243018"/>
                </a:lnTo>
                <a:lnTo>
                  <a:pt x="1150172" y="253504"/>
                </a:lnTo>
                <a:lnTo>
                  <a:pt x="1149369" y="254728"/>
                </a:lnTo>
                <a:lnTo>
                  <a:pt x="1148040" y="255544"/>
                </a:lnTo>
                <a:lnTo>
                  <a:pt x="1143995" y="256853"/>
                </a:lnTo>
                <a:lnTo>
                  <a:pt x="1143664" y="257754"/>
                </a:lnTo>
                <a:lnTo>
                  <a:pt x="1143087" y="263298"/>
                </a:lnTo>
                <a:lnTo>
                  <a:pt x="1136153" y="271142"/>
                </a:lnTo>
                <a:lnTo>
                  <a:pt x="1129731" y="277585"/>
                </a:lnTo>
                <a:lnTo>
                  <a:pt x="1129166" y="280270"/>
                </a:lnTo>
                <a:lnTo>
                  <a:pt x="1129015" y="282096"/>
                </a:lnTo>
                <a:lnTo>
                  <a:pt x="1128120" y="283314"/>
                </a:lnTo>
                <a:lnTo>
                  <a:pt x="1126730" y="284126"/>
                </a:lnTo>
                <a:lnTo>
                  <a:pt x="1122588" y="285430"/>
                </a:lnTo>
                <a:lnTo>
                  <a:pt x="1122249" y="286330"/>
                </a:lnTo>
                <a:lnTo>
                  <a:pt x="1121871" y="289448"/>
                </a:lnTo>
                <a:lnTo>
                  <a:pt x="1120976" y="290596"/>
                </a:lnTo>
                <a:lnTo>
                  <a:pt x="1119587" y="291362"/>
                </a:lnTo>
                <a:lnTo>
                  <a:pt x="1114727" y="292804"/>
                </a:lnTo>
                <a:lnTo>
                  <a:pt x="1114452" y="299037"/>
                </a:lnTo>
                <a:lnTo>
                  <a:pt x="1113649" y="299371"/>
                </a:lnTo>
                <a:lnTo>
                  <a:pt x="1110640" y="299742"/>
                </a:lnTo>
                <a:lnTo>
                  <a:pt x="1109521" y="300634"/>
                </a:lnTo>
                <a:lnTo>
                  <a:pt x="1108774" y="302023"/>
                </a:lnTo>
                <a:lnTo>
                  <a:pt x="1107576" y="306163"/>
                </a:lnTo>
                <a:lnTo>
                  <a:pt x="1071883" y="342580"/>
                </a:lnTo>
                <a:lnTo>
                  <a:pt x="1071571" y="349741"/>
                </a:lnTo>
                <a:lnTo>
                  <a:pt x="1058294" y="363312"/>
                </a:lnTo>
                <a:lnTo>
                  <a:pt x="1055611" y="363878"/>
                </a:lnTo>
                <a:lnTo>
                  <a:pt x="1051213" y="364242"/>
                </a:lnTo>
                <a:lnTo>
                  <a:pt x="1050853" y="365066"/>
                </a:lnTo>
                <a:lnTo>
                  <a:pt x="1050160" y="371179"/>
                </a:lnTo>
                <a:lnTo>
                  <a:pt x="1043983" y="371449"/>
                </a:lnTo>
                <a:lnTo>
                  <a:pt x="1035939" y="378532"/>
                </a:lnTo>
                <a:lnTo>
                  <a:pt x="1028788" y="385675"/>
                </a:lnTo>
                <a:lnTo>
                  <a:pt x="1028726" y="389529"/>
                </a:lnTo>
                <a:lnTo>
                  <a:pt x="1027924" y="390655"/>
                </a:lnTo>
                <a:lnTo>
                  <a:pt x="1026595" y="391405"/>
                </a:lnTo>
                <a:lnTo>
                  <a:pt x="1022552" y="392610"/>
                </a:lnTo>
                <a:lnTo>
                  <a:pt x="1014733" y="399748"/>
                </a:lnTo>
                <a:lnTo>
                  <a:pt x="1010715" y="399961"/>
                </a:lnTo>
                <a:lnTo>
                  <a:pt x="1009566" y="400784"/>
                </a:lnTo>
                <a:lnTo>
                  <a:pt x="1008800" y="402127"/>
                </a:lnTo>
                <a:lnTo>
                  <a:pt x="1007571" y="406193"/>
                </a:lnTo>
                <a:lnTo>
                  <a:pt x="1006677" y="406527"/>
                </a:lnTo>
                <a:lnTo>
                  <a:pt x="1003566" y="406898"/>
                </a:lnTo>
                <a:lnTo>
                  <a:pt x="1002419" y="407790"/>
                </a:lnTo>
                <a:lnTo>
                  <a:pt x="1001654" y="409179"/>
                </a:lnTo>
                <a:lnTo>
                  <a:pt x="1001144" y="410899"/>
                </a:lnTo>
                <a:lnTo>
                  <a:pt x="1000011" y="412045"/>
                </a:lnTo>
                <a:lnTo>
                  <a:pt x="998462" y="412809"/>
                </a:lnTo>
                <a:lnTo>
                  <a:pt x="993302" y="414248"/>
                </a:lnTo>
                <a:lnTo>
                  <a:pt x="993010" y="420481"/>
                </a:lnTo>
                <a:lnTo>
                  <a:pt x="992206" y="420814"/>
                </a:lnTo>
                <a:lnTo>
                  <a:pt x="986833" y="421394"/>
                </a:lnTo>
                <a:lnTo>
                  <a:pt x="979014" y="428329"/>
                </a:lnTo>
                <a:lnTo>
                  <a:pt x="964703" y="442617"/>
                </a:lnTo>
                <a:lnTo>
                  <a:pt x="960702" y="442825"/>
                </a:lnTo>
                <a:lnTo>
                  <a:pt x="959555" y="443648"/>
                </a:lnTo>
                <a:lnTo>
                  <a:pt x="958791" y="444991"/>
                </a:lnTo>
                <a:lnTo>
                  <a:pt x="958281" y="446679"/>
                </a:lnTo>
                <a:lnTo>
                  <a:pt x="957148" y="447805"/>
                </a:lnTo>
                <a:lnTo>
                  <a:pt x="955599" y="448555"/>
                </a:lnTo>
                <a:lnTo>
                  <a:pt x="951201" y="449760"/>
                </a:lnTo>
                <a:lnTo>
                  <a:pt x="950840" y="450653"/>
                </a:lnTo>
                <a:lnTo>
                  <a:pt x="950439" y="453761"/>
                </a:lnTo>
                <a:lnTo>
                  <a:pt x="949539" y="454908"/>
                </a:lnTo>
                <a:lnTo>
                  <a:pt x="948144" y="455672"/>
                </a:lnTo>
                <a:lnTo>
                  <a:pt x="943996" y="456898"/>
                </a:lnTo>
                <a:lnTo>
                  <a:pt x="936914" y="463324"/>
                </a:lnTo>
                <a:lnTo>
                  <a:pt x="934196" y="463891"/>
                </a:lnTo>
                <a:lnTo>
                  <a:pt x="929010" y="464318"/>
                </a:lnTo>
                <a:lnTo>
                  <a:pt x="921634" y="471401"/>
                </a:lnTo>
                <a:lnTo>
                  <a:pt x="917778" y="471462"/>
                </a:lnTo>
                <a:lnTo>
                  <a:pt x="916652" y="472264"/>
                </a:lnTo>
                <a:lnTo>
                  <a:pt x="915901" y="473593"/>
                </a:lnTo>
                <a:lnTo>
                  <a:pt x="914696" y="477636"/>
                </a:lnTo>
                <a:lnTo>
                  <a:pt x="913804" y="477968"/>
                </a:lnTo>
                <a:lnTo>
                  <a:pt x="908275" y="478544"/>
                </a:lnTo>
                <a:lnTo>
                  <a:pt x="900433" y="485479"/>
                </a:lnTo>
                <a:lnTo>
                  <a:pt x="893990" y="485749"/>
                </a:lnTo>
                <a:lnTo>
                  <a:pt x="886907" y="491924"/>
                </a:lnTo>
                <a:lnTo>
                  <a:pt x="886547" y="493049"/>
                </a:lnTo>
                <a:lnTo>
                  <a:pt x="885920" y="498983"/>
                </a:lnTo>
                <a:lnTo>
                  <a:pt x="885095" y="499343"/>
                </a:lnTo>
                <a:lnTo>
                  <a:pt x="882061" y="499743"/>
                </a:lnTo>
                <a:lnTo>
                  <a:pt x="880934" y="500643"/>
                </a:lnTo>
                <a:lnTo>
                  <a:pt x="880183" y="502037"/>
                </a:lnTo>
                <a:lnTo>
                  <a:pt x="879683" y="503760"/>
                </a:lnTo>
                <a:lnTo>
                  <a:pt x="878555" y="504909"/>
                </a:lnTo>
                <a:lnTo>
                  <a:pt x="877010" y="505675"/>
                </a:lnTo>
                <a:lnTo>
                  <a:pt x="873176" y="506526"/>
                </a:lnTo>
                <a:lnTo>
                  <a:pt x="868826" y="506904"/>
                </a:lnTo>
                <a:lnTo>
                  <a:pt x="867349" y="507799"/>
                </a:lnTo>
                <a:lnTo>
                  <a:pt x="866364" y="509189"/>
                </a:lnTo>
                <a:lnTo>
                  <a:pt x="864783" y="513331"/>
                </a:lnTo>
                <a:lnTo>
                  <a:pt x="864509" y="517841"/>
                </a:lnTo>
                <a:lnTo>
                  <a:pt x="863677" y="519058"/>
                </a:lnTo>
                <a:lnTo>
                  <a:pt x="862328" y="519870"/>
                </a:lnTo>
                <a:lnTo>
                  <a:pt x="860636" y="520412"/>
                </a:lnTo>
                <a:lnTo>
                  <a:pt x="859507" y="521566"/>
                </a:lnTo>
                <a:lnTo>
                  <a:pt x="858755" y="523130"/>
                </a:lnTo>
                <a:lnTo>
                  <a:pt x="857547" y="527550"/>
                </a:lnTo>
                <a:lnTo>
                  <a:pt x="856654" y="527913"/>
                </a:lnTo>
                <a:lnTo>
                  <a:pt x="853546" y="528315"/>
                </a:lnTo>
                <a:lnTo>
                  <a:pt x="852399" y="529216"/>
                </a:lnTo>
                <a:lnTo>
                  <a:pt x="851635" y="530611"/>
                </a:lnTo>
                <a:lnTo>
                  <a:pt x="851125" y="532335"/>
                </a:lnTo>
                <a:lnTo>
                  <a:pt x="849992" y="533484"/>
                </a:lnTo>
                <a:lnTo>
                  <a:pt x="848442" y="534249"/>
                </a:lnTo>
                <a:lnTo>
                  <a:pt x="843283" y="535692"/>
                </a:lnTo>
                <a:lnTo>
                  <a:pt x="839265" y="535755"/>
                </a:lnTo>
                <a:lnTo>
                  <a:pt x="838116" y="536557"/>
                </a:lnTo>
                <a:lnTo>
                  <a:pt x="837350" y="537886"/>
                </a:lnTo>
                <a:lnTo>
                  <a:pt x="836840" y="539566"/>
                </a:lnTo>
                <a:lnTo>
                  <a:pt x="835706" y="540686"/>
                </a:lnTo>
                <a:lnTo>
                  <a:pt x="834156" y="541432"/>
                </a:lnTo>
                <a:lnTo>
                  <a:pt x="832329" y="541930"/>
                </a:lnTo>
                <a:lnTo>
                  <a:pt x="831111" y="543055"/>
                </a:lnTo>
                <a:lnTo>
                  <a:pt x="830299" y="544600"/>
                </a:lnTo>
                <a:lnTo>
                  <a:pt x="829757" y="546423"/>
                </a:lnTo>
                <a:lnTo>
                  <a:pt x="828603" y="547638"/>
                </a:lnTo>
                <a:lnTo>
                  <a:pt x="827039" y="548449"/>
                </a:lnTo>
                <a:lnTo>
                  <a:pt x="822619" y="549749"/>
                </a:lnTo>
                <a:lnTo>
                  <a:pt x="822257" y="550649"/>
                </a:lnTo>
                <a:lnTo>
                  <a:pt x="821627" y="556191"/>
                </a:lnTo>
                <a:lnTo>
                  <a:pt x="820801" y="556532"/>
                </a:lnTo>
                <a:lnTo>
                  <a:pt x="817767" y="556910"/>
                </a:lnTo>
                <a:lnTo>
                  <a:pt x="816640" y="557805"/>
                </a:lnTo>
                <a:lnTo>
                  <a:pt x="815890" y="559195"/>
                </a:lnTo>
                <a:lnTo>
                  <a:pt x="815389" y="560916"/>
                </a:lnTo>
                <a:lnTo>
                  <a:pt x="814262" y="562062"/>
                </a:lnTo>
                <a:lnTo>
                  <a:pt x="812716" y="562827"/>
                </a:lnTo>
                <a:lnTo>
                  <a:pt x="808325" y="564055"/>
                </a:lnTo>
                <a:lnTo>
                  <a:pt x="807965" y="564949"/>
                </a:lnTo>
                <a:lnTo>
                  <a:pt x="807339" y="570481"/>
                </a:lnTo>
                <a:lnTo>
                  <a:pt x="806514" y="570820"/>
                </a:lnTo>
                <a:lnTo>
                  <a:pt x="801101" y="571411"/>
                </a:lnTo>
                <a:lnTo>
                  <a:pt x="800767" y="572234"/>
                </a:lnTo>
                <a:lnTo>
                  <a:pt x="800396" y="575266"/>
                </a:lnTo>
                <a:lnTo>
                  <a:pt x="799504" y="576392"/>
                </a:lnTo>
                <a:lnTo>
                  <a:pt x="798115" y="577143"/>
                </a:lnTo>
                <a:lnTo>
                  <a:pt x="793046" y="578618"/>
                </a:lnTo>
                <a:lnTo>
                  <a:pt x="786109" y="585493"/>
                </a:lnTo>
                <a:lnTo>
                  <a:pt x="785900" y="589493"/>
                </a:lnTo>
                <a:lnTo>
                  <a:pt x="785077" y="590639"/>
                </a:lnTo>
                <a:lnTo>
                  <a:pt x="783735" y="591403"/>
                </a:lnTo>
                <a:lnTo>
                  <a:pt x="778757" y="592905"/>
                </a:lnTo>
                <a:lnTo>
                  <a:pt x="772526" y="599080"/>
                </a:lnTo>
                <a:lnTo>
                  <a:pt x="771970" y="601750"/>
                </a:lnTo>
                <a:lnTo>
                  <a:pt x="771613" y="606139"/>
                </a:lnTo>
                <a:lnTo>
                  <a:pt x="764678" y="614041"/>
                </a:lnTo>
                <a:lnTo>
                  <a:pt x="758256" y="620485"/>
                </a:lnTo>
                <a:lnTo>
                  <a:pt x="757691" y="623170"/>
                </a:lnTo>
                <a:lnTo>
                  <a:pt x="757540" y="624996"/>
                </a:lnTo>
                <a:lnTo>
                  <a:pt x="756645" y="626214"/>
                </a:lnTo>
                <a:lnTo>
                  <a:pt x="755255" y="627026"/>
                </a:lnTo>
                <a:lnTo>
                  <a:pt x="751113" y="628330"/>
                </a:lnTo>
                <a:lnTo>
                  <a:pt x="750774" y="629230"/>
                </a:lnTo>
                <a:lnTo>
                  <a:pt x="750396" y="632348"/>
                </a:lnTo>
                <a:lnTo>
                  <a:pt x="749501" y="633496"/>
                </a:lnTo>
                <a:lnTo>
                  <a:pt x="748112" y="634262"/>
                </a:lnTo>
                <a:lnTo>
                  <a:pt x="746391" y="634773"/>
                </a:lnTo>
                <a:lnTo>
                  <a:pt x="745244" y="635907"/>
                </a:lnTo>
                <a:lnTo>
                  <a:pt x="744479" y="637457"/>
                </a:lnTo>
                <a:lnTo>
                  <a:pt x="743252" y="641855"/>
                </a:lnTo>
                <a:lnTo>
                  <a:pt x="742357" y="642216"/>
                </a:lnTo>
                <a:lnTo>
                  <a:pt x="739247" y="642617"/>
                </a:lnTo>
                <a:lnTo>
                  <a:pt x="738100" y="643518"/>
                </a:lnTo>
                <a:lnTo>
                  <a:pt x="737335" y="644912"/>
                </a:lnTo>
                <a:lnTo>
                  <a:pt x="735896" y="649779"/>
                </a:lnTo>
                <a:lnTo>
                  <a:pt x="735833" y="653784"/>
                </a:lnTo>
                <a:lnTo>
                  <a:pt x="735030" y="654931"/>
                </a:lnTo>
                <a:lnTo>
                  <a:pt x="733702" y="655696"/>
                </a:lnTo>
                <a:lnTo>
                  <a:pt x="729658" y="656923"/>
                </a:lnTo>
                <a:lnTo>
                  <a:pt x="729326" y="657818"/>
                </a:lnTo>
                <a:lnTo>
                  <a:pt x="728957" y="660929"/>
                </a:lnTo>
                <a:lnTo>
                  <a:pt x="728065" y="662075"/>
                </a:lnTo>
                <a:lnTo>
                  <a:pt x="726677" y="662840"/>
                </a:lnTo>
                <a:lnTo>
                  <a:pt x="722538" y="664067"/>
                </a:lnTo>
                <a:lnTo>
                  <a:pt x="714696" y="671210"/>
                </a:lnTo>
                <a:lnTo>
                  <a:pt x="714403" y="677637"/>
                </a:lnTo>
                <a:lnTo>
                  <a:pt x="713600" y="677977"/>
                </a:lnTo>
                <a:lnTo>
                  <a:pt x="710591" y="678354"/>
                </a:lnTo>
                <a:lnTo>
                  <a:pt x="708678" y="679249"/>
                </a:lnTo>
                <a:lnTo>
                  <a:pt x="700121" y="685774"/>
                </a:lnTo>
                <a:lnTo>
                  <a:pt x="696305" y="685792"/>
                </a:lnTo>
                <a:lnTo>
                  <a:pt x="695184" y="686589"/>
                </a:lnTo>
                <a:lnTo>
                  <a:pt x="694437" y="687914"/>
                </a:lnTo>
                <a:lnTo>
                  <a:pt x="693031" y="692650"/>
                </a:lnTo>
                <a:lnTo>
                  <a:pt x="689177" y="692857"/>
                </a:lnTo>
                <a:lnTo>
                  <a:pt x="688052" y="693680"/>
                </a:lnTo>
                <a:lnTo>
                  <a:pt x="687301" y="695022"/>
                </a:lnTo>
                <a:lnTo>
                  <a:pt x="686801" y="696711"/>
                </a:lnTo>
                <a:lnTo>
                  <a:pt x="685674" y="697837"/>
                </a:lnTo>
                <a:lnTo>
                  <a:pt x="684128" y="698587"/>
                </a:lnTo>
                <a:lnTo>
                  <a:pt x="678976" y="700000"/>
                </a:lnTo>
                <a:lnTo>
                  <a:pt x="678685" y="706231"/>
                </a:lnTo>
                <a:lnTo>
                  <a:pt x="677881" y="706564"/>
                </a:lnTo>
                <a:lnTo>
                  <a:pt x="671808" y="707205"/>
                </a:lnTo>
                <a:lnTo>
                  <a:pt x="667808" y="707224"/>
                </a:lnTo>
                <a:lnTo>
                  <a:pt x="666661" y="708020"/>
                </a:lnTo>
                <a:lnTo>
                  <a:pt x="665897" y="709345"/>
                </a:lnTo>
                <a:lnTo>
                  <a:pt x="664670" y="713382"/>
                </a:lnTo>
                <a:lnTo>
                  <a:pt x="663776" y="713713"/>
                </a:lnTo>
                <a:lnTo>
                  <a:pt x="657527" y="714350"/>
                </a:lnTo>
                <a:lnTo>
                  <a:pt x="657315" y="718160"/>
                </a:lnTo>
                <a:lnTo>
                  <a:pt x="656491" y="719280"/>
                </a:lnTo>
                <a:lnTo>
                  <a:pt x="655148" y="720026"/>
                </a:lnTo>
                <a:lnTo>
                  <a:pt x="650378" y="721432"/>
                </a:lnTo>
                <a:lnTo>
                  <a:pt x="643240" y="728366"/>
                </a:lnTo>
                <a:lnTo>
                  <a:pt x="643027" y="732368"/>
                </a:lnTo>
                <a:lnTo>
                  <a:pt x="642203" y="733514"/>
                </a:lnTo>
                <a:lnTo>
                  <a:pt x="640861" y="734278"/>
                </a:lnTo>
                <a:lnTo>
                  <a:pt x="636795" y="735504"/>
                </a:lnTo>
                <a:lnTo>
                  <a:pt x="636461" y="736399"/>
                </a:lnTo>
                <a:lnTo>
                  <a:pt x="636090" y="739510"/>
                </a:lnTo>
                <a:lnTo>
                  <a:pt x="635198" y="740656"/>
                </a:lnTo>
                <a:lnTo>
                  <a:pt x="633809" y="741421"/>
                </a:lnTo>
                <a:lnTo>
                  <a:pt x="632089" y="741931"/>
                </a:lnTo>
                <a:lnTo>
                  <a:pt x="630943" y="743065"/>
                </a:lnTo>
                <a:lnTo>
                  <a:pt x="630179" y="744614"/>
                </a:lnTo>
                <a:lnTo>
                  <a:pt x="629669" y="746441"/>
                </a:lnTo>
                <a:lnTo>
                  <a:pt x="628536" y="747658"/>
                </a:lnTo>
                <a:lnTo>
                  <a:pt x="626986" y="748470"/>
                </a:lnTo>
                <a:lnTo>
                  <a:pt x="622588" y="749773"/>
                </a:lnTo>
                <a:lnTo>
                  <a:pt x="622228" y="750674"/>
                </a:lnTo>
                <a:lnTo>
                  <a:pt x="621569" y="757351"/>
                </a:lnTo>
                <a:lnTo>
                  <a:pt x="621535" y="760727"/>
                </a:lnTo>
                <a:lnTo>
                  <a:pt x="620731" y="761946"/>
                </a:lnTo>
                <a:lnTo>
                  <a:pt x="619402" y="762757"/>
                </a:lnTo>
                <a:lnTo>
                  <a:pt x="617722" y="763299"/>
                </a:lnTo>
                <a:lnTo>
                  <a:pt x="616602" y="764454"/>
                </a:lnTo>
                <a:lnTo>
                  <a:pt x="615856" y="766017"/>
                </a:lnTo>
                <a:lnTo>
                  <a:pt x="614658" y="770437"/>
                </a:lnTo>
                <a:lnTo>
                  <a:pt x="613766" y="770800"/>
                </a:lnTo>
                <a:lnTo>
                  <a:pt x="610658" y="771203"/>
                </a:lnTo>
                <a:lnTo>
                  <a:pt x="609511" y="772104"/>
                </a:lnTo>
                <a:lnTo>
                  <a:pt x="608747" y="773499"/>
                </a:lnTo>
                <a:lnTo>
                  <a:pt x="607308" y="778366"/>
                </a:lnTo>
                <a:lnTo>
                  <a:pt x="607245" y="782372"/>
                </a:lnTo>
                <a:lnTo>
                  <a:pt x="606443" y="783519"/>
                </a:lnTo>
                <a:lnTo>
                  <a:pt x="605114" y="784284"/>
                </a:lnTo>
                <a:lnTo>
                  <a:pt x="603434" y="784793"/>
                </a:lnTo>
                <a:lnTo>
                  <a:pt x="602314" y="785927"/>
                </a:lnTo>
                <a:lnTo>
                  <a:pt x="601568" y="787476"/>
                </a:lnTo>
                <a:lnTo>
                  <a:pt x="601070" y="789303"/>
                </a:lnTo>
                <a:lnTo>
                  <a:pt x="599945" y="790521"/>
                </a:lnTo>
                <a:lnTo>
                  <a:pt x="598401" y="791333"/>
                </a:lnTo>
                <a:lnTo>
                  <a:pt x="596578" y="791874"/>
                </a:lnTo>
                <a:lnTo>
                  <a:pt x="595362" y="793029"/>
                </a:lnTo>
                <a:lnTo>
                  <a:pt x="594552" y="794592"/>
                </a:lnTo>
                <a:lnTo>
                  <a:pt x="593251" y="799012"/>
                </a:lnTo>
                <a:lnTo>
                  <a:pt x="592351" y="799375"/>
                </a:lnTo>
                <a:lnTo>
                  <a:pt x="589234" y="799778"/>
                </a:lnTo>
                <a:lnTo>
                  <a:pt x="588085" y="800679"/>
                </a:lnTo>
                <a:lnTo>
                  <a:pt x="587319" y="802074"/>
                </a:lnTo>
                <a:lnTo>
                  <a:pt x="586809" y="803797"/>
                </a:lnTo>
                <a:lnTo>
                  <a:pt x="585675" y="804946"/>
                </a:lnTo>
                <a:lnTo>
                  <a:pt x="584124" y="805712"/>
                </a:lnTo>
                <a:lnTo>
                  <a:pt x="582298" y="806223"/>
                </a:lnTo>
                <a:lnTo>
                  <a:pt x="581080" y="807357"/>
                </a:lnTo>
                <a:lnTo>
                  <a:pt x="580268" y="808907"/>
                </a:lnTo>
                <a:lnTo>
                  <a:pt x="579726" y="810734"/>
                </a:lnTo>
                <a:lnTo>
                  <a:pt x="578572" y="811952"/>
                </a:lnTo>
                <a:lnTo>
                  <a:pt x="577008" y="812763"/>
                </a:lnTo>
                <a:lnTo>
                  <a:pt x="572588" y="814067"/>
                </a:lnTo>
                <a:lnTo>
                  <a:pt x="572226" y="814968"/>
                </a:lnTo>
                <a:lnTo>
                  <a:pt x="571564" y="821644"/>
                </a:lnTo>
                <a:lnTo>
                  <a:pt x="571528" y="825021"/>
                </a:lnTo>
                <a:lnTo>
                  <a:pt x="570725" y="826239"/>
                </a:lnTo>
                <a:lnTo>
                  <a:pt x="569396" y="827051"/>
                </a:lnTo>
                <a:lnTo>
                  <a:pt x="564652" y="828580"/>
                </a:lnTo>
                <a:lnTo>
                  <a:pt x="560651" y="828647"/>
                </a:lnTo>
                <a:lnTo>
                  <a:pt x="559505" y="829450"/>
                </a:lnTo>
                <a:lnTo>
                  <a:pt x="558741" y="830779"/>
                </a:lnTo>
                <a:lnTo>
                  <a:pt x="558231" y="832460"/>
                </a:lnTo>
                <a:lnTo>
                  <a:pt x="557098" y="833579"/>
                </a:lnTo>
                <a:lnTo>
                  <a:pt x="555549" y="834326"/>
                </a:lnTo>
                <a:lnTo>
                  <a:pt x="551151" y="835524"/>
                </a:lnTo>
                <a:lnTo>
                  <a:pt x="543247" y="842661"/>
                </a:lnTo>
                <a:lnTo>
                  <a:pt x="543020" y="846666"/>
                </a:lnTo>
                <a:lnTo>
                  <a:pt x="542195" y="847812"/>
                </a:lnTo>
                <a:lnTo>
                  <a:pt x="540851" y="848578"/>
                </a:lnTo>
                <a:lnTo>
                  <a:pt x="536783" y="849804"/>
                </a:lnTo>
                <a:lnTo>
                  <a:pt x="501082" y="884806"/>
                </a:lnTo>
                <a:lnTo>
                  <a:pt x="500516" y="887489"/>
                </a:lnTo>
                <a:lnTo>
                  <a:pt x="500365" y="889316"/>
                </a:lnTo>
                <a:lnTo>
                  <a:pt x="499470" y="890533"/>
                </a:lnTo>
                <a:lnTo>
                  <a:pt x="498080" y="891345"/>
                </a:lnTo>
                <a:lnTo>
                  <a:pt x="493938" y="892648"/>
                </a:lnTo>
                <a:lnTo>
                  <a:pt x="472509" y="913379"/>
                </a:lnTo>
                <a:lnTo>
                  <a:pt x="471941" y="916063"/>
                </a:lnTo>
                <a:lnTo>
                  <a:pt x="471790" y="917890"/>
                </a:lnTo>
                <a:lnTo>
                  <a:pt x="470895" y="919108"/>
                </a:lnTo>
                <a:lnTo>
                  <a:pt x="469505" y="919920"/>
                </a:lnTo>
                <a:lnTo>
                  <a:pt x="465363" y="921223"/>
                </a:lnTo>
                <a:lnTo>
                  <a:pt x="465024" y="922124"/>
                </a:lnTo>
                <a:lnTo>
                  <a:pt x="464646" y="925241"/>
                </a:lnTo>
                <a:lnTo>
                  <a:pt x="463751" y="926390"/>
                </a:lnTo>
                <a:lnTo>
                  <a:pt x="462361" y="927156"/>
                </a:lnTo>
                <a:lnTo>
                  <a:pt x="460641" y="927666"/>
                </a:lnTo>
                <a:lnTo>
                  <a:pt x="459494" y="928801"/>
                </a:lnTo>
                <a:lnTo>
                  <a:pt x="458729" y="930351"/>
                </a:lnTo>
                <a:lnTo>
                  <a:pt x="457502" y="934749"/>
                </a:lnTo>
                <a:lnTo>
                  <a:pt x="456607" y="935110"/>
                </a:lnTo>
                <a:lnTo>
                  <a:pt x="451076" y="935737"/>
                </a:lnTo>
                <a:lnTo>
                  <a:pt x="450736" y="936562"/>
                </a:lnTo>
                <a:lnTo>
                  <a:pt x="450359" y="939596"/>
                </a:lnTo>
                <a:lnTo>
                  <a:pt x="449464" y="940722"/>
                </a:lnTo>
                <a:lnTo>
                  <a:pt x="448074" y="941473"/>
                </a:lnTo>
                <a:lnTo>
                  <a:pt x="444413" y="942308"/>
                </a:lnTo>
                <a:lnTo>
                  <a:pt x="440140" y="942679"/>
                </a:lnTo>
                <a:lnTo>
                  <a:pt x="438683" y="943571"/>
                </a:lnTo>
                <a:lnTo>
                  <a:pt x="437711" y="944960"/>
                </a:lnTo>
                <a:lnTo>
                  <a:pt x="435883" y="949817"/>
                </a:lnTo>
                <a:lnTo>
                  <a:pt x="422562" y="963324"/>
                </a:lnTo>
                <a:lnTo>
                  <a:pt x="421408" y="963685"/>
                </a:lnTo>
                <a:lnTo>
                  <a:pt x="418009" y="964086"/>
                </a:lnTo>
                <a:lnTo>
                  <a:pt x="416785" y="964986"/>
                </a:lnTo>
                <a:lnTo>
                  <a:pt x="415969" y="966381"/>
                </a:lnTo>
                <a:lnTo>
                  <a:pt x="414660" y="970529"/>
                </a:lnTo>
                <a:lnTo>
                  <a:pt x="410640" y="975040"/>
                </a:lnTo>
                <a:lnTo>
                  <a:pt x="408698" y="976258"/>
                </a:lnTo>
                <a:lnTo>
                  <a:pt x="404423" y="977612"/>
                </a:lnTo>
                <a:lnTo>
                  <a:pt x="402965" y="978766"/>
                </a:lnTo>
                <a:lnTo>
                  <a:pt x="401993" y="980330"/>
                </a:lnTo>
                <a:lnTo>
                  <a:pt x="401346" y="982165"/>
                </a:lnTo>
                <a:lnTo>
                  <a:pt x="400120" y="983389"/>
                </a:lnTo>
                <a:lnTo>
                  <a:pt x="398509" y="984206"/>
                </a:lnTo>
                <a:lnTo>
                  <a:pt x="396641" y="984750"/>
                </a:lnTo>
                <a:lnTo>
                  <a:pt x="395396" y="985906"/>
                </a:lnTo>
                <a:lnTo>
                  <a:pt x="394566" y="987471"/>
                </a:lnTo>
                <a:lnTo>
                  <a:pt x="393234" y="991893"/>
                </a:lnTo>
                <a:lnTo>
                  <a:pt x="393004" y="996451"/>
                </a:lnTo>
                <a:lnTo>
                  <a:pt x="392177" y="997676"/>
                </a:lnTo>
                <a:lnTo>
                  <a:pt x="390833" y="998492"/>
                </a:lnTo>
                <a:lnTo>
                  <a:pt x="386764" y="999803"/>
                </a:lnTo>
                <a:lnTo>
                  <a:pt x="364652" y="1021236"/>
                </a:lnTo>
                <a:lnTo>
                  <a:pt x="360634" y="1021462"/>
                </a:lnTo>
                <a:lnTo>
                  <a:pt x="359485" y="1022287"/>
                </a:lnTo>
                <a:lnTo>
                  <a:pt x="358720" y="1023631"/>
                </a:lnTo>
                <a:lnTo>
                  <a:pt x="357277" y="1028404"/>
                </a:lnTo>
                <a:lnTo>
                  <a:pt x="353422" y="1028613"/>
                </a:lnTo>
                <a:lnTo>
                  <a:pt x="351502" y="1029435"/>
                </a:lnTo>
                <a:lnTo>
                  <a:pt x="343282" y="1035548"/>
                </a:lnTo>
                <a:lnTo>
                  <a:pt x="342934" y="1041969"/>
                </a:lnTo>
                <a:lnTo>
                  <a:pt x="342129" y="1042308"/>
                </a:lnTo>
                <a:lnTo>
                  <a:pt x="336752" y="1042898"/>
                </a:lnTo>
                <a:lnTo>
                  <a:pt x="336420" y="1043722"/>
                </a:lnTo>
                <a:lnTo>
                  <a:pt x="336052" y="1046754"/>
                </a:lnTo>
                <a:lnTo>
                  <a:pt x="335159" y="1047879"/>
                </a:lnTo>
                <a:lnTo>
                  <a:pt x="333771" y="1048630"/>
                </a:lnTo>
                <a:lnTo>
                  <a:pt x="329631" y="1049835"/>
                </a:lnTo>
                <a:lnTo>
                  <a:pt x="315784" y="1062167"/>
                </a:lnTo>
                <a:lnTo>
                  <a:pt x="308471" y="1064123"/>
                </a:lnTo>
                <a:lnTo>
                  <a:pt x="308041" y="1065015"/>
                </a:lnTo>
                <a:lnTo>
                  <a:pt x="307563" y="1068124"/>
                </a:lnTo>
                <a:lnTo>
                  <a:pt x="306643" y="1069270"/>
                </a:lnTo>
                <a:lnTo>
                  <a:pt x="305234" y="1070035"/>
                </a:lnTo>
                <a:lnTo>
                  <a:pt x="300342" y="1071473"/>
                </a:lnTo>
                <a:lnTo>
                  <a:pt x="279628" y="1091973"/>
                </a:lnTo>
                <a:lnTo>
                  <a:pt x="276944" y="1092540"/>
                </a:lnTo>
                <a:lnTo>
                  <a:pt x="275117" y="1092691"/>
                </a:lnTo>
                <a:lnTo>
                  <a:pt x="273898" y="1093586"/>
                </a:lnTo>
                <a:lnTo>
                  <a:pt x="273087" y="1094976"/>
                </a:lnTo>
                <a:lnTo>
                  <a:pt x="272545" y="1096697"/>
                </a:lnTo>
                <a:lnTo>
                  <a:pt x="271390" y="1097844"/>
                </a:lnTo>
                <a:lnTo>
                  <a:pt x="269827" y="1098609"/>
                </a:lnTo>
                <a:lnTo>
                  <a:pt x="267991" y="1099118"/>
                </a:lnTo>
                <a:lnTo>
                  <a:pt x="266767" y="1100252"/>
                </a:lnTo>
                <a:lnTo>
                  <a:pt x="265951" y="1101801"/>
                </a:lnTo>
                <a:lnTo>
                  <a:pt x="265407" y="1103628"/>
                </a:lnTo>
                <a:lnTo>
                  <a:pt x="264250" y="1104846"/>
                </a:lnTo>
                <a:lnTo>
                  <a:pt x="262686" y="1105658"/>
                </a:lnTo>
                <a:lnTo>
                  <a:pt x="260849" y="1106199"/>
                </a:lnTo>
                <a:lnTo>
                  <a:pt x="259624" y="1107354"/>
                </a:lnTo>
                <a:lnTo>
                  <a:pt x="258808" y="1108917"/>
                </a:lnTo>
                <a:lnTo>
                  <a:pt x="258264" y="1110753"/>
                </a:lnTo>
                <a:lnTo>
                  <a:pt x="257107" y="1111977"/>
                </a:lnTo>
                <a:lnTo>
                  <a:pt x="255542" y="1112793"/>
                </a:lnTo>
                <a:lnTo>
                  <a:pt x="251120" y="1114103"/>
                </a:lnTo>
                <a:lnTo>
                  <a:pt x="243976" y="1120548"/>
                </a:lnTo>
                <a:lnTo>
                  <a:pt x="243613" y="1121682"/>
                </a:lnTo>
                <a:lnTo>
                  <a:pt x="243210" y="1125059"/>
                </a:lnTo>
                <a:lnTo>
                  <a:pt x="242309" y="1126277"/>
                </a:lnTo>
                <a:lnTo>
                  <a:pt x="240914" y="1127089"/>
                </a:lnTo>
                <a:lnTo>
                  <a:pt x="236765" y="1128392"/>
                </a:lnTo>
                <a:lnTo>
                  <a:pt x="232254" y="1128618"/>
                </a:lnTo>
                <a:lnTo>
                  <a:pt x="231036" y="1129443"/>
                </a:lnTo>
                <a:lnTo>
                  <a:pt x="230224" y="1130787"/>
                </a:lnTo>
                <a:lnTo>
                  <a:pt x="228921" y="1134855"/>
                </a:lnTo>
                <a:lnTo>
                  <a:pt x="224903" y="1139352"/>
                </a:lnTo>
                <a:lnTo>
                  <a:pt x="222960" y="1140568"/>
                </a:lnTo>
                <a:lnTo>
                  <a:pt x="215608" y="1142680"/>
                </a:lnTo>
                <a:lnTo>
                  <a:pt x="215176" y="1143580"/>
                </a:lnTo>
                <a:lnTo>
                  <a:pt x="214697" y="1146698"/>
                </a:lnTo>
                <a:lnTo>
                  <a:pt x="213775" y="1147846"/>
                </a:lnTo>
                <a:lnTo>
                  <a:pt x="212366" y="1148612"/>
                </a:lnTo>
                <a:lnTo>
                  <a:pt x="210634" y="1149123"/>
                </a:lnTo>
                <a:lnTo>
                  <a:pt x="209479" y="1150257"/>
                </a:lnTo>
                <a:lnTo>
                  <a:pt x="208709" y="1151807"/>
                </a:lnTo>
                <a:lnTo>
                  <a:pt x="207473" y="1156205"/>
                </a:lnTo>
                <a:lnTo>
                  <a:pt x="206578" y="1156566"/>
                </a:lnTo>
                <a:lnTo>
                  <a:pt x="201045" y="1157193"/>
                </a:lnTo>
                <a:lnTo>
                  <a:pt x="194523" y="1162179"/>
                </a:lnTo>
                <a:lnTo>
                  <a:pt x="190171" y="1163430"/>
                </a:lnTo>
                <a:lnTo>
                  <a:pt x="188694" y="1164558"/>
                </a:lnTo>
                <a:lnTo>
                  <a:pt x="187708" y="1166103"/>
                </a:lnTo>
                <a:lnTo>
                  <a:pt x="187051" y="1167927"/>
                </a:lnTo>
                <a:lnTo>
                  <a:pt x="185820" y="1169143"/>
                </a:lnTo>
                <a:lnTo>
                  <a:pt x="184205" y="1169954"/>
                </a:lnTo>
                <a:lnTo>
                  <a:pt x="178922" y="1171481"/>
                </a:lnTo>
                <a:lnTo>
                  <a:pt x="172472" y="1177718"/>
                </a:lnTo>
                <a:lnTo>
                  <a:pt x="169787" y="1178274"/>
                </a:lnTo>
                <a:lnTo>
                  <a:pt x="167961" y="1178423"/>
                </a:lnTo>
                <a:lnTo>
                  <a:pt x="166743" y="1179315"/>
                </a:lnTo>
                <a:lnTo>
                  <a:pt x="165931" y="1180704"/>
                </a:lnTo>
                <a:lnTo>
                  <a:pt x="165389" y="1182423"/>
                </a:lnTo>
                <a:lnTo>
                  <a:pt x="164235" y="1183570"/>
                </a:lnTo>
                <a:lnTo>
                  <a:pt x="162671" y="1184334"/>
                </a:lnTo>
                <a:lnTo>
                  <a:pt x="158250" y="1185560"/>
                </a:lnTo>
                <a:lnTo>
                  <a:pt x="151107" y="1191987"/>
                </a:lnTo>
                <a:lnTo>
                  <a:pt x="148386" y="1192553"/>
                </a:lnTo>
                <a:lnTo>
                  <a:pt x="146549" y="1192704"/>
                </a:lnTo>
                <a:lnTo>
                  <a:pt x="145324" y="1193599"/>
                </a:lnTo>
                <a:lnTo>
                  <a:pt x="144508" y="1194989"/>
                </a:lnTo>
                <a:lnTo>
                  <a:pt x="142971" y="1199848"/>
                </a:lnTo>
                <a:lnTo>
                  <a:pt x="139111" y="1203854"/>
                </a:lnTo>
                <a:lnTo>
                  <a:pt x="137190" y="1205000"/>
                </a:lnTo>
                <a:lnTo>
                  <a:pt x="129877" y="1206992"/>
                </a:lnTo>
                <a:lnTo>
                  <a:pt x="129447" y="1207887"/>
                </a:lnTo>
                <a:lnTo>
                  <a:pt x="128970" y="1210997"/>
                </a:lnTo>
                <a:lnTo>
                  <a:pt x="128049" y="1212144"/>
                </a:lnTo>
                <a:lnTo>
                  <a:pt x="126641" y="1212909"/>
                </a:lnTo>
                <a:lnTo>
                  <a:pt x="122470" y="1214135"/>
                </a:lnTo>
                <a:lnTo>
                  <a:pt x="115383" y="1220562"/>
                </a:lnTo>
                <a:lnTo>
                  <a:pt x="112665" y="1221128"/>
                </a:lnTo>
                <a:lnTo>
                  <a:pt x="110829" y="1221279"/>
                </a:lnTo>
                <a:lnTo>
                  <a:pt x="109605" y="1222174"/>
                </a:lnTo>
                <a:lnTo>
                  <a:pt x="108788" y="1223564"/>
                </a:lnTo>
                <a:lnTo>
                  <a:pt x="107479" y="1227706"/>
                </a:lnTo>
                <a:lnTo>
                  <a:pt x="106578" y="1228045"/>
                </a:lnTo>
                <a:lnTo>
                  <a:pt x="103460" y="1228423"/>
                </a:lnTo>
                <a:lnTo>
                  <a:pt x="102310" y="1229318"/>
                </a:lnTo>
                <a:lnTo>
                  <a:pt x="101545" y="1230708"/>
                </a:lnTo>
                <a:lnTo>
                  <a:pt x="101034" y="1232429"/>
                </a:lnTo>
                <a:lnTo>
                  <a:pt x="99900" y="1233575"/>
                </a:lnTo>
                <a:lnTo>
                  <a:pt x="98350" y="1234340"/>
                </a:lnTo>
                <a:lnTo>
                  <a:pt x="96523" y="1234850"/>
                </a:lnTo>
                <a:lnTo>
                  <a:pt x="95305" y="1235983"/>
                </a:lnTo>
                <a:lnTo>
                  <a:pt x="94493" y="1237532"/>
                </a:lnTo>
                <a:lnTo>
                  <a:pt x="93951" y="1239359"/>
                </a:lnTo>
                <a:lnTo>
                  <a:pt x="92797" y="1240577"/>
                </a:lnTo>
                <a:lnTo>
                  <a:pt x="91233" y="1241389"/>
                </a:lnTo>
                <a:lnTo>
                  <a:pt x="89397" y="1241930"/>
                </a:lnTo>
                <a:lnTo>
                  <a:pt x="88173" y="1243085"/>
                </a:lnTo>
                <a:lnTo>
                  <a:pt x="87357" y="1244648"/>
                </a:lnTo>
                <a:lnTo>
                  <a:pt x="85821" y="1249834"/>
                </a:lnTo>
                <a:lnTo>
                  <a:pt x="79583" y="1256279"/>
                </a:lnTo>
                <a:lnTo>
                  <a:pt x="79027" y="1258963"/>
                </a:lnTo>
                <a:lnTo>
                  <a:pt x="78878" y="1260790"/>
                </a:lnTo>
                <a:lnTo>
                  <a:pt x="77986" y="1262008"/>
                </a:lnTo>
                <a:lnTo>
                  <a:pt x="76596" y="1262820"/>
                </a:lnTo>
                <a:lnTo>
                  <a:pt x="74877" y="1263362"/>
                </a:lnTo>
                <a:lnTo>
                  <a:pt x="73730" y="1264516"/>
                </a:lnTo>
                <a:lnTo>
                  <a:pt x="72966" y="1266080"/>
                </a:lnTo>
                <a:lnTo>
                  <a:pt x="71740" y="1270500"/>
                </a:lnTo>
                <a:lnTo>
                  <a:pt x="65313" y="1277643"/>
                </a:lnTo>
                <a:lnTo>
                  <a:pt x="64180" y="1278006"/>
                </a:lnTo>
                <a:lnTo>
                  <a:pt x="60804" y="1278409"/>
                </a:lnTo>
                <a:lnTo>
                  <a:pt x="58792" y="1279310"/>
                </a:lnTo>
                <a:lnTo>
                  <a:pt x="54440" y="1282429"/>
                </a:lnTo>
                <a:lnTo>
                  <a:pt x="52962" y="1284371"/>
                </a:lnTo>
                <a:lnTo>
                  <a:pt x="51977" y="1286460"/>
                </a:lnTo>
                <a:lnTo>
                  <a:pt x="50396" y="1291724"/>
                </a:lnTo>
                <a:lnTo>
                  <a:pt x="49472" y="1292155"/>
                </a:lnTo>
                <a:lnTo>
                  <a:pt x="46329" y="1292635"/>
                </a:lnTo>
                <a:lnTo>
                  <a:pt x="44380" y="1293557"/>
                </a:lnTo>
                <a:lnTo>
                  <a:pt x="37016" y="1299136"/>
                </a:lnTo>
                <a:lnTo>
                  <a:pt x="36583" y="1300272"/>
                </a:lnTo>
                <a:lnTo>
                  <a:pt x="35833" y="1306224"/>
                </a:lnTo>
                <a:lnTo>
                  <a:pt x="35001" y="1306584"/>
                </a:lnTo>
                <a:lnTo>
                  <a:pt x="29578" y="1307212"/>
                </a:lnTo>
                <a:lnTo>
                  <a:pt x="21752" y="1314154"/>
                </a:lnTo>
                <a:lnTo>
                  <a:pt x="7446" y="1328435"/>
                </a:lnTo>
                <a:lnTo>
                  <a:pt x="3441" y="1328648"/>
                </a:lnTo>
                <a:lnTo>
                  <a:pt x="2294" y="1329472"/>
                </a:lnTo>
                <a:lnTo>
                  <a:pt x="1529" y="1330815"/>
                </a:lnTo>
                <a:lnTo>
                  <a:pt x="0" y="1335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7"/>
          <p:cNvSpPr/>
          <p:nvPr/>
        </p:nvSpPr>
        <p:spPr>
          <a:xfrm>
            <a:off x="3171912" y="4286250"/>
            <a:ext cx="114214" cy="128580"/>
          </a:xfrm>
          <a:custGeom>
            <a:avLst/>
            <a:gdLst/>
            <a:ahLst/>
            <a:cxnLst/>
            <a:rect l="0" t="0" r="0" b="0"/>
            <a:pathLst>
              <a:path w="114214" h="128580">
                <a:moveTo>
                  <a:pt x="14200" y="0"/>
                </a:moveTo>
                <a:lnTo>
                  <a:pt x="10408" y="0"/>
                </a:lnTo>
                <a:lnTo>
                  <a:pt x="9290" y="794"/>
                </a:lnTo>
                <a:lnTo>
                  <a:pt x="8546" y="2116"/>
                </a:lnTo>
                <a:lnTo>
                  <a:pt x="7064" y="7118"/>
                </a:lnTo>
                <a:lnTo>
                  <a:pt x="7056" y="58541"/>
                </a:lnTo>
                <a:lnTo>
                  <a:pt x="6263" y="61252"/>
                </a:lnTo>
                <a:lnTo>
                  <a:pt x="4940" y="63853"/>
                </a:lnTo>
                <a:lnTo>
                  <a:pt x="3264" y="66381"/>
                </a:lnTo>
                <a:lnTo>
                  <a:pt x="2147" y="68860"/>
                </a:lnTo>
                <a:lnTo>
                  <a:pt x="1402" y="71307"/>
                </a:lnTo>
                <a:lnTo>
                  <a:pt x="905" y="73731"/>
                </a:lnTo>
                <a:lnTo>
                  <a:pt x="575" y="76142"/>
                </a:lnTo>
                <a:lnTo>
                  <a:pt x="354" y="78542"/>
                </a:lnTo>
                <a:lnTo>
                  <a:pt x="207" y="80936"/>
                </a:lnTo>
                <a:lnTo>
                  <a:pt x="43" y="85713"/>
                </a:lnTo>
                <a:lnTo>
                  <a:pt x="0" y="88098"/>
                </a:lnTo>
                <a:lnTo>
                  <a:pt x="764" y="90482"/>
                </a:lnTo>
                <a:lnTo>
                  <a:pt x="2068" y="92865"/>
                </a:lnTo>
                <a:lnTo>
                  <a:pt x="6071" y="98600"/>
                </a:lnTo>
                <a:lnTo>
                  <a:pt x="6618" y="101501"/>
                </a:lnTo>
                <a:lnTo>
                  <a:pt x="6861" y="105436"/>
                </a:lnTo>
                <a:lnTo>
                  <a:pt x="7049" y="113908"/>
                </a:lnTo>
                <a:lnTo>
                  <a:pt x="9170" y="116242"/>
                </a:lnTo>
                <a:lnTo>
                  <a:pt x="10846" y="117976"/>
                </a:lnTo>
                <a:lnTo>
                  <a:pt x="12758" y="119131"/>
                </a:lnTo>
                <a:lnTo>
                  <a:pt x="14826" y="119902"/>
                </a:lnTo>
                <a:lnTo>
                  <a:pt x="16999" y="120416"/>
                </a:lnTo>
                <a:lnTo>
                  <a:pt x="19241" y="121552"/>
                </a:lnTo>
                <a:lnTo>
                  <a:pt x="21529" y="123103"/>
                </a:lnTo>
                <a:lnTo>
                  <a:pt x="27113" y="127504"/>
                </a:lnTo>
                <a:lnTo>
                  <a:pt x="29993" y="128106"/>
                </a:lnTo>
                <a:lnTo>
                  <a:pt x="31873" y="128266"/>
                </a:lnTo>
                <a:lnTo>
                  <a:pt x="33919" y="128373"/>
                </a:lnTo>
                <a:lnTo>
                  <a:pt x="38310" y="128492"/>
                </a:lnTo>
                <a:lnTo>
                  <a:pt x="56119" y="128579"/>
                </a:lnTo>
                <a:lnTo>
                  <a:pt x="59608" y="127788"/>
                </a:lnTo>
                <a:lnTo>
                  <a:pt x="62728" y="126467"/>
                </a:lnTo>
                <a:lnTo>
                  <a:pt x="65602" y="124792"/>
                </a:lnTo>
                <a:lnTo>
                  <a:pt x="68312" y="123676"/>
                </a:lnTo>
                <a:lnTo>
                  <a:pt x="70912" y="122932"/>
                </a:lnTo>
                <a:lnTo>
                  <a:pt x="73439" y="122435"/>
                </a:lnTo>
                <a:lnTo>
                  <a:pt x="76712" y="121311"/>
                </a:lnTo>
                <a:lnTo>
                  <a:pt x="80481" y="119768"/>
                </a:lnTo>
                <a:lnTo>
                  <a:pt x="84581" y="117945"/>
                </a:lnTo>
                <a:lnTo>
                  <a:pt x="88108" y="116730"/>
                </a:lnTo>
                <a:lnTo>
                  <a:pt x="91253" y="115920"/>
                </a:lnTo>
                <a:lnTo>
                  <a:pt x="94144" y="115380"/>
                </a:lnTo>
                <a:lnTo>
                  <a:pt x="97658" y="114226"/>
                </a:lnTo>
                <a:lnTo>
                  <a:pt x="101589" y="112663"/>
                </a:lnTo>
                <a:lnTo>
                  <a:pt x="114213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8"/>
          <p:cNvSpPr/>
          <p:nvPr/>
        </p:nvSpPr>
        <p:spPr>
          <a:xfrm>
            <a:off x="5329237" y="971552"/>
            <a:ext cx="542926" cy="14286"/>
          </a:xfrm>
          <a:custGeom>
            <a:avLst/>
            <a:gdLst/>
            <a:ahLst/>
            <a:cxnLst/>
            <a:rect l="0" t="0" r="0" b="0"/>
            <a:pathLst>
              <a:path w="542926" h="14286">
                <a:moveTo>
                  <a:pt x="0" y="14285"/>
                </a:moveTo>
                <a:lnTo>
                  <a:pt x="0" y="8134"/>
                </a:lnTo>
                <a:lnTo>
                  <a:pt x="794" y="7803"/>
                </a:lnTo>
                <a:lnTo>
                  <a:pt x="3792" y="7435"/>
                </a:lnTo>
                <a:lnTo>
                  <a:pt x="13736" y="7228"/>
                </a:lnTo>
                <a:lnTo>
                  <a:pt x="17888" y="6406"/>
                </a:lnTo>
                <a:lnTo>
                  <a:pt x="22244" y="5063"/>
                </a:lnTo>
                <a:lnTo>
                  <a:pt x="26736" y="3375"/>
                </a:lnTo>
                <a:lnTo>
                  <a:pt x="32112" y="2249"/>
                </a:lnTo>
                <a:lnTo>
                  <a:pt x="38076" y="1498"/>
                </a:lnTo>
                <a:lnTo>
                  <a:pt x="44434" y="998"/>
                </a:lnTo>
                <a:lnTo>
                  <a:pt x="50260" y="665"/>
                </a:lnTo>
                <a:lnTo>
                  <a:pt x="60967" y="294"/>
                </a:lnTo>
                <a:lnTo>
                  <a:pt x="121152" y="9"/>
                </a:lnTo>
                <a:lnTo>
                  <a:pt x="153753" y="0"/>
                </a:lnTo>
                <a:lnTo>
                  <a:pt x="162827" y="793"/>
                </a:lnTo>
                <a:lnTo>
                  <a:pt x="172052" y="2115"/>
                </a:lnTo>
                <a:lnTo>
                  <a:pt x="181376" y="3791"/>
                </a:lnTo>
                <a:lnTo>
                  <a:pt x="189973" y="4907"/>
                </a:lnTo>
                <a:lnTo>
                  <a:pt x="198086" y="5652"/>
                </a:lnTo>
                <a:lnTo>
                  <a:pt x="205877" y="6149"/>
                </a:lnTo>
                <a:lnTo>
                  <a:pt x="214245" y="6479"/>
                </a:lnTo>
                <a:lnTo>
                  <a:pt x="232010" y="6847"/>
                </a:lnTo>
                <a:lnTo>
                  <a:pt x="241192" y="7739"/>
                </a:lnTo>
                <a:lnTo>
                  <a:pt x="250488" y="9127"/>
                </a:lnTo>
                <a:lnTo>
                  <a:pt x="259861" y="10846"/>
                </a:lnTo>
                <a:lnTo>
                  <a:pt x="269285" y="11993"/>
                </a:lnTo>
                <a:lnTo>
                  <a:pt x="278742" y="12757"/>
                </a:lnTo>
                <a:lnTo>
                  <a:pt x="288221" y="13266"/>
                </a:lnTo>
                <a:lnTo>
                  <a:pt x="307222" y="13832"/>
                </a:lnTo>
                <a:lnTo>
                  <a:pt x="364335" y="14245"/>
                </a:lnTo>
                <a:lnTo>
                  <a:pt x="542925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9"/>
          <p:cNvSpPr/>
          <p:nvPr/>
        </p:nvSpPr>
        <p:spPr>
          <a:xfrm>
            <a:off x="7850981" y="1943100"/>
            <a:ext cx="214313" cy="228601"/>
          </a:xfrm>
          <a:custGeom>
            <a:avLst/>
            <a:gdLst/>
            <a:ahLst/>
            <a:cxnLst/>
            <a:rect l="0" t="0" r="0" b="0"/>
            <a:pathLst>
              <a:path w="214313" h="228601">
                <a:moveTo>
                  <a:pt x="0" y="0"/>
                </a:moveTo>
                <a:lnTo>
                  <a:pt x="17000" y="16999"/>
                </a:lnTo>
                <a:lnTo>
                  <a:pt x="18476" y="19270"/>
                </a:lnTo>
                <a:lnTo>
                  <a:pt x="20118" y="23910"/>
                </a:lnTo>
                <a:lnTo>
                  <a:pt x="25080" y="30735"/>
                </a:lnTo>
                <a:lnTo>
                  <a:pt x="28627" y="34777"/>
                </a:lnTo>
                <a:lnTo>
                  <a:pt x="34684" y="41385"/>
                </a:lnTo>
                <a:lnTo>
                  <a:pt x="40021" y="47762"/>
                </a:lnTo>
                <a:lnTo>
                  <a:pt x="42556" y="51685"/>
                </a:lnTo>
                <a:lnTo>
                  <a:pt x="45040" y="55888"/>
                </a:lnTo>
                <a:lnTo>
                  <a:pt x="48283" y="60277"/>
                </a:lnTo>
                <a:lnTo>
                  <a:pt x="52031" y="64791"/>
                </a:lnTo>
                <a:lnTo>
                  <a:pt x="56119" y="69388"/>
                </a:lnTo>
                <a:lnTo>
                  <a:pt x="59638" y="74039"/>
                </a:lnTo>
                <a:lnTo>
                  <a:pt x="62777" y="78728"/>
                </a:lnTo>
                <a:lnTo>
                  <a:pt x="65664" y="83441"/>
                </a:lnTo>
                <a:lnTo>
                  <a:pt x="69176" y="88171"/>
                </a:lnTo>
                <a:lnTo>
                  <a:pt x="73105" y="92912"/>
                </a:lnTo>
                <a:lnTo>
                  <a:pt x="77311" y="97660"/>
                </a:lnTo>
                <a:lnTo>
                  <a:pt x="81704" y="103207"/>
                </a:lnTo>
                <a:lnTo>
                  <a:pt x="86219" y="109285"/>
                </a:lnTo>
                <a:lnTo>
                  <a:pt x="90817" y="115719"/>
                </a:lnTo>
                <a:lnTo>
                  <a:pt x="95469" y="120802"/>
                </a:lnTo>
                <a:lnTo>
                  <a:pt x="100159" y="124985"/>
                </a:lnTo>
                <a:lnTo>
                  <a:pt x="104872" y="128567"/>
                </a:lnTo>
                <a:lnTo>
                  <a:pt x="108809" y="132542"/>
                </a:lnTo>
                <a:lnTo>
                  <a:pt x="112227" y="136780"/>
                </a:lnTo>
                <a:lnTo>
                  <a:pt x="115299" y="141193"/>
                </a:lnTo>
                <a:lnTo>
                  <a:pt x="118934" y="145722"/>
                </a:lnTo>
                <a:lnTo>
                  <a:pt x="122946" y="150329"/>
                </a:lnTo>
                <a:lnTo>
                  <a:pt x="127207" y="154988"/>
                </a:lnTo>
                <a:lnTo>
                  <a:pt x="130842" y="159682"/>
                </a:lnTo>
                <a:lnTo>
                  <a:pt x="134059" y="164398"/>
                </a:lnTo>
                <a:lnTo>
                  <a:pt x="136998" y="169130"/>
                </a:lnTo>
                <a:lnTo>
                  <a:pt x="140545" y="173078"/>
                </a:lnTo>
                <a:lnTo>
                  <a:pt x="144496" y="176504"/>
                </a:lnTo>
                <a:lnTo>
                  <a:pt x="148719" y="179582"/>
                </a:lnTo>
                <a:lnTo>
                  <a:pt x="152327" y="183221"/>
                </a:lnTo>
                <a:lnTo>
                  <a:pt x="155527" y="187235"/>
                </a:lnTo>
                <a:lnTo>
                  <a:pt x="158453" y="191498"/>
                </a:lnTo>
                <a:lnTo>
                  <a:pt x="161991" y="194340"/>
                </a:lnTo>
                <a:lnTo>
                  <a:pt x="165938" y="196235"/>
                </a:lnTo>
                <a:lnTo>
                  <a:pt x="170157" y="197498"/>
                </a:lnTo>
                <a:lnTo>
                  <a:pt x="173763" y="199928"/>
                </a:lnTo>
                <a:lnTo>
                  <a:pt x="179886" y="206861"/>
                </a:lnTo>
                <a:lnTo>
                  <a:pt x="182630" y="209344"/>
                </a:lnTo>
                <a:lnTo>
                  <a:pt x="185254" y="211000"/>
                </a:lnTo>
                <a:lnTo>
                  <a:pt x="190285" y="213634"/>
                </a:lnTo>
                <a:lnTo>
                  <a:pt x="195167" y="217450"/>
                </a:lnTo>
                <a:lnTo>
                  <a:pt x="197580" y="218785"/>
                </a:lnTo>
                <a:lnTo>
                  <a:pt x="202377" y="220269"/>
                </a:lnTo>
                <a:lnTo>
                  <a:pt x="203974" y="221458"/>
                </a:lnTo>
                <a:lnTo>
                  <a:pt x="205039" y="223045"/>
                </a:lnTo>
                <a:lnTo>
                  <a:pt x="205748" y="224897"/>
                </a:lnTo>
                <a:lnTo>
                  <a:pt x="207016" y="226131"/>
                </a:lnTo>
                <a:lnTo>
                  <a:pt x="208654" y="226954"/>
                </a:lnTo>
                <a:lnTo>
                  <a:pt x="21431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0"/>
          <p:cNvSpPr/>
          <p:nvPr/>
        </p:nvSpPr>
        <p:spPr>
          <a:xfrm>
            <a:off x="7829550" y="1957387"/>
            <a:ext cx="200026" cy="221457"/>
          </a:xfrm>
          <a:custGeom>
            <a:avLst/>
            <a:gdLst/>
            <a:ahLst/>
            <a:cxnLst/>
            <a:rect l="0" t="0" r="0" b="0"/>
            <a:pathLst>
              <a:path w="200026" h="221457">
                <a:moveTo>
                  <a:pt x="200025" y="0"/>
                </a:moveTo>
                <a:lnTo>
                  <a:pt x="193874" y="0"/>
                </a:lnTo>
                <a:lnTo>
                  <a:pt x="193543" y="794"/>
                </a:lnTo>
                <a:lnTo>
                  <a:pt x="193175" y="3792"/>
                </a:lnTo>
                <a:lnTo>
                  <a:pt x="192283" y="4910"/>
                </a:lnTo>
                <a:lnTo>
                  <a:pt x="190895" y="5654"/>
                </a:lnTo>
                <a:lnTo>
                  <a:pt x="189176" y="6151"/>
                </a:lnTo>
                <a:lnTo>
                  <a:pt x="187236" y="8069"/>
                </a:lnTo>
                <a:lnTo>
                  <a:pt x="182964" y="14434"/>
                </a:lnTo>
                <a:lnTo>
                  <a:pt x="180713" y="18354"/>
                </a:lnTo>
                <a:lnTo>
                  <a:pt x="176096" y="26943"/>
                </a:lnTo>
                <a:lnTo>
                  <a:pt x="173753" y="30662"/>
                </a:lnTo>
                <a:lnTo>
                  <a:pt x="162173" y="46567"/>
                </a:lnTo>
                <a:lnTo>
                  <a:pt x="158122" y="52476"/>
                </a:lnTo>
                <a:lnTo>
                  <a:pt x="153834" y="58003"/>
                </a:lnTo>
                <a:lnTo>
                  <a:pt x="149387" y="63275"/>
                </a:lnTo>
                <a:lnTo>
                  <a:pt x="144835" y="68377"/>
                </a:lnTo>
                <a:lnTo>
                  <a:pt x="135543" y="78279"/>
                </a:lnTo>
                <a:lnTo>
                  <a:pt x="130844" y="83142"/>
                </a:lnTo>
                <a:lnTo>
                  <a:pt x="126123" y="88766"/>
                </a:lnTo>
                <a:lnTo>
                  <a:pt x="121388" y="94896"/>
                </a:lnTo>
                <a:lnTo>
                  <a:pt x="116644" y="101364"/>
                </a:lnTo>
                <a:lnTo>
                  <a:pt x="111893" y="107264"/>
                </a:lnTo>
                <a:lnTo>
                  <a:pt x="107139" y="112784"/>
                </a:lnTo>
                <a:lnTo>
                  <a:pt x="102382" y="118052"/>
                </a:lnTo>
                <a:lnTo>
                  <a:pt x="97624" y="123945"/>
                </a:lnTo>
                <a:lnTo>
                  <a:pt x="92864" y="130255"/>
                </a:lnTo>
                <a:lnTo>
                  <a:pt x="88103" y="136843"/>
                </a:lnTo>
                <a:lnTo>
                  <a:pt x="82548" y="142822"/>
                </a:lnTo>
                <a:lnTo>
                  <a:pt x="76462" y="148396"/>
                </a:lnTo>
                <a:lnTo>
                  <a:pt x="70025" y="153700"/>
                </a:lnTo>
                <a:lnTo>
                  <a:pt x="64940" y="158823"/>
                </a:lnTo>
                <a:lnTo>
                  <a:pt x="60755" y="163825"/>
                </a:lnTo>
                <a:lnTo>
                  <a:pt x="57172" y="168748"/>
                </a:lnTo>
                <a:lnTo>
                  <a:pt x="53195" y="172824"/>
                </a:lnTo>
                <a:lnTo>
                  <a:pt x="48958" y="176335"/>
                </a:lnTo>
                <a:lnTo>
                  <a:pt x="44545" y="179469"/>
                </a:lnTo>
                <a:lnTo>
                  <a:pt x="40809" y="183146"/>
                </a:lnTo>
                <a:lnTo>
                  <a:pt x="37524" y="187185"/>
                </a:lnTo>
                <a:lnTo>
                  <a:pt x="34541" y="191465"/>
                </a:lnTo>
                <a:lnTo>
                  <a:pt x="29110" y="198337"/>
                </a:lnTo>
                <a:lnTo>
                  <a:pt x="26550" y="201281"/>
                </a:lnTo>
                <a:lnTo>
                  <a:pt x="23256" y="204037"/>
                </a:lnTo>
                <a:lnTo>
                  <a:pt x="19473" y="206669"/>
                </a:lnTo>
                <a:lnTo>
                  <a:pt x="15363" y="209216"/>
                </a:lnTo>
                <a:lnTo>
                  <a:pt x="11830" y="211709"/>
                </a:lnTo>
                <a:lnTo>
                  <a:pt x="5787" y="216595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1"/>
          <p:cNvSpPr/>
          <p:nvPr/>
        </p:nvSpPr>
        <p:spPr>
          <a:xfrm>
            <a:off x="8222456" y="1957390"/>
            <a:ext cx="242888" cy="1485886"/>
          </a:xfrm>
          <a:custGeom>
            <a:avLst/>
            <a:gdLst/>
            <a:ahLst/>
            <a:cxnLst/>
            <a:rect l="0" t="0" r="0" b="0"/>
            <a:pathLst>
              <a:path w="242888" h="1485886">
                <a:moveTo>
                  <a:pt x="0" y="7141"/>
                </a:moveTo>
                <a:lnTo>
                  <a:pt x="0" y="17990"/>
                </a:lnTo>
                <a:lnTo>
                  <a:pt x="794" y="19930"/>
                </a:lnTo>
                <a:lnTo>
                  <a:pt x="4910" y="26452"/>
                </a:lnTo>
                <a:lnTo>
                  <a:pt x="6151" y="31070"/>
                </a:lnTo>
                <a:lnTo>
                  <a:pt x="7932" y="76271"/>
                </a:lnTo>
                <a:lnTo>
                  <a:pt x="12052" y="88831"/>
                </a:lnTo>
                <a:lnTo>
                  <a:pt x="14156" y="119367"/>
                </a:lnTo>
                <a:lnTo>
                  <a:pt x="14261" y="134348"/>
                </a:lnTo>
                <a:lnTo>
                  <a:pt x="15064" y="137983"/>
                </a:lnTo>
                <a:lnTo>
                  <a:pt x="19938" y="149520"/>
                </a:lnTo>
                <a:lnTo>
                  <a:pt x="20436" y="152067"/>
                </a:lnTo>
                <a:lnTo>
                  <a:pt x="23105" y="157013"/>
                </a:lnTo>
                <a:lnTo>
                  <a:pt x="29071" y="164260"/>
                </a:lnTo>
                <a:lnTo>
                  <a:pt x="31287" y="166656"/>
                </a:lnTo>
                <a:lnTo>
                  <a:pt x="33557" y="168253"/>
                </a:lnTo>
                <a:lnTo>
                  <a:pt x="40546" y="171294"/>
                </a:lnTo>
                <a:lnTo>
                  <a:pt x="45273" y="174819"/>
                </a:lnTo>
                <a:lnTo>
                  <a:pt x="48438" y="176076"/>
                </a:lnTo>
                <a:lnTo>
                  <a:pt x="52135" y="176914"/>
                </a:lnTo>
                <a:lnTo>
                  <a:pt x="56188" y="177473"/>
                </a:lnTo>
                <a:lnTo>
                  <a:pt x="58891" y="177052"/>
                </a:lnTo>
                <a:lnTo>
                  <a:pt x="60691" y="175978"/>
                </a:lnTo>
                <a:lnTo>
                  <a:pt x="61892" y="174467"/>
                </a:lnTo>
                <a:lnTo>
                  <a:pt x="64280" y="173460"/>
                </a:lnTo>
                <a:lnTo>
                  <a:pt x="71167" y="172342"/>
                </a:lnTo>
                <a:lnTo>
                  <a:pt x="75226" y="171250"/>
                </a:lnTo>
                <a:lnTo>
                  <a:pt x="79519" y="169728"/>
                </a:lnTo>
                <a:lnTo>
                  <a:pt x="83968" y="167920"/>
                </a:lnTo>
                <a:lnTo>
                  <a:pt x="86936" y="165921"/>
                </a:lnTo>
                <a:lnTo>
                  <a:pt x="88913" y="163794"/>
                </a:lnTo>
                <a:lnTo>
                  <a:pt x="91904" y="159315"/>
                </a:lnTo>
                <a:lnTo>
                  <a:pt x="95880" y="154678"/>
                </a:lnTo>
                <a:lnTo>
                  <a:pt x="102409" y="149971"/>
                </a:lnTo>
                <a:lnTo>
                  <a:pt x="106373" y="147605"/>
                </a:lnTo>
                <a:lnTo>
                  <a:pt x="112893" y="140742"/>
                </a:lnTo>
                <a:lnTo>
                  <a:pt x="118437" y="133194"/>
                </a:lnTo>
                <a:lnTo>
                  <a:pt x="126021" y="123688"/>
                </a:lnTo>
                <a:lnTo>
                  <a:pt x="133295" y="111171"/>
                </a:lnTo>
                <a:lnTo>
                  <a:pt x="140477" y="98201"/>
                </a:lnTo>
                <a:lnTo>
                  <a:pt x="147633" y="88185"/>
                </a:lnTo>
                <a:lnTo>
                  <a:pt x="153986" y="76309"/>
                </a:lnTo>
                <a:lnTo>
                  <a:pt x="155751" y="70162"/>
                </a:lnTo>
                <a:lnTo>
                  <a:pt x="157126" y="40801"/>
                </a:lnTo>
                <a:lnTo>
                  <a:pt x="157931" y="38312"/>
                </a:lnTo>
                <a:lnTo>
                  <a:pt x="162065" y="31017"/>
                </a:lnTo>
                <a:lnTo>
                  <a:pt x="163310" y="26219"/>
                </a:lnTo>
                <a:lnTo>
                  <a:pt x="164306" y="95"/>
                </a:lnTo>
                <a:lnTo>
                  <a:pt x="158155" y="6"/>
                </a:lnTo>
                <a:lnTo>
                  <a:pt x="161249" y="0"/>
                </a:lnTo>
                <a:lnTo>
                  <a:pt x="162268" y="792"/>
                </a:lnTo>
                <a:lnTo>
                  <a:pt x="162947" y="2115"/>
                </a:lnTo>
                <a:lnTo>
                  <a:pt x="163703" y="5701"/>
                </a:lnTo>
                <a:lnTo>
                  <a:pt x="164039" y="9940"/>
                </a:lnTo>
                <a:lnTo>
                  <a:pt x="164921" y="12182"/>
                </a:lnTo>
                <a:lnTo>
                  <a:pt x="169162" y="19130"/>
                </a:lnTo>
                <a:lnTo>
                  <a:pt x="176159" y="39045"/>
                </a:lnTo>
                <a:lnTo>
                  <a:pt x="180568" y="71490"/>
                </a:lnTo>
                <a:lnTo>
                  <a:pt x="183440" y="80984"/>
                </a:lnTo>
                <a:lnTo>
                  <a:pt x="191257" y="119953"/>
                </a:lnTo>
                <a:lnTo>
                  <a:pt x="194517" y="137404"/>
                </a:lnTo>
                <a:lnTo>
                  <a:pt x="200510" y="157656"/>
                </a:lnTo>
                <a:lnTo>
                  <a:pt x="204209" y="171668"/>
                </a:lnTo>
                <a:lnTo>
                  <a:pt x="210571" y="207195"/>
                </a:lnTo>
                <a:lnTo>
                  <a:pt x="216883" y="221466"/>
                </a:lnTo>
                <a:lnTo>
                  <a:pt x="220789" y="228606"/>
                </a:lnTo>
                <a:lnTo>
                  <a:pt x="225128" y="245005"/>
                </a:lnTo>
                <a:lnTo>
                  <a:pt x="231707" y="281403"/>
                </a:lnTo>
                <a:lnTo>
                  <a:pt x="238339" y="309684"/>
                </a:lnTo>
                <a:lnTo>
                  <a:pt x="241989" y="348478"/>
                </a:lnTo>
                <a:lnTo>
                  <a:pt x="242711" y="391419"/>
                </a:lnTo>
                <a:lnTo>
                  <a:pt x="242887" y="729776"/>
                </a:lnTo>
                <a:lnTo>
                  <a:pt x="239094" y="768061"/>
                </a:lnTo>
                <a:lnTo>
                  <a:pt x="236736" y="808332"/>
                </a:lnTo>
                <a:lnTo>
                  <a:pt x="236038" y="850426"/>
                </a:lnTo>
                <a:lnTo>
                  <a:pt x="231641" y="878822"/>
                </a:lnTo>
                <a:lnTo>
                  <a:pt x="224474" y="921583"/>
                </a:lnTo>
                <a:lnTo>
                  <a:pt x="220234" y="966533"/>
                </a:lnTo>
                <a:lnTo>
                  <a:pt x="216067" y="1012924"/>
                </a:lnTo>
                <a:lnTo>
                  <a:pt x="214832" y="1058948"/>
                </a:lnTo>
                <a:lnTo>
                  <a:pt x="213749" y="1090561"/>
                </a:lnTo>
                <a:lnTo>
                  <a:pt x="208677" y="1135133"/>
                </a:lnTo>
                <a:lnTo>
                  <a:pt x="201353" y="1178503"/>
                </a:lnTo>
                <a:lnTo>
                  <a:pt x="197736" y="1192861"/>
                </a:lnTo>
                <a:lnTo>
                  <a:pt x="190277" y="1220721"/>
                </a:lnTo>
                <a:lnTo>
                  <a:pt x="184315" y="1246333"/>
                </a:lnTo>
                <a:lnTo>
                  <a:pt x="179020" y="1273062"/>
                </a:lnTo>
                <a:lnTo>
                  <a:pt x="173693" y="1310651"/>
                </a:lnTo>
                <a:lnTo>
                  <a:pt x="170859" y="1332604"/>
                </a:lnTo>
                <a:lnTo>
                  <a:pt x="164308" y="1355590"/>
                </a:lnTo>
                <a:lnTo>
                  <a:pt x="155487" y="1383258"/>
                </a:lnTo>
                <a:lnTo>
                  <a:pt x="150332" y="1401122"/>
                </a:lnTo>
                <a:lnTo>
                  <a:pt x="142968" y="1424795"/>
                </a:lnTo>
                <a:lnTo>
                  <a:pt x="135759" y="1441864"/>
                </a:lnTo>
                <a:lnTo>
                  <a:pt x="128596" y="1456975"/>
                </a:lnTo>
                <a:lnTo>
                  <a:pt x="126212" y="1461854"/>
                </a:lnTo>
                <a:lnTo>
                  <a:pt x="123035" y="1465899"/>
                </a:lnTo>
                <a:lnTo>
                  <a:pt x="119330" y="1469390"/>
                </a:lnTo>
                <a:lnTo>
                  <a:pt x="111773" y="1475386"/>
                </a:lnTo>
                <a:lnTo>
                  <a:pt x="105768" y="1480696"/>
                </a:lnTo>
                <a:lnTo>
                  <a:pt x="101718" y="1484356"/>
                </a:lnTo>
                <a:lnTo>
                  <a:pt x="100356" y="1484870"/>
                </a:lnTo>
                <a:lnTo>
                  <a:pt x="94646" y="1485593"/>
                </a:lnTo>
                <a:lnTo>
                  <a:pt x="87928" y="1485807"/>
                </a:lnTo>
                <a:lnTo>
                  <a:pt x="76176" y="1485885"/>
                </a:lnTo>
                <a:lnTo>
                  <a:pt x="73803" y="1485095"/>
                </a:lnTo>
                <a:lnTo>
                  <a:pt x="66407" y="1480241"/>
                </a:lnTo>
                <a:lnTo>
                  <a:pt x="62803" y="1477077"/>
                </a:lnTo>
                <a:lnTo>
                  <a:pt x="50006" y="1464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2"/>
          <p:cNvSpPr/>
          <p:nvPr/>
        </p:nvSpPr>
        <p:spPr>
          <a:xfrm>
            <a:off x="8129587" y="1964531"/>
            <a:ext cx="142547" cy="2185988"/>
          </a:xfrm>
          <a:custGeom>
            <a:avLst/>
            <a:gdLst/>
            <a:ahLst/>
            <a:cxnLst/>
            <a:rect l="0" t="0" r="0" b="0"/>
            <a:pathLst>
              <a:path w="142547" h="2185988">
                <a:moveTo>
                  <a:pt x="14288" y="0"/>
                </a:moveTo>
                <a:lnTo>
                  <a:pt x="14288" y="33792"/>
                </a:lnTo>
                <a:lnTo>
                  <a:pt x="12171" y="43064"/>
                </a:lnTo>
                <a:lnTo>
                  <a:pt x="10495" y="47759"/>
                </a:lnTo>
                <a:lnTo>
                  <a:pt x="10750" y="61443"/>
                </a:lnTo>
                <a:lnTo>
                  <a:pt x="11922" y="77314"/>
                </a:lnTo>
                <a:lnTo>
                  <a:pt x="7493" y="130630"/>
                </a:lnTo>
                <a:lnTo>
                  <a:pt x="5058" y="185917"/>
                </a:lnTo>
                <a:lnTo>
                  <a:pt x="667" y="233386"/>
                </a:lnTo>
                <a:lnTo>
                  <a:pt x="58" y="295424"/>
                </a:lnTo>
                <a:lnTo>
                  <a:pt x="0" y="532409"/>
                </a:lnTo>
                <a:lnTo>
                  <a:pt x="3793" y="572618"/>
                </a:lnTo>
                <a:lnTo>
                  <a:pt x="7276" y="628871"/>
                </a:lnTo>
                <a:lnTo>
                  <a:pt x="10643" y="657323"/>
                </a:lnTo>
                <a:lnTo>
                  <a:pt x="13567" y="714394"/>
                </a:lnTo>
                <a:lnTo>
                  <a:pt x="16262" y="773645"/>
                </a:lnTo>
                <a:lnTo>
                  <a:pt x="19927" y="805011"/>
                </a:lnTo>
                <a:lnTo>
                  <a:pt x="24202" y="834826"/>
                </a:lnTo>
                <a:lnTo>
                  <a:pt x="30116" y="914896"/>
                </a:lnTo>
                <a:lnTo>
                  <a:pt x="34058" y="964553"/>
                </a:lnTo>
                <a:lnTo>
                  <a:pt x="37343" y="1016573"/>
                </a:lnTo>
                <a:lnTo>
                  <a:pt x="43344" y="1072202"/>
                </a:lnTo>
                <a:lnTo>
                  <a:pt x="47046" y="1109947"/>
                </a:lnTo>
                <a:lnTo>
                  <a:pt x="49923" y="1166897"/>
                </a:lnTo>
                <a:lnTo>
                  <a:pt x="53409" y="1204950"/>
                </a:lnTo>
                <a:lnTo>
                  <a:pt x="57205" y="1281120"/>
                </a:lnTo>
                <a:lnTo>
                  <a:pt x="60613" y="1319216"/>
                </a:lnTo>
                <a:lnTo>
                  <a:pt x="64361" y="1395413"/>
                </a:lnTo>
                <a:lnTo>
                  <a:pt x="67763" y="1433513"/>
                </a:lnTo>
                <a:lnTo>
                  <a:pt x="71506" y="1509712"/>
                </a:lnTo>
                <a:lnTo>
                  <a:pt x="74907" y="1547812"/>
                </a:lnTo>
                <a:lnTo>
                  <a:pt x="81286" y="1608754"/>
                </a:lnTo>
                <a:lnTo>
                  <a:pt x="85641" y="1686850"/>
                </a:lnTo>
                <a:lnTo>
                  <a:pt x="89128" y="1722319"/>
                </a:lnTo>
                <a:lnTo>
                  <a:pt x="97834" y="1795272"/>
                </a:lnTo>
                <a:lnTo>
                  <a:pt x="109565" y="1880849"/>
                </a:lnTo>
                <a:lnTo>
                  <a:pt x="116689" y="1927301"/>
                </a:lnTo>
                <a:lnTo>
                  <a:pt x="120035" y="1971227"/>
                </a:lnTo>
                <a:lnTo>
                  <a:pt x="122934" y="2000051"/>
                </a:lnTo>
                <a:lnTo>
                  <a:pt x="126869" y="2027943"/>
                </a:lnTo>
                <a:lnTo>
                  <a:pt x="131264" y="2053569"/>
                </a:lnTo>
                <a:lnTo>
                  <a:pt x="135642" y="2095860"/>
                </a:lnTo>
                <a:lnTo>
                  <a:pt x="139131" y="2112593"/>
                </a:lnTo>
                <a:lnTo>
                  <a:pt x="142546" y="2153449"/>
                </a:lnTo>
                <a:lnTo>
                  <a:pt x="140612" y="2163853"/>
                </a:lnTo>
                <a:lnTo>
                  <a:pt x="137178" y="2176519"/>
                </a:lnTo>
                <a:lnTo>
                  <a:pt x="135731" y="21859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3"/>
          <p:cNvSpPr/>
          <p:nvPr/>
        </p:nvSpPr>
        <p:spPr>
          <a:xfrm>
            <a:off x="7600958" y="2357731"/>
            <a:ext cx="228593" cy="127992"/>
          </a:xfrm>
          <a:custGeom>
            <a:avLst/>
            <a:gdLst/>
            <a:ahLst/>
            <a:cxnLst/>
            <a:rect l="0" t="0" r="0" b="0"/>
            <a:pathLst>
              <a:path w="228593" h="127992">
                <a:moveTo>
                  <a:pt x="21423" y="6850"/>
                </a:moveTo>
                <a:lnTo>
                  <a:pt x="21423" y="0"/>
                </a:lnTo>
                <a:lnTo>
                  <a:pt x="21423" y="17484"/>
                </a:lnTo>
                <a:lnTo>
                  <a:pt x="22217" y="19496"/>
                </a:lnTo>
                <a:lnTo>
                  <a:pt x="23539" y="21630"/>
                </a:lnTo>
                <a:lnTo>
                  <a:pt x="25216" y="23847"/>
                </a:lnTo>
                <a:lnTo>
                  <a:pt x="26333" y="26119"/>
                </a:lnTo>
                <a:lnTo>
                  <a:pt x="27077" y="28427"/>
                </a:lnTo>
                <a:lnTo>
                  <a:pt x="27574" y="30760"/>
                </a:lnTo>
                <a:lnTo>
                  <a:pt x="27111" y="33902"/>
                </a:lnTo>
                <a:lnTo>
                  <a:pt x="26009" y="37585"/>
                </a:lnTo>
                <a:lnTo>
                  <a:pt x="24480" y="41627"/>
                </a:lnTo>
                <a:lnTo>
                  <a:pt x="23461" y="45116"/>
                </a:lnTo>
                <a:lnTo>
                  <a:pt x="22782" y="48236"/>
                </a:lnTo>
                <a:lnTo>
                  <a:pt x="22329" y="51109"/>
                </a:lnTo>
                <a:lnTo>
                  <a:pt x="21233" y="54612"/>
                </a:lnTo>
                <a:lnTo>
                  <a:pt x="19709" y="58535"/>
                </a:lnTo>
                <a:lnTo>
                  <a:pt x="17899" y="62738"/>
                </a:lnTo>
                <a:lnTo>
                  <a:pt x="15898" y="66334"/>
                </a:lnTo>
                <a:lnTo>
                  <a:pt x="13771" y="69524"/>
                </a:lnTo>
                <a:lnTo>
                  <a:pt x="11559" y="72445"/>
                </a:lnTo>
                <a:lnTo>
                  <a:pt x="10085" y="75186"/>
                </a:lnTo>
                <a:lnTo>
                  <a:pt x="9102" y="77808"/>
                </a:lnTo>
                <a:lnTo>
                  <a:pt x="8446" y="80349"/>
                </a:lnTo>
                <a:lnTo>
                  <a:pt x="7216" y="82837"/>
                </a:lnTo>
                <a:lnTo>
                  <a:pt x="5601" y="85289"/>
                </a:lnTo>
                <a:lnTo>
                  <a:pt x="3732" y="87717"/>
                </a:lnTo>
                <a:lnTo>
                  <a:pt x="2484" y="90130"/>
                </a:lnTo>
                <a:lnTo>
                  <a:pt x="1653" y="92533"/>
                </a:lnTo>
                <a:lnTo>
                  <a:pt x="1100" y="94928"/>
                </a:lnTo>
                <a:lnTo>
                  <a:pt x="730" y="97319"/>
                </a:lnTo>
                <a:lnTo>
                  <a:pt x="484" y="99706"/>
                </a:lnTo>
                <a:lnTo>
                  <a:pt x="319" y="102092"/>
                </a:lnTo>
                <a:lnTo>
                  <a:pt x="210" y="104476"/>
                </a:lnTo>
                <a:lnTo>
                  <a:pt x="20" y="112594"/>
                </a:lnTo>
                <a:lnTo>
                  <a:pt x="0" y="117380"/>
                </a:lnTo>
                <a:lnTo>
                  <a:pt x="791" y="118637"/>
                </a:lnTo>
                <a:lnTo>
                  <a:pt x="2112" y="119474"/>
                </a:lnTo>
                <a:lnTo>
                  <a:pt x="6143" y="120819"/>
                </a:lnTo>
                <a:lnTo>
                  <a:pt x="8811" y="123119"/>
                </a:lnTo>
                <a:lnTo>
                  <a:pt x="10634" y="124844"/>
                </a:lnTo>
                <a:lnTo>
                  <a:pt x="12643" y="125994"/>
                </a:lnTo>
                <a:lnTo>
                  <a:pt x="16992" y="127271"/>
                </a:lnTo>
                <a:lnTo>
                  <a:pt x="23686" y="127839"/>
                </a:lnTo>
                <a:lnTo>
                  <a:pt x="27694" y="127991"/>
                </a:lnTo>
                <a:lnTo>
                  <a:pt x="31160" y="127298"/>
                </a:lnTo>
                <a:lnTo>
                  <a:pt x="37128" y="124411"/>
                </a:lnTo>
                <a:lnTo>
                  <a:pt x="41418" y="123324"/>
                </a:lnTo>
                <a:lnTo>
                  <a:pt x="46658" y="122599"/>
                </a:lnTo>
                <a:lnTo>
                  <a:pt x="52535" y="122116"/>
                </a:lnTo>
                <a:lnTo>
                  <a:pt x="58039" y="121794"/>
                </a:lnTo>
                <a:lnTo>
                  <a:pt x="68388" y="121436"/>
                </a:lnTo>
                <a:lnTo>
                  <a:pt x="98428" y="121188"/>
                </a:lnTo>
                <a:lnTo>
                  <a:pt x="183320" y="121150"/>
                </a:lnTo>
                <a:lnTo>
                  <a:pt x="187298" y="121944"/>
                </a:lnTo>
                <a:lnTo>
                  <a:pt x="193835" y="124942"/>
                </a:lnTo>
                <a:lnTo>
                  <a:pt x="197483" y="126059"/>
                </a:lnTo>
                <a:lnTo>
                  <a:pt x="201502" y="126804"/>
                </a:lnTo>
                <a:lnTo>
                  <a:pt x="205770" y="127301"/>
                </a:lnTo>
                <a:lnTo>
                  <a:pt x="209408" y="126838"/>
                </a:lnTo>
                <a:lnTo>
                  <a:pt x="212628" y="125736"/>
                </a:lnTo>
                <a:lnTo>
                  <a:pt x="218322" y="123188"/>
                </a:lnTo>
                <a:lnTo>
                  <a:pt x="225196" y="121754"/>
                </a:lnTo>
                <a:lnTo>
                  <a:pt x="228592" y="121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4"/>
          <p:cNvSpPr/>
          <p:nvPr/>
        </p:nvSpPr>
        <p:spPr>
          <a:xfrm>
            <a:off x="7751270" y="2350293"/>
            <a:ext cx="13987" cy="257176"/>
          </a:xfrm>
          <a:custGeom>
            <a:avLst/>
            <a:gdLst/>
            <a:ahLst/>
            <a:cxnLst/>
            <a:rect l="0" t="0" r="0" b="0"/>
            <a:pathLst>
              <a:path w="13987" h="257176">
                <a:moveTo>
                  <a:pt x="13986" y="0"/>
                </a:moveTo>
                <a:lnTo>
                  <a:pt x="7835" y="0"/>
                </a:lnTo>
                <a:lnTo>
                  <a:pt x="7504" y="794"/>
                </a:lnTo>
                <a:lnTo>
                  <a:pt x="7137" y="3793"/>
                </a:lnTo>
                <a:lnTo>
                  <a:pt x="6244" y="4910"/>
                </a:lnTo>
                <a:lnTo>
                  <a:pt x="4856" y="5655"/>
                </a:lnTo>
                <a:lnTo>
                  <a:pt x="3137" y="6151"/>
                </a:lnTo>
                <a:lnTo>
                  <a:pt x="1991" y="7276"/>
                </a:lnTo>
                <a:lnTo>
                  <a:pt x="1227" y="8819"/>
                </a:lnTo>
                <a:lnTo>
                  <a:pt x="718" y="10642"/>
                </a:lnTo>
                <a:lnTo>
                  <a:pt x="377" y="12651"/>
                </a:lnTo>
                <a:lnTo>
                  <a:pt x="0" y="17000"/>
                </a:lnTo>
                <a:lnTo>
                  <a:pt x="694" y="19271"/>
                </a:lnTo>
                <a:lnTo>
                  <a:pt x="1949" y="21579"/>
                </a:lnTo>
                <a:lnTo>
                  <a:pt x="3580" y="23911"/>
                </a:lnTo>
                <a:lnTo>
                  <a:pt x="4667" y="27053"/>
                </a:lnTo>
                <a:lnTo>
                  <a:pt x="5392" y="30736"/>
                </a:lnTo>
                <a:lnTo>
                  <a:pt x="5876" y="34778"/>
                </a:lnTo>
                <a:lnTo>
                  <a:pt x="6198" y="39060"/>
                </a:lnTo>
                <a:lnTo>
                  <a:pt x="6413" y="43503"/>
                </a:lnTo>
                <a:lnTo>
                  <a:pt x="6556" y="48052"/>
                </a:lnTo>
                <a:lnTo>
                  <a:pt x="7444" y="53466"/>
                </a:lnTo>
                <a:lnTo>
                  <a:pt x="8831" y="59457"/>
                </a:lnTo>
                <a:lnTo>
                  <a:pt x="10550" y="65832"/>
                </a:lnTo>
                <a:lnTo>
                  <a:pt x="11695" y="71669"/>
                </a:lnTo>
                <a:lnTo>
                  <a:pt x="12459" y="77148"/>
                </a:lnTo>
                <a:lnTo>
                  <a:pt x="12968" y="82389"/>
                </a:lnTo>
                <a:lnTo>
                  <a:pt x="13307" y="88263"/>
                </a:lnTo>
                <a:lnTo>
                  <a:pt x="13684" y="101141"/>
                </a:lnTo>
                <a:lnTo>
                  <a:pt x="13974" y="151552"/>
                </a:lnTo>
                <a:lnTo>
                  <a:pt x="1398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5"/>
          <p:cNvSpPr/>
          <p:nvPr/>
        </p:nvSpPr>
        <p:spPr>
          <a:xfrm>
            <a:off x="7615237" y="2786064"/>
            <a:ext cx="221004" cy="285418"/>
          </a:xfrm>
          <a:custGeom>
            <a:avLst/>
            <a:gdLst/>
            <a:ahLst/>
            <a:cxnLst/>
            <a:rect l="0" t="0" r="0" b="0"/>
            <a:pathLst>
              <a:path w="221004" h="285418">
                <a:moveTo>
                  <a:pt x="214313" y="7142"/>
                </a:moveTo>
                <a:lnTo>
                  <a:pt x="207463" y="292"/>
                </a:lnTo>
                <a:lnTo>
                  <a:pt x="201044" y="24"/>
                </a:lnTo>
                <a:lnTo>
                  <a:pt x="186379" y="0"/>
                </a:lnTo>
                <a:lnTo>
                  <a:pt x="182990" y="793"/>
                </a:lnTo>
                <a:lnTo>
                  <a:pt x="177108" y="3791"/>
                </a:lnTo>
                <a:lnTo>
                  <a:pt x="172841" y="4908"/>
                </a:lnTo>
                <a:lnTo>
                  <a:pt x="167615" y="5652"/>
                </a:lnTo>
                <a:lnTo>
                  <a:pt x="161750" y="6149"/>
                </a:lnTo>
                <a:lnTo>
                  <a:pt x="156252" y="6480"/>
                </a:lnTo>
                <a:lnTo>
                  <a:pt x="145910" y="6848"/>
                </a:lnTo>
                <a:lnTo>
                  <a:pt x="126336" y="7084"/>
                </a:lnTo>
                <a:lnTo>
                  <a:pt x="30015" y="7142"/>
                </a:lnTo>
                <a:lnTo>
                  <a:pt x="27098" y="9258"/>
                </a:lnTo>
                <a:lnTo>
                  <a:pt x="20858" y="14883"/>
                </a:lnTo>
                <a:lnTo>
                  <a:pt x="17737" y="17991"/>
                </a:lnTo>
                <a:lnTo>
                  <a:pt x="16587" y="19931"/>
                </a:lnTo>
                <a:lnTo>
                  <a:pt x="15309" y="24203"/>
                </a:lnTo>
                <a:lnTo>
                  <a:pt x="14590" y="31071"/>
                </a:lnTo>
                <a:lnTo>
                  <a:pt x="14422" y="37885"/>
                </a:lnTo>
                <a:lnTo>
                  <a:pt x="14315" y="55195"/>
                </a:lnTo>
                <a:lnTo>
                  <a:pt x="12718" y="59021"/>
                </a:lnTo>
                <a:lnTo>
                  <a:pt x="10066" y="62366"/>
                </a:lnTo>
                <a:lnTo>
                  <a:pt x="6710" y="65389"/>
                </a:lnTo>
                <a:lnTo>
                  <a:pt x="4473" y="68992"/>
                </a:lnTo>
                <a:lnTo>
                  <a:pt x="1988" y="77229"/>
                </a:lnTo>
                <a:lnTo>
                  <a:pt x="1326" y="81648"/>
                </a:lnTo>
                <a:lnTo>
                  <a:pt x="884" y="86181"/>
                </a:lnTo>
                <a:lnTo>
                  <a:pt x="589" y="90791"/>
                </a:lnTo>
                <a:lnTo>
                  <a:pt x="392" y="95452"/>
                </a:lnTo>
                <a:lnTo>
                  <a:pt x="117" y="108802"/>
                </a:lnTo>
                <a:lnTo>
                  <a:pt x="5" y="136996"/>
                </a:lnTo>
                <a:lnTo>
                  <a:pt x="797" y="138955"/>
                </a:lnTo>
                <a:lnTo>
                  <a:pt x="2119" y="140261"/>
                </a:lnTo>
                <a:lnTo>
                  <a:pt x="3794" y="141132"/>
                </a:lnTo>
                <a:lnTo>
                  <a:pt x="4911" y="142506"/>
                </a:lnTo>
                <a:lnTo>
                  <a:pt x="5655" y="144216"/>
                </a:lnTo>
                <a:lnTo>
                  <a:pt x="6152" y="146150"/>
                </a:lnTo>
                <a:lnTo>
                  <a:pt x="7276" y="147439"/>
                </a:lnTo>
                <a:lnTo>
                  <a:pt x="8819" y="148298"/>
                </a:lnTo>
                <a:lnTo>
                  <a:pt x="13208" y="149677"/>
                </a:lnTo>
                <a:lnTo>
                  <a:pt x="19777" y="149950"/>
                </a:lnTo>
                <a:lnTo>
                  <a:pt x="24137" y="149987"/>
                </a:lnTo>
                <a:lnTo>
                  <a:pt x="26410" y="149203"/>
                </a:lnTo>
                <a:lnTo>
                  <a:pt x="31052" y="146215"/>
                </a:lnTo>
                <a:lnTo>
                  <a:pt x="37878" y="142242"/>
                </a:lnTo>
                <a:lnTo>
                  <a:pt x="41921" y="140071"/>
                </a:lnTo>
                <a:lnTo>
                  <a:pt x="46203" y="138624"/>
                </a:lnTo>
                <a:lnTo>
                  <a:pt x="50647" y="137659"/>
                </a:lnTo>
                <a:lnTo>
                  <a:pt x="55196" y="137016"/>
                </a:lnTo>
                <a:lnTo>
                  <a:pt x="59816" y="135793"/>
                </a:lnTo>
                <a:lnTo>
                  <a:pt x="64484" y="134184"/>
                </a:lnTo>
                <a:lnTo>
                  <a:pt x="69183" y="132318"/>
                </a:lnTo>
                <a:lnTo>
                  <a:pt x="73904" y="131074"/>
                </a:lnTo>
                <a:lnTo>
                  <a:pt x="78638" y="130245"/>
                </a:lnTo>
                <a:lnTo>
                  <a:pt x="83382" y="129691"/>
                </a:lnTo>
                <a:lnTo>
                  <a:pt x="88926" y="128529"/>
                </a:lnTo>
                <a:lnTo>
                  <a:pt x="95003" y="126960"/>
                </a:lnTo>
                <a:lnTo>
                  <a:pt x="101435" y="125121"/>
                </a:lnTo>
                <a:lnTo>
                  <a:pt x="108104" y="123895"/>
                </a:lnTo>
                <a:lnTo>
                  <a:pt x="114933" y="123077"/>
                </a:lnTo>
                <a:lnTo>
                  <a:pt x="121865" y="122532"/>
                </a:lnTo>
                <a:lnTo>
                  <a:pt x="128074" y="122169"/>
                </a:lnTo>
                <a:lnTo>
                  <a:pt x="139207" y="121765"/>
                </a:lnTo>
                <a:lnTo>
                  <a:pt x="145193" y="122451"/>
                </a:lnTo>
                <a:lnTo>
                  <a:pt x="151564" y="123702"/>
                </a:lnTo>
                <a:lnTo>
                  <a:pt x="158193" y="125330"/>
                </a:lnTo>
                <a:lnTo>
                  <a:pt x="163406" y="127209"/>
                </a:lnTo>
                <a:lnTo>
                  <a:pt x="167675" y="129255"/>
                </a:lnTo>
                <a:lnTo>
                  <a:pt x="171314" y="131413"/>
                </a:lnTo>
                <a:lnTo>
                  <a:pt x="175328" y="133646"/>
                </a:lnTo>
                <a:lnTo>
                  <a:pt x="184021" y="138243"/>
                </a:lnTo>
                <a:lnTo>
                  <a:pt x="197841" y="145294"/>
                </a:lnTo>
                <a:lnTo>
                  <a:pt x="201743" y="148455"/>
                </a:lnTo>
                <a:lnTo>
                  <a:pt x="208197" y="156202"/>
                </a:lnTo>
                <a:lnTo>
                  <a:pt x="213712" y="164937"/>
                </a:lnTo>
                <a:lnTo>
                  <a:pt x="216293" y="169488"/>
                </a:lnTo>
                <a:lnTo>
                  <a:pt x="218015" y="174110"/>
                </a:lnTo>
                <a:lnTo>
                  <a:pt x="219161" y="178779"/>
                </a:lnTo>
                <a:lnTo>
                  <a:pt x="219926" y="183479"/>
                </a:lnTo>
                <a:lnTo>
                  <a:pt x="220436" y="188200"/>
                </a:lnTo>
                <a:lnTo>
                  <a:pt x="220776" y="192935"/>
                </a:lnTo>
                <a:lnTo>
                  <a:pt x="221003" y="197679"/>
                </a:lnTo>
                <a:lnTo>
                  <a:pt x="220360" y="202429"/>
                </a:lnTo>
                <a:lnTo>
                  <a:pt x="219139" y="207183"/>
                </a:lnTo>
                <a:lnTo>
                  <a:pt x="217530" y="211940"/>
                </a:lnTo>
                <a:lnTo>
                  <a:pt x="215664" y="216699"/>
                </a:lnTo>
                <a:lnTo>
                  <a:pt x="213626" y="221459"/>
                </a:lnTo>
                <a:lnTo>
                  <a:pt x="209245" y="230982"/>
                </a:lnTo>
                <a:lnTo>
                  <a:pt x="204652" y="240505"/>
                </a:lnTo>
                <a:lnTo>
                  <a:pt x="201523" y="244474"/>
                </a:lnTo>
                <a:lnTo>
                  <a:pt x="197848" y="247913"/>
                </a:lnTo>
                <a:lnTo>
                  <a:pt x="193811" y="251000"/>
                </a:lnTo>
                <a:lnTo>
                  <a:pt x="189533" y="253851"/>
                </a:lnTo>
                <a:lnTo>
                  <a:pt x="185093" y="256546"/>
                </a:lnTo>
                <a:lnTo>
                  <a:pt x="180546" y="259136"/>
                </a:lnTo>
                <a:lnTo>
                  <a:pt x="175132" y="261657"/>
                </a:lnTo>
                <a:lnTo>
                  <a:pt x="169142" y="264131"/>
                </a:lnTo>
                <a:lnTo>
                  <a:pt x="162768" y="266574"/>
                </a:lnTo>
                <a:lnTo>
                  <a:pt x="156931" y="268997"/>
                </a:lnTo>
                <a:lnTo>
                  <a:pt x="151451" y="271405"/>
                </a:lnTo>
                <a:lnTo>
                  <a:pt x="146211" y="273805"/>
                </a:lnTo>
                <a:lnTo>
                  <a:pt x="141131" y="275405"/>
                </a:lnTo>
                <a:lnTo>
                  <a:pt x="136156" y="276471"/>
                </a:lnTo>
                <a:lnTo>
                  <a:pt x="131252" y="277182"/>
                </a:lnTo>
                <a:lnTo>
                  <a:pt x="125602" y="278450"/>
                </a:lnTo>
                <a:lnTo>
                  <a:pt x="119453" y="280089"/>
                </a:lnTo>
                <a:lnTo>
                  <a:pt x="112973" y="281975"/>
                </a:lnTo>
                <a:lnTo>
                  <a:pt x="107066" y="283233"/>
                </a:lnTo>
                <a:lnTo>
                  <a:pt x="101540" y="284071"/>
                </a:lnTo>
                <a:lnTo>
                  <a:pt x="96268" y="284630"/>
                </a:lnTo>
                <a:lnTo>
                  <a:pt x="91167" y="285003"/>
                </a:lnTo>
                <a:lnTo>
                  <a:pt x="86178" y="285251"/>
                </a:lnTo>
                <a:lnTo>
                  <a:pt x="81265" y="285417"/>
                </a:lnTo>
                <a:lnTo>
                  <a:pt x="77195" y="284733"/>
                </a:lnTo>
                <a:lnTo>
                  <a:pt x="70557" y="281858"/>
                </a:lnTo>
                <a:lnTo>
                  <a:pt x="66882" y="280773"/>
                </a:lnTo>
                <a:lnTo>
                  <a:pt x="62844" y="280050"/>
                </a:lnTo>
                <a:lnTo>
                  <a:pt x="58565" y="279568"/>
                </a:lnTo>
                <a:lnTo>
                  <a:pt x="54125" y="279247"/>
                </a:lnTo>
                <a:lnTo>
                  <a:pt x="49577" y="279033"/>
                </a:lnTo>
                <a:lnTo>
                  <a:pt x="44957" y="278890"/>
                </a:lnTo>
                <a:lnTo>
                  <a:pt x="41084" y="278001"/>
                </a:lnTo>
                <a:lnTo>
                  <a:pt x="31841" y="273751"/>
                </a:lnTo>
                <a:lnTo>
                  <a:pt x="26587" y="272479"/>
                </a:lnTo>
                <a:lnTo>
                  <a:pt x="21606" y="271913"/>
                </a:lnTo>
                <a:lnTo>
                  <a:pt x="19166" y="271762"/>
                </a:lnTo>
                <a:lnTo>
                  <a:pt x="16746" y="270868"/>
                </a:lnTo>
                <a:lnTo>
                  <a:pt x="10341" y="266611"/>
                </a:lnTo>
                <a:lnTo>
                  <a:pt x="7565" y="264619"/>
                </a:lnTo>
                <a:lnTo>
                  <a:pt x="1546" y="264357"/>
                </a:lnTo>
                <a:lnTo>
                  <a:pt x="0" y="26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6"/>
          <p:cNvSpPr/>
          <p:nvPr/>
        </p:nvSpPr>
        <p:spPr>
          <a:xfrm>
            <a:off x="7608102" y="3164688"/>
            <a:ext cx="214294" cy="257169"/>
          </a:xfrm>
          <a:custGeom>
            <a:avLst/>
            <a:gdLst/>
            <a:ahLst/>
            <a:cxnLst/>
            <a:rect l="0" t="0" r="0" b="0"/>
            <a:pathLst>
              <a:path w="214294" h="257169">
                <a:moveTo>
                  <a:pt x="57141" y="7137"/>
                </a:moveTo>
                <a:lnTo>
                  <a:pt x="44840" y="986"/>
                </a:lnTo>
                <a:lnTo>
                  <a:pt x="41620" y="434"/>
                </a:lnTo>
                <a:lnTo>
                  <a:pt x="35694" y="51"/>
                </a:lnTo>
                <a:lnTo>
                  <a:pt x="29662" y="0"/>
                </a:lnTo>
                <a:lnTo>
                  <a:pt x="29297" y="792"/>
                </a:lnTo>
                <a:lnTo>
                  <a:pt x="28890" y="3787"/>
                </a:lnTo>
                <a:lnTo>
                  <a:pt x="27989" y="5697"/>
                </a:lnTo>
                <a:lnTo>
                  <a:pt x="23722" y="12178"/>
                </a:lnTo>
                <a:lnTo>
                  <a:pt x="21310" y="19125"/>
                </a:lnTo>
                <a:lnTo>
                  <a:pt x="17933" y="23842"/>
                </a:lnTo>
                <a:lnTo>
                  <a:pt x="16715" y="27005"/>
                </a:lnTo>
                <a:lnTo>
                  <a:pt x="15362" y="34752"/>
                </a:lnTo>
                <a:lnTo>
                  <a:pt x="12644" y="41371"/>
                </a:lnTo>
                <a:lnTo>
                  <a:pt x="10807" y="44247"/>
                </a:lnTo>
                <a:lnTo>
                  <a:pt x="8767" y="51676"/>
                </a:lnTo>
                <a:lnTo>
                  <a:pt x="8223" y="55879"/>
                </a:lnTo>
                <a:lnTo>
                  <a:pt x="7067" y="60269"/>
                </a:lnTo>
                <a:lnTo>
                  <a:pt x="5503" y="64783"/>
                </a:lnTo>
                <a:lnTo>
                  <a:pt x="3665" y="69380"/>
                </a:lnTo>
                <a:lnTo>
                  <a:pt x="2441" y="74032"/>
                </a:lnTo>
                <a:lnTo>
                  <a:pt x="1624" y="78721"/>
                </a:lnTo>
                <a:lnTo>
                  <a:pt x="1080" y="83435"/>
                </a:lnTo>
                <a:lnTo>
                  <a:pt x="717" y="88164"/>
                </a:lnTo>
                <a:lnTo>
                  <a:pt x="475" y="92905"/>
                </a:lnTo>
                <a:lnTo>
                  <a:pt x="207" y="102406"/>
                </a:lnTo>
                <a:lnTo>
                  <a:pt x="4" y="135725"/>
                </a:lnTo>
                <a:lnTo>
                  <a:pt x="0" y="140487"/>
                </a:lnTo>
                <a:lnTo>
                  <a:pt x="791" y="145249"/>
                </a:lnTo>
                <a:lnTo>
                  <a:pt x="2112" y="150012"/>
                </a:lnTo>
                <a:lnTo>
                  <a:pt x="3786" y="154774"/>
                </a:lnTo>
                <a:lnTo>
                  <a:pt x="4903" y="159537"/>
                </a:lnTo>
                <a:lnTo>
                  <a:pt x="5647" y="164299"/>
                </a:lnTo>
                <a:lnTo>
                  <a:pt x="6143" y="169062"/>
                </a:lnTo>
                <a:lnTo>
                  <a:pt x="7268" y="173824"/>
                </a:lnTo>
                <a:lnTo>
                  <a:pt x="8811" y="178587"/>
                </a:lnTo>
                <a:lnTo>
                  <a:pt x="10634" y="183349"/>
                </a:lnTo>
                <a:lnTo>
                  <a:pt x="14776" y="190757"/>
                </a:lnTo>
                <a:lnTo>
                  <a:pt x="19262" y="197490"/>
                </a:lnTo>
                <a:lnTo>
                  <a:pt x="21570" y="201508"/>
                </a:lnTo>
                <a:lnTo>
                  <a:pt x="26250" y="209411"/>
                </a:lnTo>
                <a:lnTo>
                  <a:pt x="30977" y="215570"/>
                </a:lnTo>
                <a:lnTo>
                  <a:pt x="34142" y="217529"/>
                </a:lnTo>
                <a:lnTo>
                  <a:pt x="37839" y="218836"/>
                </a:lnTo>
                <a:lnTo>
                  <a:pt x="41892" y="219707"/>
                </a:lnTo>
                <a:lnTo>
                  <a:pt x="48512" y="222792"/>
                </a:lnTo>
                <a:lnTo>
                  <a:pt x="51388" y="224725"/>
                </a:lnTo>
                <a:lnTo>
                  <a:pt x="54893" y="226015"/>
                </a:lnTo>
                <a:lnTo>
                  <a:pt x="58818" y="226874"/>
                </a:lnTo>
                <a:lnTo>
                  <a:pt x="63022" y="227447"/>
                </a:lnTo>
                <a:lnTo>
                  <a:pt x="66617" y="227829"/>
                </a:lnTo>
                <a:lnTo>
                  <a:pt x="72729" y="228253"/>
                </a:lnTo>
                <a:lnTo>
                  <a:pt x="80210" y="228442"/>
                </a:lnTo>
                <a:lnTo>
                  <a:pt x="97946" y="228563"/>
                </a:lnTo>
                <a:lnTo>
                  <a:pt x="101807" y="227779"/>
                </a:lnTo>
                <a:lnTo>
                  <a:pt x="108214" y="224792"/>
                </a:lnTo>
                <a:lnTo>
                  <a:pt x="112620" y="223678"/>
                </a:lnTo>
                <a:lnTo>
                  <a:pt x="117940" y="222935"/>
                </a:lnTo>
                <a:lnTo>
                  <a:pt x="123867" y="222439"/>
                </a:lnTo>
                <a:lnTo>
                  <a:pt x="129407" y="221316"/>
                </a:lnTo>
                <a:lnTo>
                  <a:pt x="134688" y="219772"/>
                </a:lnTo>
                <a:lnTo>
                  <a:pt x="139795" y="217950"/>
                </a:lnTo>
                <a:lnTo>
                  <a:pt x="143994" y="215942"/>
                </a:lnTo>
                <a:lnTo>
                  <a:pt x="147587" y="213809"/>
                </a:lnTo>
                <a:lnTo>
                  <a:pt x="150776" y="211593"/>
                </a:lnTo>
                <a:lnTo>
                  <a:pt x="154490" y="209322"/>
                </a:lnTo>
                <a:lnTo>
                  <a:pt x="158552" y="207014"/>
                </a:lnTo>
                <a:lnTo>
                  <a:pt x="162849" y="204682"/>
                </a:lnTo>
                <a:lnTo>
                  <a:pt x="166507" y="202334"/>
                </a:lnTo>
                <a:lnTo>
                  <a:pt x="172688" y="197607"/>
                </a:lnTo>
                <a:lnTo>
                  <a:pt x="176241" y="195236"/>
                </a:lnTo>
                <a:lnTo>
                  <a:pt x="180197" y="192861"/>
                </a:lnTo>
                <a:lnTo>
                  <a:pt x="184423" y="190484"/>
                </a:lnTo>
                <a:lnTo>
                  <a:pt x="188032" y="188106"/>
                </a:lnTo>
                <a:lnTo>
                  <a:pt x="194162" y="183347"/>
                </a:lnTo>
                <a:lnTo>
                  <a:pt x="199530" y="178585"/>
                </a:lnTo>
                <a:lnTo>
                  <a:pt x="204563" y="173823"/>
                </a:lnTo>
                <a:lnTo>
                  <a:pt x="209446" y="169061"/>
                </a:lnTo>
                <a:lnTo>
                  <a:pt x="211065" y="166680"/>
                </a:lnTo>
                <a:lnTo>
                  <a:pt x="212865" y="161918"/>
                </a:lnTo>
                <a:lnTo>
                  <a:pt x="213877" y="154774"/>
                </a:lnTo>
                <a:lnTo>
                  <a:pt x="214177" y="147630"/>
                </a:lnTo>
                <a:lnTo>
                  <a:pt x="214293" y="137135"/>
                </a:lnTo>
                <a:lnTo>
                  <a:pt x="212182" y="134235"/>
                </a:lnTo>
                <a:lnTo>
                  <a:pt x="210508" y="132350"/>
                </a:lnTo>
                <a:lnTo>
                  <a:pt x="208598" y="131093"/>
                </a:lnTo>
                <a:lnTo>
                  <a:pt x="204360" y="129697"/>
                </a:lnTo>
                <a:lnTo>
                  <a:pt x="197713" y="126960"/>
                </a:lnTo>
                <a:lnTo>
                  <a:pt x="193718" y="125119"/>
                </a:lnTo>
                <a:lnTo>
                  <a:pt x="187164" y="123073"/>
                </a:lnTo>
                <a:lnTo>
                  <a:pt x="180810" y="122164"/>
                </a:lnTo>
                <a:lnTo>
                  <a:pt x="176894" y="121922"/>
                </a:lnTo>
                <a:lnTo>
                  <a:pt x="168308" y="121652"/>
                </a:lnTo>
                <a:lnTo>
                  <a:pt x="159202" y="121533"/>
                </a:lnTo>
                <a:lnTo>
                  <a:pt x="155343" y="122294"/>
                </a:lnTo>
                <a:lnTo>
                  <a:pt x="148941" y="125257"/>
                </a:lnTo>
                <a:lnTo>
                  <a:pt x="137082" y="131388"/>
                </a:lnTo>
                <a:lnTo>
                  <a:pt x="109439" y="145287"/>
                </a:lnTo>
                <a:lnTo>
                  <a:pt x="105500" y="147655"/>
                </a:lnTo>
                <a:lnTo>
                  <a:pt x="99007" y="152404"/>
                </a:lnTo>
                <a:lnTo>
                  <a:pt x="95371" y="154781"/>
                </a:lnTo>
                <a:lnTo>
                  <a:pt x="91359" y="157160"/>
                </a:lnTo>
                <a:lnTo>
                  <a:pt x="87097" y="159540"/>
                </a:lnTo>
                <a:lnTo>
                  <a:pt x="83461" y="162714"/>
                </a:lnTo>
                <a:lnTo>
                  <a:pt x="77306" y="170473"/>
                </a:lnTo>
                <a:lnTo>
                  <a:pt x="75347" y="174765"/>
                </a:lnTo>
                <a:lnTo>
                  <a:pt x="74040" y="179214"/>
                </a:lnTo>
                <a:lnTo>
                  <a:pt x="73171" y="183767"/>
                </a:lnTo>
                <a:lnTo>
                  <a:pt x="71796" y="188391"/>
                </a:lnTo>
                <a:lnTo>
                  <a:pt x="70086" y="193060"/>
                </a:lnTo>
                <a:lnTo>
                  <a:pt x="68152" y="197761"/>
                </a:lnTo>
                <a:lnTo>
                  <a:pt x="66003" y="205100"/>
                </a:lnTo>
                <a:lnTo>
                  <a:pt x="65049" y="211802"/>
                </a:lnTo>
                <a:lnTo>
                  <a:pt x="64794" y="215811"/>
                </a:lnTo>
                <a:lnTo>
                  <a:pt x="64511" y="223706"/>
                </a:lnTo>
                <a:lnTo>
                  <a:pt x="64352" y="232613"/>
                </a:lnTo>
                <a:lnTo>
                  <a:pt x="64287" y="248584"/>
                </a:lnTo>
                <a:lnTo>
                  <a:pt x="66403" y="251501"/>
                </a:lnTo>
                <a:lnTo>
                  <a:pt x="71429" y="25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7"/>
          <p:cNvSpPr/>
          <p:nvPr/>
        </p:nvSpPr>
        <p:spPr>
          <a:xfrm>
            <a:off x="8622506" y="2450306"/>
            <a:ext cx="171451" cy="28576"/>
          </a:xfrm>
          <a:custGeom>
            <a:avLst/>
            <a:gdLst/>
            <a:ahLst/>
            <a:cxnLst/>
            <a:rect l="0" t="0" r="0" b="0"/>
            <a:pathLst>
              <a:path w="171451" h="28576">
                <a:moveTo>
                  <a:pt x="0" y="0"/>
                </a:moveTo>
                <a:lnTo>
                  <a:pt x="20343" y="0"/>
                </a:lnTo>
                <a:lnTo>
                  <a:pt x="22294" y="794"/>
                </a:lnTo>
                <a:lnTo>
                  <a:pt x="25181" y="2116"/>
                </a:lnTo>
                <a:lnTo>
                  <a:pt x="28693" y="3792"/>
                </a:lnTo>
                <a:lnTo>
                  <a:pt x="31829" y="4909"/>
                </a:lnTo>
                <a:lnTo>
                  <a:pt x="34713" y="5654"/>
                </a:lnTo>
                <a:lnTo>
                  <a:pt x="37429" y="6151"/>
                </a:lnTo>
                <a:lnTo>
                  <a:pt x="40827" y="6482"/>
                </a:lnTo>
                <a:lnTo>
                  <a:pt x="44682" y="6702"/>
                </a:lnTo>
                <a:lnTo>
                  <a:pt x="48837" y="6849"/>
                </a:lnTo>
                <a:lnTo>
                  <a:pt x="52401" y="7741"/>
                </a:lnTo>
                <a:lnTo>
                  <a:pt x="55572" y="9130"/>
                </a:lnTo>
                <a:lnTo>
                  <a:pt x="58480" y="10849"/>
                </a:lnTo>
                <a:lnTo>
                  <a:pt x="62005" y="11995"/>
                </a:lnTo>
                <a:lnTo>
                  <a:pt x="65942" y="12759"/>
                </a:lnTo>
                <a:lnTo>
                  <a:pt x="70155" y="13269"/>
                </a:lnTo>
                <a:lnTo>
                  <a:pt x="74551" y="13608"/>
                </a:lnTo>
                <a:lnTo>
                  <a:pt x="79070" y="13834"/>
                </a:lnTo>
                <a:lnTo>
                  <a:pt x="83669" y="13986"/>
                </a:lnTo>
                <a:lnTo>
                  <a:pt x="87530" y="14880"/>
                </a:lnTo>
                <a:lnTo>
                  <a:pt x="90897" y="16270"/>
                </a:lnTo>
                <a:lnTo>
                  <a:pt x="93935" y="17990"/>
                </a:lnTo>
                <a:lnTo>
                  <a:pt x="97549" y="19137"/>
                </a:lnTo>
                <a:lnTo>
                  <a:pt x="101545" y="19902"/>
                </a:lnTo>
                <a:lnTo>
                  <a:pt x="105796" y="20412"/>
                </a:lnTo>
                <a:lnTo>
                  <a:pt x="109425" y="20751"/>
                </a:lnTo>
                <a:lnTo>
                  <a:pt x="112638" y="20978"/>
                </a:lnTo>
                <a:lnTo>
                  <a:pt x="115573" y="21129"/>
                </a:lnTo>
                <a:lnTo>
                  <a:pt x="118324" y="22023"/>
                </a:lnTo>
                <a:lnTo>
                  <a:pt x="120951" y="23413"/>
                </a:lnTo>
                <a:lnTo>
                  <a:pt x="123496" y="25134"/>
                </a:lnTo>
                <a:lnTo>
                  <a:pt x="125987" y="26281"/>
                </a:lnTo>
                <a:lnTo>
                  <a:pt x="128442" y="27045"/>
                </a:lnTo>
                <a:lnTo>
                  <a:pt x="130871" y="27555"/>
                </a:lnTo>
                <a:lnTo>
                  <a:pt x="134078" y="27895"/>
                </a:lnTo>
                <a:lnTo>
                  <a:pt x="137805" y="28122"/>
                </a:lnTo>
                <a:lnTo>
                  <a:pt x="147605" y="28485"/>
                </a:lnTo>
                <a:lnTo>
                  <a:pt x="153096" y="28548"/>
                </a:lnTo>
                <a:lnTo>
                  <a:pt x="171450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8"/>
          <p:cNvSpPr/>
          <p:nvPr/>
        </p:nvSpPr>
        <p:spPr>
          <a:xfrm>
            <a:off x="8893968" y="2314575"/>
            <a:ext cx="18405" cy="278607"/>
          </a:xfrm>
          <a:custGeom>
            <a:avLst/>
            <a:gdLst/>
            <a:ahLst/>
            <a:cxnLst/>
            <a:rect l="0" t="0" r="0" b="0"/>
            <a:pathLst>
              <a:path w="18405" h="278607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6" y="14473"/>
                </a:lnTo>
                <a:lnTo>
                  <a:pt x="3793" y="16792"/>
                </a:lnTo>
                <a:lnTo>
                  <a:pt x="4910" y="19132"/>
                </a:lnTo>
                <a:lnTo>
                  <a:pt x="5654" y="21486"/>
                </a:lnTo>
                <a:lnTo>
                  <a:pt x="6152" y="23849"/>
                </a:lnTo>
                <a:lnTo>
                  <a:pt x="6703" y="30708"/>
                </a:lnTo>
                <a:lnTo>
                  <a:pt x="6850" y="34759"/>
                </a:lnTo>
                <a:lnTo>
                  <a:pt x="7742" y="39048"/>
                </a:lnTo>
                <a:lnTo>
                  <a:pt x="9131" y="43494"/>
                </a:lnTo>
                <a:lnTo>
                  <a:pt x="10849" y="48046"/>
                </a:lnTo>
                <a:lnTo>
                  <a:pt x="11995" y="51874"/>
                </a:lnTo>
                <a:lnTo>
                  <a:pt x="12760" y="55220"/>
                </a:lnTo>
                <a:lnTo>
                  <a:pt x="13269" y="58245"/>
                </a:lnTo>
                <a:lnTo>
                  <a:pt x="13609" y="62642"/>
                </a:lnTo>
                <a:lnTo>
                  <a:pt x="13835" y="67955"/>
                </a:lnTo>
                <a:lnTo>
                  <a:pt x="14154" y="84693"/>
                </a:lnTo>
                <a:lnTo>
                  <a:pt x="14288" y="197349"/>
                </a:lnTo>
                <a:lnTo>
                  <a:pt x="15082" y="202210"/>
                </a:lnTo>
                <a:lnTo>
                  <a:pt x="16404" y="207037"/>
                </a:lnTo>
                <a:lnTo>
                  <a:pt x="18081" y="211844"/>
                </a:lnTo>
                <a:lnTo>
                  <a:pt x="18404" y="216635"/>
                </a:lnTo>
                <a:lnTo>
                  <a:pt x="17826" y="221417"/>
                </a:lnTo>
                <a:lnTo>
                  <a:pt x="16647" y="226192"/>
                </a:lnTo>
                <a:lnTo>
                  <a:pt x="15860" y="230170"/>
                </a:lnTo>
                <a:lnTo>
                  <a:pt x="15336" y="233615"/>
                </a:lnTo>
                <a:lnTo>
                  <a:pt x="14986" y="236706"/>
                </a:lnTo>
                <a:lnTo>
                  <a:pt x="14495" y="244848"/>
                </a:lnTo>
                <a:lnTo>
                  <a:pt x="13632" y="247369"/>
                </a:lnTo>
                <a:lnTo>
                  <a:pt x="12264" y="249844"/>
                </a:lnTo>
                <a:lnTo>
                  <a:pt x="10557" y="252287"/>
                </a:lnTo>
                <a:lnTo>
                  <a:pt x="9419" y="254710"/>
                </a:lnTo>
                <a:lnTo>
                  <a:pt x="8660" y="257119"/>
                </a:lnTo>
                <a:lnTo>
                  <a:pt x="8156" y="259519"/>
                </a:lnTo>
                <a:lnTo>
                  <a:pt x="7594" y="264302"/>
                </a:lnTo>
                <a:lnTo>
                  <a:pt x="7277" y="271457"/>
                </a:lnTo>
                <a:lnTo>
                  <a:pt x="7144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9"/>
          <p:cNvSpPr/>
          <p:nvPr/>
        </p:nvSpPr>
        <p:spPr>
          <a:xfrm>
            <a:off x="8551071" y="2828925"/>
            <a:ext cx="150017" cy="21429"/>
          </a:xfrm>
          <a:custGeom>
            <a:avLst/>
            <a:gdLst/>
            <a:ahLst/>
            <a:cxnLst/>
            <a:rect l="0" t="0" r="0" b="0"/>
            <a:pathLst>
              <a:path w="150017" h="21429">
                <a:moveTo>
                  <a:pt x="7141" y="0"/>
                </a:moveTo>
                <a:lnTo>
                  <a:pt x="3348" y="0"/>
                </a:lnTo>
                <a:lnTo>
                  <a:pt x="2231" y="793"/>
                </a:lnTo>
                <a:lnTo>
                  <a:pt x="1487" y="2116"/>
                </a:lnTo>
                <a:lnTo>
                  <a:pt x="84" y="6849"/>
                </a:lnTo>
                <a:lnTo>
                  <a:pt x="55" y="7741"/>
                </a:lnTo>
                <a:lnTo>
                  <a:pt x="0" y="13985"/>
                </a:lnTo>
                <a:lnTo>
                  <a:pt x="793" y="14880"/>
                </a:lnTo>
                <a:lnTo>
                  <a:pt x="6149" y="20411"/>
                </a:lnTo>
                <a:lnTo>
                  <a:pt x="7273" y="20751"/>
                </a:lnTo>
                <a:lnTo>
                  <a:pt x="10640" y="21129"/>
                </a:lnTo>
                <a:lnTo>
                  <a:pt x="14782" y="21296"/>
                </a:lnTo>
                <a:lnTo>
                  <a:pt x="21576" y="21391"/>
                </a:lnTo>
                <a:lnTo>
                  <a:pt x="48049" y="21428"/>
                </a:lnTo>
                <a:lnTo>
                  <a:pt x="51875" y="20635"/>
                </a:lnTo>
                <a:lnTo>
                  <a:pt x="55220" y="19313"/>
                </a:lnTo>
                <a:lnTo>
                  <a:pt x="58244" y="17638"/>
                </a:lnTo>
                <a:lnTo>
                  <a:pt x="61848" y="16521"/>
                </a:lnTo>
                <a:lnTo>
                  <a:pt x="65837" y="15776"/>
                </a:lnTo>
                <a:lnTo>
                  <a:pt x="70084" y="15280"/>
                </a:lnTo>
                <a:lnTo>
                  <a:pt x="73709" y="14949"/>
                </a:lnTo>
                <a:lnTo>
                  <a:pt x="76920" y="14728"/>
                </a:lnTo>
                <a:lnTo>
                  <a:pt x="79854" y="14581"/>
                </a:lnTo>
                <a:lnTo>
                  <a:pt x="85232" y="14418"/>
                </a:lnTo>
                <a:lnTo>
                  <a:pt x="87776" y="14374"/>
                </a:lnTo>
                <a:lnTo>
                  <a:pt x="90266" y="13551"/>
                </a:lnTo>
                <a:lnTo>
                  <a:pt x="92720" y="12209"/>
                </a:lnTo>
                <a:lnTo>
                  <a:pt x="95150" y="10520"/>
                </a:lnTo>
                <a:lnTo>
                  <a:pt x="98357" y="9395"/>
                </a:lnTo>
                <a:lnTo>
                  <a:pt x="102083" y="8644"/>
                </a:lnTo>
                <a:lnTo>
                  <a:pt x="106155" y="8144"/>
                </a:lnTo>
                <a:lnTo>
                  <a:pt x="109663" y="7810"/>
                </a:lnTo>
                <a:lnTo>
                  <a:pt x="112795" y="7588"/>
                </a:lnTo>
                <a:lnTo>
                  <a:pt x="115677" y="7440"/>
                </a:lnTo>
                <a:lnTo>
                  <a:pt x="120996" y="7275"/>
                </a:lnTo>
                <a:lnTo>
                  <a:pt x="130569" y="7182"/>
                </a:lnTo>
                <a:lnTo>
                  <a:pt x="150016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0"/>
          <p:cNvSpPr/>
          <p:nvPr/>
        </p:nvSpPr>
        <p:spPr>
          <a:xfrm>
            <a:off x="8779668" y="2721795"/>
            <a:ext cx="189556" cy="164281"/>
          </a:xfrm>
          <a:custGeom>
            <a:avLst/>
            <a:gdLst/>
            <a:ahLst/>
            <a:cxnLst/>
            <a:rect l="0" t="0" r="0" b="0"/>
            <a:pathLst>
              <a:path w="189556" h="164281">
                <a:moveTo>
                  <a:pt x="0" y="21405"/>
                </a:moveTo>
                <a:lnTo>
                  <a:pt x="0" y="15254"/>
                </a:lnTo>
                <a:lnTo>
                  <a:pt x="794" y="14923"/>
                </a:lnTo>
                <a:lnTo>
                  <a:pt x="3793" y="14555"/>
                </a:lnTo>
                <a:lnTo>
                  <a:pt x="5704" y="13663"/>
                </a:lnTo>
                <a:lnTo>
                  <a:pt x="9943" y="10556"/>
                </a:lnTo>
                <a:lnTo>
                  <a:pt x="12186" y="9409"/>
                </a:lnTo>
                <a:lnTo>
                  <a:pt x="16793" y="8136"/>
                </a:lnTo>
                <a:lnTo>
                  <a:pt x="21487" y="7570"/>
                </a:lnTo>
                <a:lnTo>
                  <a:pt x="23850" y="7419"/>
                </a:lnTo>
                <a:lnTo>
                  <a:pt x="26218" y="6524"/>
                </a:lnTo>
                <a:lnTo>
                  <a:pt x="30967" y="3414"/>
                </a:lnTo>
                <a:lnTo>
                  <a:pt x="35724" y="1503"/>
                </a:lnTo>
                <a:lnTo>
                  <a:pt x="40484" y="653"/>
                </a:lnTo>
                <a:lnTo>
                  <a:pt x="45246" y="275"/>
                </a:lnTo>
                <a:lnTo>
                  <a:pt x="52124" y="108"/>
                </a:lnTo>
                <a:lnTo>
                  <a:pt x="65682" y="0"/>
                </a:lnTo>
                <a:lnTo>
                  <a:pt x="68395" y="785"/>
                </a:lnTo>
                <a:lnTo>
                  <a:pt x="73525" y="3774"/>
                </a:lnTo>
                <a:lnTo>
                  <a:pt x="78451" y="5631"/>
                </a:lnTo>
                <a:lnTo>
                  <a:pt x="83286" y="6457"/>
                </a:lnTo>
                <a:lnTo>
                  <a:pt x="88081" y="6824"/>
                </a:lnTo>
                <a:lnTo>
                  <a:pt x="90471" y="7715"/>
                </a:lnTo>
                <a:lnTo>
                  <a:pt x="95242" y="10823"/>
                </a:lnTo>
                <a:lnTo>
                  <a:pt x="100010" y="12733"/>
                </a:lnTo>
                <a:lnTo>
                  <a:pt x="102392" y="13242"/>
                </a:lnTo>
                <a:lnTo>
                  <a:pt x="103981" y="14375"/>
                </a:lnTo>
                <a:lnTo>
                  <a:pt x="105039" y="15925"/>
                </a:lnTo>
                <a:lnTo>
                  <a:pt x="105745" y="17751"/>
                </a:lnTo>
                <a:lnTo>
                  <a:pt x="108646" y="21898"/>
                </a:lnTo>
                <a:lnTo>
                  <a:pt x="110531" y="24114"/>
                </a:lnTo>
                <a:lnTo>
                  <a:pt x="110993" y="26386"/>
                </a:lnTo>
                <a:lnTo>
                  <a:pt x="110508" y="28694"/>
                </a:lnTo>
                <a:lnTo>
                  <a:pt x="107853" y="33376"/>
                </a:lnTo>
                <a:lnTo>
                  <a:pt x="104026" y="38102"/>
                </a:lnTo>
                <a:lnTo>
                  <a:pt x="101895" y="41268"/>
                </a:lnTo>
                <a:lnTo>
                  <a:pt x="99680" y="44965"/>
                </a:lnTo>
                <a:lnTo>
                  <a:pt x="97410" y="49018"/>
                </a:lnTo>
                <a:lnTo>
                  <a:pt x="95102" y="52513"/>
                </a:lnTo>
                <a:lnTo>
                  <a:pt x="92771" y="55637"/>
                </a:lnTo>
                <a:lnTo>
                  <a:pt x="90422" y="58514"/>
                </a:lnTo>
                <a:lnTo>
                  <a:pt x="88063" y="61225"/>
                </a:lnTo>
                <a:lnTo>
                  <a:pt x="83325" y="66355"/>
                </a:lnTo>
                <a:lnTo>
                  <a:pt x="72402" y="77498"/>
                </a:lnTo>
                <a:lnTo>
                  <a:pt x="68905" y="81819"/>
                </a:lnTo>
                <a:lnTo>
                  <a:pt x="65781" y="86287"/>
                </a:lnTo>
                <a:lnTo>
                  <a:pt x="62904" y="90853"/>
                </a:lnTo>
                <a:lnTo>
                  <a:pt x="60192" y="94691"/>
                </a:lnTo>
                <a:lnTo>
                  <a:pt x="57591" y="98043"/>
                </a:lnTo>
                <a:lnTo>
                  <a:pt x="55063" y="101072"/>
                </a:lnTo>
                <a:lnTo>
                  <a:pt x="52583" y="103885"/>
                </a:lnTo>
                <a:lnTo>
                  <a:pt x="47712" y="109127"/>
                </a:lnTo>
                <a:lnTo>
                  <a:pt x="40507" y="116541"/>
                </a:lnTo>
                <a:lnTo>
                  <a:pt x="38912" y="118960"/>
                </a:lnTo>
                <a:lnTo>
                  <a:pt x="37138" y="123765"/>
                </a:lnTo>
                <a:lnTo>
                  <a:pt x="34283" y="126157"/>
                </a:lnTo>
                <a:lnTo>
                  <a:pt x="30000" y="128546"/>
                </a:lnTo>
                <a:lnTo>
                  <a:pt x="17391" y="134290"/>
                </a:lnTo>
                <a:lnTo>
                  <a:pt x="13551" y="137193"/>
                </a:lnTo>
                <a:lnTo>
                  <a:pt x="8409" y="141731"/>
                </a:lnTo>
                <a:lnTo>
                  <a:pt x="8782" y="142104"/>
                </a:lnTo>
                <a:lnTo>
                  <a:pt x="11311" y="142517"/>
                </a:lnTo>
                <a:lnTo>
                  <a:pt x="12304" y="143421"/>
                </a:lnTo>
                <a:lnTo>
                  <a:pt x="12965" y="144818"/>
                </a:lnTo>
                <a:lnTo>
                  <a:pt x="13406" y="146543"/>
                </a:lnTo>
                <a:lnTo>
                  <a:pt x="14494" y="147693"/>
                </a:lnTo>
                <a:lnTo>
                  <a:pt x="16012" y="148459"/>
                </a:lnTo>
                <a:lnTo>
                  <a:pt x="20362" y="149689"/>
                </a:lnTo>
                <a:lnTo>
                  <a:pt x="25189" y="149858"/>
                </a:lnTo>
                <a:lnTo>
                  <a:pt x="140494" y="149992"/>
                </a:lnTo>
                <a:lnTo>
                  <a:pt x="144464" y="150786"/>
                </a:lnTo>
                <a:lnTo>
                  <a:pt x="147903" y="152109"/>
                </a:lnTo>
                <a:lnTo>
                  <a:pt x="150989" y="153784"/>
                </a:lnTo>
                <a:lnTo>
                  <a:pt x="154635" y="154902"/>
                </a:lnTo>
                <a:lnTo>
                  <a:pt x="158653" y="155646"/>
                </a:lnTo>
                <a:lnTo>
                  <a:pt x="162918" y="156143"/>
                </a:lnTo>
                <a:lnTo>
                  <a:pt x="166556" y="156474"/>
                </a:lnTo>
                <a:lnTo>
                  <a:pt x="169775" y="156694"/>
                </a:lnTo>
                <a:lnTo>
                  <a:pt x="175469" y="156940"/>
                </a:lnTo>
                <a:lnTo>
                  <a:pt x="184229" y="157110"/>
                </a:lnTo>
                <a:lnTo>
                  <a:pt x="189084" y="157128"/>
                </a:lnTo>
                <a:lnTo>
                  <a:pt x="189555" y="157924"/>
                </a:lnTo>
                <a:lnTo>
                  <a:pt x="189077" y="159249"/>
                </a:lnTo>
                <a:lnTo>
                  <a:pt x="185738" y="16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1"/>
          <p:cNvSpPr/>
          <p:nvPr/>
        </p:nvSpPr>
        <p:spPr>
          <a:xfrm>
            <a:off x="8551155" y="3214687"/>
            <a:ext cx="171364" cy="21432"/>
          </a:xfrm>
          <a:custGeom>
            <a:avLst/>
            <a:gdLst/>
            <a:ahLst/>
            <a:cxnLst/>
            <a:rect l="0" t="0" r="0" b="0"/>
            <a:pathLst>
              <a:path w="171364" h="21432">
                <a:moveTo>
                  <a:pt x="7057" y="21431"/>
                </a:moveTo>
                <a:lnTo>
                  <a:pt x="0" y="21431"/>
                </a:lnTo>
                <a:lnTo>
                  <a:pt x="86620" y="21431"/>
                </a:lnTo>
                <a:lnTo>
                  <a:pt x="90261" y="20638"/>
                </a:lnTo>
                <a:lnTo>
                  <a:pt x="94276" y="19315"/>
                </a:lnTo>
                <a:lnTo>
                  <a:pt x="98541" y="17639"/>
                </a:lnTo>
                <a:lnTo>
                  <a:pt x="102971" y="16522"/>
                </a:lnTo>
                <a:lnTo>
                  <a:pt x="107513" y="15777"/>
                </a:lnTo>
                <a:lnTo>
                  <a:pt x="112127" y="15280"/>
                </a:lnTo>
                <a:lnTo>
                  <a:pt x="115998" y="14950"/>
                </a:lnTo>
                <a:lnTo>
                  <a:pt x="119371" y="14729"/>
                </a:lnTo>
                <a:lnTo>
                  <a:pt x="122415" y="14582"/>
                </a:lnTo>
                <a:lnTo>
                  <a:pt x="130029" y="14418"/>
                </a:lnTo>
                <a:lnTo>
                  <a:pt x="134283" y="14375"/>
                </a:lnTo>
                <a:lnTo>
                  <a:pt x="137912" y="13552"/>
                </a:lnTo>
                <a:lnTo>
                  <a:pt x="141125" y="12210"/>
                </a:lnTo>
                <a:lnTo>
                  <a:pt x="144060" y="10521"/>
                </a:lnTo>
                <a:lnTo>
                  <a:pt x="146812" y="9395"/>
                </a:lnTo>
                <a:lnTo>
                  <a:pt x="149439" y="8645"/>
                </a:lnTo>
                <a:lnTo>
                  <a:pt x="151985" y="8144"/>
                </a:lnTo>
                <a:lnTo>
                  <a:pt x="156930" y="7588"/>
                </a:lnTo>
                <a:lnTo>
                  <a:pt x="159359" y="7440"/>
                </a:lnTo>
                <a:lnTo>
                  <a:pt x="161773" y="6548"/>
                </a:lnTo>
                <a:lnTo>
                  <a:pt x="164177" y="5159"/>
                </a:lnTo>
                <a:lnTo>
                  <a:pt x="1713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2"/>
          <p:cNvSpPr/>
          <p:nvPr/>
        </p:nvSpPr>
        <p:spPr>
          <a:xfrm>
            <a:off x="8779668" y="3100421"/>
            <a:ext cx="206721" cy="228477"/>
          </a:xfrm>
          <a:custGeom>
            <a:avLst/>
            <a:gdLst/>
            <a:ahLst/>
            <a:cxnLst/>
            <a:rect l="0" t="0" r="0" b="0"/>
            <a:pathLst>
              <a:path w="206721" h="228477">
                <a:moveTo>
                  <a:pt x="0" y="28541"/>
                </a:moveTo>
                <a:lnTo>
                  <a:pt x="9943" y="18598"/>
                </a:lnTo>
                <a:lnTo>
                  <a:pt x="12979" y="17150"/>
                </a:lnTo>
                <a:lnTo>
                  <a:pt x="16590" y="16184"/>
                </a:lnTo>
                <a:lnTo>
                  <a:pt x="20585" y="15541"/>
                </a:lnTo>
                <a:lnTo>
                  <a:pt x="24042" y="14318"/>
                </a:lnTo>
                <a:lnTo>
                  <a:pt x="30000" y="10842"/>
                </a:lnTo>
                <a:lnTo>
                  <a:pt x="33494" y="8805"/>
                </a:lnTo>
                <a:lnTo>
                  <a:pt x="37410" y="6652"/>
                </a:lnTo>
                <a:lnTo>
                  <a:pt x="41609" y="4423"/>
                </a:lnTo>
                <a:lnTo>
                  <a:pt x="45996" y="2938"/>
                </a:lnTo>
                <a:lnTo>
                  <a:pt x="50508" y="1947"/>
                </a:lnTo>
                <a:lnTo>
                  <a:pt x="55104" y="1287"/>
                </a:lnTo>
                <a:lnTo>
                  <a:pt x="59754" y="847"/>
                </a:lnTo>
                <a:lnTo>
                  <a:pt x="64443" y="553"/>
                </a:lnTo>
                <a:lnTo>
                  <a:pt x="73091" y="227"/>
                </a:lnTo>
                <a:lnTo>
                  <a:pt x="79581" y="82"/>
                </a:lnTo>
                <a:lnTo>
                  <a:pt x="91489" y="0"/>
                </a:lnTo>
                <a:lnTo>
                  <a:pt x="95124" y="783"/>
                </a:lnTo>
                <a:lnTo>
                  <a:pt x="104033" y="4882"/>
                </a:lnTo>
                <a:lnTo>
                  <a:pt x="109208" y="6120"/>
                </a:lnTo>
                <a:lnTo>
                  <a:pt x="114154" y="8786"/>
                </a:lnTo>
                <a:lnTo>
                  <a:pt x="116584" y="10609"/>
                </a:lnTo>
                <a:lnTo>
                  <a:pt x="118205" y="12618"/>
                </a:lnTo>
                <a:lnTo>
                  <a:pt x="119284" y="14750"/>
                </a:lnTo>
                <a:lnTo>
                  <a:pt x="120484" y="19237"/>
                </a:lnTo>
                <a:lnTo>
                  <a:pt x="121018" y="23877"/>
                </a:lnTo>
                <a:lnTo>
                  <a:pt x="119137" y="30701"/>
                </a:lnTo>
                <a:lnTo>
                  <a:pt x="117525" y="34744"/>
                </a:lnTo>
                <a:lnTo>
                  <a:pt x="113617" y="41352"/>
                </a:lnTo>
                <a:lnTo>
                  <a:pt x="109235" y="47729"/>
                </a:lnTo>
                <a:lnTo>
                  <a:pt x="106954" y="51652"/>
                </a:lnTo>
                <a:lnTo>
                  <a:pt x="104640" y="55854"/>
                </a:lnTo>
                <a:lnTo>
                  <a:pt x="101510" y="60244"/>
                </a:lnTo>
                <a:lnTo>
                  <a:pt x="97836" y="64757"/>
                </a:lnTo>
                <a:lnTo>
                  <a:pt x="90314" y="73212"/>
                </a:lnTo>
                <a:lnTo>
                  <a:pt x="84325" y="79616"/>
                </a:lnTo>
                <a:lnTo>
                  <a:pt x="62992" y="101252"/>
                </a:lnTo>
                <a:lnTo>
                  <a:pt x="60251" y="103209"/>
                </a:lnTo>
                <a:lnTo>
                  <a:pt x="55088" y="105383"/>
                </a:lnTo>
                <a:lnTo>
                  <a:pt x="50148" y="108466"/>
                </a:lnTo>
                <a:lnTo>
                  <a:pt x="44301" y="113120"/>
                </a:lnTo>
                <a:lnTo>
                  <a:pt x="41385" y="113757"/>
                </a:lnTo>
                <a:lnTo>
                  <a:pt x="36052" y="114236"/>
                </a:lnTo>
                <a:lnTo>
                  <a:pt x="39610" y="114257"/>
                </a:lnTo>
                <a:lnTo>
                  <a:pt x="40694" y="113466"/>
                </a:lnTo>
                <a:lnTo>
                  <a:pt x="41417" y="112145"/>
                </a:lnTo>
                <a:lnTo>
                  <a:pt x="41899" y="110471"/>
                </a:lnTo>
                <a:lnTo>
                  <a:pt x="44551" y="106494"/>
                </a:lnTo>
                <a:lnTo>
                  <a:pt x="46370" y="104322"/>
                </a:lnTo>
                <a:lnTo>
                  <a:pt x="49963" y="102874"/>
                </a:lnTo>
                <a:lnTo>
                  <a:pt x="54740" y="101909"/>
                </a:lnTo>
                <a:lnTo>
                  <a:pt x="60306" y="101266"/>
                </a:lnTo>
                <a:lnTo>
                  <a:pt x="65604" y="100837"/>
                </a:lnTo>
                <a:lnTo>
                  <a:pt x="70724" y="100551"/>
                </a:lnTo>
                <a:lnTo>
                  <a:pt x="75724" y="100360"/>
                </a:lnTo>
                <a:lnTo>
                  <a:pt x="80646" y="99439"/>
                </a:lnTo>
                <a:lnTo>
                  <a:pt x="85514" y="98032"/>
                </a:lnTo>
                <a:lnTo>
                  <a:pt x="90347" y="96299"/>
                </a:lnTo>
                <a:lnTo>
                  <a:pt x="95950" y="95144"/>
                </a:lnTo>
                <a:lnTo>
                  <a:pt x="102067" y="94375"/>
                </a:lnTo>
                <a:lnTo>
                  <a:pt x="108525" y="93861"/>
                </a:lnTo>
                <a:lnTo>
                  <a:pt x="114420" y="94313"/>
                </a:lnTo>
                <a:lnTo>
                  <a:pt x="119936" y="95408"/>
                </a:lnTo>
                <a:lnTo>
                  <a:pt x="125202" y="96931"/>
                </a:lnTo>
                <a:lnTo>
                  <a:pt x="130298" y="97947"/>
                </a:lnTo>
                <a:lnTo>
                  <a:pt x="135285" y="98624"/>
                </a:lnTo>
                <a:lnTo>
                  <a:pt x="140196" y="99075"/>
                </a:lnTo>
                <a:lnTo>
                  <a:pt x="145852" y="100170"/>
                </a:lnTo>
                <a:lnTo>
                  <a:pt x="152003" y="101694"/>
                </a:lnTo>
                <a:lnTo>
                  <a:pt x="158486" y="103503"/>
                </a:lnTo>
                <a:lnTo>
                  <a:pt x="163601" y="105504"/>
                </a:lnTo>
                <a:lnTo>
                  <a:pt x="167806" y="107631"/>
                </a:lnTo>
                <a:lnTo>
                  <a:pt x="171401" y="109842"/>
                </a:lnTo>
                <a:lnTo>
                  <a:pt x="175386" y="111317"/>
                </a:lnTo>
                <a:lnTo>
                  <a:pt x="179631" y="112300"/>
                </a:lnTo>
                <a:lnTo>
                  <a:pt x="184048" y="112955"/>
                </a:lnTo>
                <a:lnTo>
                  <a:pt x="187786" y="114186"/>
                </a:lnTo>
                <a:lnTo>
                  <a:pt x="194057" y="117670"/>
                </a:lnTo>
                <a:lnTo>
                  <a:pt x="199489" y="123981"/>
                </a:lnTo>
                <a:lnTo>
                  <a:pt x="202049" y="127887"/>
                </a:lnTo>
                <a:lnTo>
                  <a:pt x="204894" y="134342"/>
                </a:lnTo>
                <a:lnTo>
                  <a:pt x="206158" y="139858"/>
                </a:lnTo>
                <a:lnTo>
                  <a:pt x="206720" y="144955"/>
                </a:lnTo>
                <a:lnTo>
                  <a:pt x="204853" y="151983"/>
                </a:lnTo>
                <a:lnTo>
                  <a:pt x="203244" y="156079"/>
                </a:lnTo>
                <a:lnTo>
                  <a:pt x="199339" y="162748"/>
                </a:lnTo>
                <a:lnTo>
                  <a:pt x="194958" y="169151"/>
                </a:lnTo>
                <a:lnTo>
                  <a:pt x="192678" y="173081"/>
                </a:lnTo>
                <a:lnTo>
                  <a:pt x="190365" y="177289"/>
                </a:lnTo>
                <a:lnTo>
                  <a:pt x="185677" y="184080"/>
                </a:lnTo>
                <a:lnTo>
                  <a:pt x="180949" y="189744"/>
                </a:lnTo>
                <a:lnTo>
                  <a:pt x="176201" y="194908"/>
                </a:lnTo>
                <a:lnTo>
                  <a:pt x="173029" y="197396"/>
                </a:lnTo>
                <a:lnTo>
                  <a:pt x="169329" y="199849"/>
                </a:lnTo>
                <a:lnTo>
                  <a:pt x="165274" y="202277"/>
                </a:lnTo>
                <a:lnTo>
                  <a:pt x="161776" y="203897"/>
                </a:lnTo>
                <a:lnTo>
                  <a:pt x="155774" y="205696"/>
                </a:lnTo>
                <a:lnTo>
                  <a:pt x="152268" y="206969"/>
                </a:lnTo>
                <a:lnTo>
                  <a:pt x="148344" y="208612"/>
                </a:lnTo>
                <a:lnTo>
                  <a:pt x="144140" y="210501"/>
                </a:lnTo>
                <a:lnTo>
                  <a:pt x="135235" y="214716"/>
                </a:lnTo>
                <a:lnTo>
                  <a:pt x="130638" y="216952"/>
                </a:lnTo>
                <a:lnTo>
                  <a:pt x="125986" y="218442"/>
                </a:lnTo>
                <a:lnTo>
                  <a:pt x="121297" y="219435"/>
                </a:lnTo>
                <a:lnTo>
                  <a:pt x="116583" y="220098"/>
                </a:lnTo>
                <a:lnTo>
                  <a:pt x="111853" y="220539"/>
                </a:lnTo>
                <a:lnTo>
                  <a:pt x="107113" y="220834"/>
                </a:lnTo>
                <a:lnTo>
                  <a:pt x="102365" y="221030"/>
                </a:lnTo>
                <a:lnTo>
                  <a:pt x="98407" y="221954"/>
                </a:lnTo>
                <a:lnTo>
                  <a:pt x="94974" y="223364"/>
                </a:lnTo>
                <a:lnTo>
                  <a:pt x="91891" y="225098"/>
                </a:lnTo>
                <a:lnTo>
                  <a:pt x="88248" y="226254"/>
                </a:lnTo>
                <a:lnTo>
                  <a:pt x="84232" y="227025"/>
                </a:lnTo>
                <a:lnTo>
                  <a:pt x="79967" y="227539"/>
                </a:lnTo>
                <a:lnTo>
                  <a:pt x="76330" y="227881"/>
                </a:lnTo>
                <a:lnTo>
                  <a:pt x="70173" y="228262"/>
                </a:lnTo>
                <a:lnTo>
                  <a:pt x="62674" y="228431"/>
                </a:lnTo>
                <a:lnTo>
                  <a:pt x="58451" y="228476"/>
                </a:lnTo>
                <a:lnTo>
                  <a:pt x="55636" y="227712"/>
                </a:lnTo>
                <a:lnTo>
                  <a:pt x="53760" y="226409"/>
                </a:lnTo>
                <a:lnTo>
                  <a:pt x="52509" y="224747"/>
                </a:lnTo>
                <a:lnTo>
                  <a:pt x="50881" y="223639"/>
                </a:lnTo>
                <a:lnTo>
                  <a:pt x="44682" y="221860"/>
                </a:lnTo>
                <a:lnTo>
                  <a:pt x="44076" y="221714"/>
                </a:lnTo>
                <a:lnTo>
                  <a:pt x="41285" y="221552"/>
                </a:lnTo>
                <a:lnTo>
                  <a:pt x="35719" y="221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3"/>
          <p:cNvSpPr/>
          <p:nvPr/>
        </p:nvSpPr>
        <p:spPr>
          <a:xfrm>
            <a:off x="5064918" y="3300441"/>
            <a:ext cx="35630" cy="48959"/>
          </a:xfrm>
          <a:custGeom>
            <a:avLst/>
            <a:gdLst/>
            <a:ahLst/>
            <a:cxnLst/>
            <a:rect l="0" t="0" r="0" b="0"/>
            <a:pathLst>
              <a:path w="35630" h="48959">
                <a:moveTo>
                  <a:pt x="7144" y="28546"/>
                </a:moveTo>
                <a:lnTo>
                  <a:pt x="20351" y="28546"/>
                </a:lnTo>
                <a:lnTo>
                  <a:pt x="20712" y="29340"/>
                </a:lnTo>
                <a:lnTo>
                  <a:pt x="20951" y="30663"/>
                </a:lnTo>
                <a:lnTo>
                  <a:pt x="21423" y="35603"/>
                </a:lnTo>
                <a:lnTo>
                  <a:pt x="21431" y="42537"/>
                </a:lnTo>
                <a:lnTo>
                  <a:pt x="20637" y="43430"/>
                </a:lnTo>
                <a:lnTo>
                  <a:pt x="15281" y="48958"/>
                </a:lnTo>
                <a:lnTo>
                  <a:pt x="14950" y="48504"/>
                </a:lnTo>
                <a:lnTo>
                  <a:pt x="14729" y="47408"/>
                </a:lnTo>
                <a:lnTo>
                  <a:pt x="14582" y="45883"/>
                </a:lnTo>
                <a:lnTo>
                  <a:pt x="13690" y="44866"/>
                </a:lnTo>
                <a:lnTo>
                  <a:pt x="12302" y="44189"/>
                </a:lnTo>
                <a:lnTo>
                  <a:pt x="8163" y="43101"/>
                </a:lnTo>
                <a:lnTo>
                  <a:pt x="7823" y="42218"/>
                </a:lnTo>
                <a:lnTo>
                  <a:pt x="7597" y="40836"/>
                </a:lnTo>
                <a:lnTo>
                  <a:pt x="7234" y="36706"/>
                </a:lnTo>
                <a:lnTo>
                  <a:pt x="7184" y="34025"/>
                </a:lnTo>
                <a:lnTo>
                  <a:pt x="7145" y="18698"/>
                </a:lnTo>
                <a:lnTo>
                  <a:pt x="7939" y="16424"/>
                </a:lnTo>
                <a:lnTo>
                  <a:pt x="9261" y="14115"/>
                </a:lnTo>
                <a:lnTo>
                  <a:pt x="13295" y="8498"/>
                </a:lnTo>
                <a:lnTo>
                  <a:pt x="14420" y="7243"/>
                </a:lnTo>
                <a:lnTo>
                  <a:pt x="20351" y="1086"/>
                </a:lnTo>
                <a:lnTo>
                  <a:pt x="21505" y="714"/>
                </a:lnTo>
                <a:lnTo>
                  <a:pt x="23068" y="466"/>
                </a:lnTo>
                <a:lnTo>
                  <a:pt x="28253" y="0"/>
                </a:lnTo>
                <a:lnTo>
                  <a:pt x="29154" y="784"/>
                </a:lnTo>
                <a:lnTo>
                  <a:pt x="34698" y="6125"/>
                </a:lnTo>
                <a:lnTo>
                  <a:pt x="35038" y="7248"/>
                </a:lnTo>
                <a:lnTo>
                  <a:pt x="35265" y="8791"/>
                </a:lnTo>
                <a:lnTo>
                  <a:pt x="35416" y="10614"/>
                </a:lnTo>
                <a:lnTo>
                  <a:pt x="35517" y="12623"/>
                </a:lnTo>
                <a:lnTo>
                  <a:pt x="35629" y="16971"/>
                </a:lnTo>
                <a:lnTo>
                  <a:pt x="34866" y="19242"/>
                </a:lnTo>
                <a:lnTo>
                  <a:pt x="33563" y="21550"/>
                </a:lnTo>
                <a:lnTo>
                  <a:pt x="29560" y="27164"/>
                </a:lnTo>
                <a:lnTo>
                  <a:pt x="28438" y="28418"/>
                </a:lnTo>
                <a:lnTo>
                  <a:pt x="25075" y="31929"/>
                </a:lnTo>
                <a:lnTo>
                  <a:pt x="23067" y="33183"/>
                </a:lnTo>
                <a:lnTo>
                  <a:pt x="20934" y="34018"/>
                </a:lnTo>
                <a:lnTo>
                  <a:pt x="15600" y="35360"/>
                </a:lnTo>
                <a:lnTo>
                  <a:pt x="14369" y="35470"/>
                </a:lnTo>
                <a:lnTo>
                  <a:pt x="12755" y="35543"/>
                </a:lnTo>
                <a:lnTo>
                  <a:pt x="7241" y="35687"/>
                </a:lnTo>
                <a:lnTo>
                  <a:pt x="5071" y="33572"/>
                </a:lnTo>
                <a:lnTo>
                  <a:pt x="0" y="285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4"/>
          <p:cNvSpPr/>
          <p:nvPr/>
        </p:nvSpPr>
        <p:spPr>
          <a:xfrm>
            <a:off x="5186371" y="3450431"/>
            <a:ext cx="42844" cy="54042"/>
          </a:xfrm>
          <a:custGeom>
            <a:avLst/>
            <a:gdLst/>
            <a:ahLst/>
            <a:cxnLst/>
            <a:rect l="0" t="0" r="0" b="0"/>
            <a:pathLst>
              <a:path w="42844" h="54042">
                <a:moveTo>
                  <a:pt x="28566" y="0"/>
                </a:moveTo>
                <a:lnTo>
                  <a:pt x="28566" y="6151"/>
                </a:lnTo>
                <a:lnTo>
                  <a:pt x="29360" y="6482"/>
                </a:lnTo>
                <a:lnTo>
                  <a:pt x="30683" y="6702"/>
                </a:lnTo>
                <a:lnTo>
                  <a:pt x="32358" y="6849"/>
                </a:lnTo>
                <a:lnTo>
                  <a:pt x="33476" y="7741"/>
                </a:lnTo>
                <a:lnTo>
                  <a:pt x="34220" y="9129"/>
                </a:lnTo>
                <a:lnTo>
                  <a:pt x="34717" y="10849"/>
                </a:lnTo>
                <a:lnTo>
                  <a:pt x="35048" y="12789"/>
                </a:lnTo>
                <a:lnTo>
                  <a:pt x="35269" y="14876"/>
                </a:lnTo>
                <a:lnTo>
                  <a:pt x="35416" y="17061"/>
                </a:lnTo>
                <a:lnTo>
                  <a:pt x="35514" y="19311"/>
                </a:lnTo>
                <a:lnTo>
                  <a:pt x="35684" y="27198"/>
                </a:lnTo>
                <a:lnTo>
                  <a:pt x="35702" y="31959"/>
                </a:lnTo>
                <a:lnTo>
                  <a:pt x="34911" y="34006"/>
                </a:lnTo>
                <a:lnTo>
                  <a:pt x="33590" y="36165"/>
                </a:lnTo>
                <a:lnTo>
                  <a:pt x="31915" y="38397"/>
                </a:lnTo>
                <a:lnTo>
                  <a:pt x="30799" y="40679"/>
                </a:lnTo>
                <a:lnTo>
                  <a:pt x="30055" y="42994"/>
                </a:lnTo>
                <a:lnTo>
                  <a:pt x="29558" y="45331"/>
                </a:lnTo>
                <a:lnTo>
                  <a:pt x="28434" y="46890"/>
                </a:lnTo>
                <a:lnTo>
                  <a:pt x="26891" y="47929"/>
                </a:lnTo>
                <a:lnTo>
                  <a:pt x="22503" y="49596"/>
                </a:lnTo>
                <a:lnTo>
                  <a:pt x="21349" y="50526"/>
                </a:lnTo>
                <a:lnTo>
                  <a:pt x="19786" y="51940"/>
                </a:lnTo>
                <a:lnTo>
                  <a:pt x="17950" y="53677"/>
                </a:lnTo>
                <a:lnTo>
                  <a:pt x="15932" y="54041"/>
                </a:lnTo>
                <a:lnTo>
                  <a:pt x="13794" y="53490"/>
                </a:lnTo>
                <a:lnTo>
                  <a:pt x="8450" y="50694"/>
                </a:lnTo>
                <a:lnTo>
                  <a:pt x="7218" y="50465"/>
                </a:lnTo>
                <a:lnTo>
                  <a:pt x="5603" y="50312"/>
                </a:lnTo>
                <a:lnTo>
                  <a:pt x="3732" y="50210"/>
                </a:lnTo>
                <a:lnTo>
                  <a:pt x="2485" y="49348"/>
                </a:lnTo>
                <a:lnTo>
                  <a:pt x="1654" y="47980"/>
                </a:lnTo>
                <a:lnTo>
                  <a:pt x="1099" y="46274"/>
                </a:lnTo>
                <a:lnTo>
                  <a:pt x="730" y="44343"/>
                </a:lnTo>
                <a:lnTo>
                  <a:pt x="484" y="42262"/>
                </a:lnTo>
                <a:lnTo>
                  <a:pt x="319" y="40081"/>
                </a:lnTo>
                <a:lnTo>
                  <a:pt x="210" y="37833"/>
                </a:lnTo>
                <a:lnTo>
                  <a:pt x="20" y="29951"/>
                </a:lnTo>
                <a:lnTo>
                  <a:pt x="0" y="25190"/>
                </a:lnTo>
                <a:lnTo>
                  <a:pt x="791" y="23143"/>
                </a:lnTo>
                <a:lnTo>
                  <a:pt x="2111" y="20985"/>
                </a:lnTo>
                <a:lnTo>
                  <a:pt x="3786" y="18752"/>
                </a:lnTo>
                <a:lnTo>
                  <a:pt x="4902" y="16470"/>
                </a:lnTo>
                <a:lnTo>
                  <a:pt x="5646" y="14155"/>
                </a:lnTo>
                <a:lnTo>
                  <a:pt x="6143" y="11818"/>
                </a:lnTo>
                <a:lnTo>
                  <a:pt x="7267" y="10260"/>
                </a:lnTo>
                <a:lnTo>
                  <a:pt x="8810" y="9221"/>
                </a:lnTo>
                <a:lnTo>
                  <a:pt x="10633" y="8529"/>
                </a:lnTo>
                <a:lnTo>
                  <a:pt x="12642" y="8067"/>
                </a:lnTo>
                <a:lnTo>
                  <a:pt x="14775" y="7759"/>
                </a:lnTo>
                <a:lnTo>
                  <a:pt x="16991" y="7554"/>
                </a:lnTo>
                <a:lnTo>
                  <a:pt x="19262" y="6623"/>
                </a:lnTo>
                <a:lnTo>
                  <a:pt x="21570" y="5210"/>
                </a:lnTo>
                <a:lnTo>
                  <a:pt x="28157" y="305"/>
                </a:lnTo>
                <a:lnTo>
                  <a:pt x="29087" y="997"/>
                </a:lnTo>
                <a:lnTo>
                  <a:pt x="30501" y="2252"/>
                </a:lnTo>
                <a:lnTo>
                  <a:pt x="32237" y="3882"/>
                </a:lnTo>
                <a:lnTo>
                  <a:pt x="34189" y="4970"/>
                </a:lnTo>
                <a:lnTo>
                  <a:pt x="36283" y="5694"/>
                </a:lnTo>
                <a:lnTo>
                  <a:pt x="41556" y="6857"/>
                </a:lnTo>
                <a:lnTo>
                  <a:pt x="41988" y="7747"/>
                </a:lnTo>
                <a:lnTo>
                  <a:pt x="42277" y="9133"/>
                </a:lnTo>
                <a:lnTo>
                  <a:pt x="42843" y="14198"/>
                </a:lnTo>
                <a:lnTo>
                  <a:pt x="40732" y="16364"/>
                </a:lnTo>
                <a:lnTo>
                  <a:pt x="36004" y="21135"/>
                </a:lnTo>
                <a:lnTo>
                  <a:pt x="35112" y="21233"/>
                </a:lnTo>
                <a:lnTo>
                  <a:pt x="33724" y="21299"/>
                </a:lnTo>
                <a:lnTo>
                  <a:pt x="2856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5"/>
          <p:cNvSpPr/>
          <p:nvPr/>
        </p:nvSpPr>
        <p:spPr>
          <a:xfrm>
            <a:off x="5343525" y="3579018"/>
            <a:ext cx="20412" cy="42855"/>
          </a:xfrm>
          <a:custGeom>
            <a:avLst/>
            <a:gdLst/>
            <a:ahLst/>
            <a:cxnLst/>
            <a:rect l="0" t="0" r="0" b="0"/>
            <a:pathLst>
              <a:path w="20412" h="42855">
                <a:moveTo>
                  <a:pt x="0" y="0"/>
                </a:moveTo>
                <a:lnTo>
                  <a:pt x="10848" y="0"/>
                </a:lnTo>
                <a:lnTo>
                  <a:pt x="11995" y="794"/>
                </a:lnTo>
                <a:lnTo>
                  <a:pt x="12759" y="2117"/>
                </a:lnTo>
                <a:lnTo>
                  <a:pt x="13268" y="3793"/>
                </a:lnTo>
                <a:lnTo>
                  <a:pt x="13608" y="5703"/>
                </a:lnTo>
                <a:lnTo>
                  <a:pt x="13834" y="7771"/>
                </a:lnTo>
                <a:lnTo>
                  <a:pt x="13985" y="9943"/>
                </a:lnTo>
                <a:lnTo>
                  <a:pt x="14880" y="12185"/>
                </a:lnTo>
                <a:lnTo>
                  <a:pt x="16269" y="14474"/>
                </a:lnTo>
                <a:lnTo>
                  <a:pt x="17990" y="16793"/>
                </a:lnTo>
                <a:lnTo>
                  <a:pt x="19137" y="19133"/>
                </a:lnTo>
                <a:lnTo>
                  <a:pt x="19902" y="21487"/>
                </a:lnTo>
                <a:lnTo>
                  <a:pt x="20411" y="23850"/>
                </a:lnTo>
                <a:lnTo>
                  <a:pt x="19958" y="26218"/>
                </a:lnTo>
                <a:lnTo>
                  <a:pt x="18861" y="28592"/>
                </a:lnTo>
                <a:lnTo>
                  <a:pt x="15190" y="34311"/>
                </a:lnTo>
                <a:lnTo>
                  <a:pt x="14890" y="35574"/>
                </a:lnTo>
                <a:lnTo>
                  <a:pt x="14689" y="37210"/>
                </a:lnTo>
                <a:lnTo>
                  <a:pt x="14294" y="42765"/>
                </a:lnTo>
                <a:lnTo>
                  <a:pt x="13498" y="42798"/>
                </a:lnTo>
                <a:lnTo>
                  <a:pt x="8137" y="42854"/>
                </a:lnTo>
                <a:lnTo>
                  <a:pt x="7012" y="42063"/>
                </a:lnTo>
                <a:lnTo>
                  <a:pt x="5469" y="40742"/>
                </a:lnTo>
                <a:lnTo>
                  <a:pt x="3645" y="39068"/>
                </a:lnTo>
                <a:lnTo>
                  <a:pt x="2430" y="37158"/>
                </a:lnTo>
                <a:lnTo>
                  <a:pt x="1620" y="35091"/>
                </a:lnTo>
                <a:lnTo>
                  <a:pt x="320" y="29862"/>
                </a:lnTo>
                <a:lnTo>
                  <a:pt x="213" y="28640"/>
                </a:lnTo>
                <a:lnTo>
                  <a:pt x="142" y="27031"/>
                </a:lnTo>
                <a:lnTo>
                  <a:pt x="63" y="23126"/>
                </a:lnTo>
                <a:lnTo>
                  <a:pt x="0" y="7554"/>
                </a:lnTo>
                <a:lnTo>
                  <a:pt x="794" y="7418"/>
                </a:lnTo>
                <a:lnTo>
                  <a:pt x="2116" y="7327"/>
                </a:lnTo>
                <a:lnTo>
                  <a:pt x="7056" y="7147"/>
                </a:lnTo>
                <a:lnTo>
                  <a:pt x="9221" y="9262"/>
                </a:lnTo>
                <a:lnTo>
                  <a:pt x="13287" y="13295"/>
                </a:lnTo>
                <a:lnTo>
                  <a:pt x="13620" y="14420"/>
                </a:lnTo>
                <a:lnTo>
                  <a:pt x="13842" y="15963"/>
                </a:lnTo>
                <a:lnTo>
                  <a:pt x="14279" y="21337"/>
                </a:lnTo>
                <a:lnTo>
                  <a:pt x="13488" y="21368"/>
                </a:lnTo>
                <a:lnTo>
                  <a:pt x="7143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6"/>
          <p:cNvSpPr/>
          <p:nvPr/>
        </p:nvSpPr>
        <p:spPr>
          <a:xfrm>
            <a:off x="4957762" y="3186202"/>
            <a:ext cx="35712" cy="35630"/>
          </a:xfrm>
          <a:custGeom>
            <a:avLst/>
            <a:gdLst/>
            <a:ahLst/>
            <a:cxnLst/>
            <a:rect l="0" t="0" r="0" b="0"/>
            <a:pathLst>
              <a:path w="35712" h="35630">
                <a:moveTo>
                  <a:pt x="0" y="35629"/>
                </a:moveTo>
                <a:lnTo>
                  <a:pt x="0" y="28572"/>
                </a:lnTo>
                <a:lnTo>
                  <a:pt x="6151" y="22342"/>
                </a:lnTo>
                <a:lnTo>
                  <a:pt x="7276" y="22008"/>
                </a:lnTo>
                <a:lnTo>
                  <a:pt x="8819" y="21786"/>
                </a:lnTo>
                <a:lnTo>
                  <a:pt x="13207" y="21429"/>
                </a:lnTo>
                <a:lnTo>
                  <a:pt x="15924" y="21380"/>
                </a:lnTo>
                <a:lnTo>
                  <a:pt x="17760" y="21367"/>
                </a:lnTo>
                <a:lnTo>
                  <a:pt x="18984" y="22152"/>
                </a:lnTo>
                <a:lnTo>
                  <a:pt x="19800" y="23469"/>
                </a:lnTo>
                <a:lnTo>
                  <a:pt x="20343" y="25141"/>
                </a:lnTo>
                <a:lnTo>
                  <a:pt x="21500" y="26256"/>
                </a:lnTo>
                <a:lnTo>
                  <a:pt x="23064" y="26999"/>
                </a:lnTo>
                <a:lnTo>
                  <a:pt x="27486" y="28192"/>
                </a:lnTo>
                <a:lnTo>
                  <a:pt x="28643" y="28289"/>
                </a:lnTo>
                <a:lnTo>
                  <a:pt x="30208" y="28355"/>
                </a:lnTo>
                <a:lnTo>
                  <a:pt x="35706" y="28485"/>
                </a:lnTo>
                <a:lnTo>
                  <a:pt x="35711" y="28485"/>
                </a:lnTo>
                <a:lnTo>
                  <a:pt x="31924" y="24693"/>
                </a:lnTo>
                <a:lnTo>
                  <a:pt x="30014" y="23575"/>
                </a:lnTo>
                <a:lnTo>
                  <a:pt x="27947" y="22831"/>
                </a:lnTo>
                <a:lnTo>
                  <a:pt x="25775" y="22334"/>
                </a:lnTo>
                <a:lnTo>
                  <a:pt x="24327" y="21209"/>
                </a:lnTo>
                <a:lnTo>
                  <a:pt x="23362" y="19666"/>
                </a:lnTo>
                <a:lnTo>
                  <a:pt x="22718" y="17843"/>
                </a:lnTo>
                <a:lnTo>
                  <a:pt x="21495" y="15834"/>
                </a:lnTo>
                <a:lnTo>
                  <a:pt x="19887" y="13701"/>
                </a:lnTo>
                <a:lnTo>
                  <a:pt x="15394" y="8367"/>
                </a:lnTo>
                <a:lnTo>
                  <a:pt x="14231" y="7929"/>
                </a:lnTo>
                <a:lnTo>
                  <a:pt x="12662" y="7637"/>
                </a:lnTo>
                <a:lnTo>
                  <a:pt x="10823" y="7443"/>
                </a:lnTo>
                <a:lnTo>
                  <a:pt x="9596" y="6519"/>
                </a:lnTo>
                <a:lnTo>
                  <a:pt x="8779" y="5110"/>
                </a:lnTo>
                <a:lnTo>
                  <a:pt x="7239" y="214"/>
                </a:lnTo>
                <a:lnTo>
                  <a:pt x="8001" y="113"/>
                </a:lnTo>
                <a:lnTo>
                  <a:pt x="9303" y="45"/>
                </a:lnTo>
                <a:lnTo>
                  <a:pt x="10964" y="0"/>
                </a:lnTo>
                <a:lnTo>
                  <a:pt x="12072" y="764"/>
                </a:lnTo>
                <a:lnTo>
                  <a:pt x="12811" y="2067"/>
                </a:lnTo>
                <a:lnTo>
                  <a:pt x="13303" y="3729"/>
                </a:lnTo>
                <a:lnTo>
                  <a:pt x="14425" y="4837"/>
                </a:lnTo>
                <a:lnTo>
                  <a:pt x="15966" y="5576"/>
                </a:lnTo>
                <a:lnTo>
                  <a:pt x="21111" y="6967"/>
                </a:lnTo>
                <a:lnTo>
                  <a:pt x="22011" y="7790"/>
                </a:lnTo>
                <a:lnTo>
                  <a:pt x="28272" y="13901"/>
                </a:lnTo>
                <a:lnTo>
                  <a:pt x="28373" y="14794"/>
                </a:lnTo>
                <a:lnTo>
                  <a:pt x="28441" y="16182"/>
                </a:lnTo>
                <a:lnTo>
                  <a:pt x="28485" y="17902"/>
                </a:lnTo>
                <a:lnTo>
                  <a:pt x="27722" y="19048"/>
                </a:lnTo>
                <a:lnTo>
                  <a:pt x="26419" y="19813"/>
                </a:lnTo>
                <a:lnTo>
                  <a:pt x="22416" y="21039"/>
                </a:lnTo>
                <a:lnTo>
                  <a:pt x="21294" y="21140"/>
                </a:lnTo>
                <a:lnTo>
                  <a:pt x="19753" y="21207"/>
                </a:lnTo>
                <a:lnTo>
                  <a:pt x="15367" y="21315"/>
                </a:lnTo>
                <a:lnTo>
                  <a:pt x="8232" y="21339"/>
                </a:lnTo>
                <a:lnTo>
                  <a:pt x="7075" y="20546"/>
                </a:lnTo>
                <a:lnTo>
                  <a:pt x="5511" y="19224"/>
                </a:lnTo>
                <a:lnTo>
                  <a:pt x="0" y="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7"/>
          <p:cNvSpPr/>
          <p:nvPr/>
        </p:nvSpPr>
        <p:spPr>
          <a:xfrm>
            <a:off x="4829175" y="3053682"/>
            <a:ext cx="28576" cy="46402"/>
          </a:xfrm>
          <a:custGeom>
            <a:avLst/>
            <a:gdLst/>
            <a:ahLst/>
            <a:cxnLst/>
            <a:rect l="0" t="0" r="0" b="0"/>
            <a:pathLst>
              <a:path w="28576" h="46402">
                <a:moveTo>
                  <a:pt x="0" y="10986"/>
                </a:moveTo>
                <a:lnTo>
                  <a:pt x="3792" y="14779"/>
                </a:lnTo>
                <a:lnTo>
                  <a:pt x="5703" y="15896"/>
                </a:lnTo>
                <a:lnTo>
                  <a:pt x="7770" y="16641"/>
                </a:lnTo>
                <a:lnTo>
                  <a:pt x="9942" y="17137"/>
                </a:lnTo>
                <a:lnTo>
                  <a:pt x="11391" y="18262"/>
                </a:lnTo>
                <a:lnTo>
                  <a:pt x="12356" y="19805"/>
                </a:lnTo>
                <a:lnTo>
                  <a:pt x="13000" y="21628"/>
                </a:lnTo>
                <a:lnTo>
                  <a:pt x="14223" y="22843"/>
                </a:lnTo>
                <a:lnTo>
                  <a:pt x="15832" y="23654"/>
                </a:lnTo>
                <a:lnTo>
                  <a:pt x="17698" y="24194"/>
                </a:lnTo>
                <a:lnTo>
                  <a:pt x="18943" y="25347"/>
                </a:lnTo>
                <a:lnTo>
                  <a:pt x="19772" y="26910"/>
                </a:lnTo>
                <a:lnTo>
                  <a:pt x="20325" y="28746"/>
                </a:lnTo>
                <a:lnTo>
                  <a:pt x="21487" y="30764"/>
                </a:lnTo>
                <a:lnTo>
                  <a:pt x="23056" y="32902"/>
                </a:lnTo>
                <a:lnTo>
                  <a:pt x="28251" y="39172"/>
                </a:lnTo>
                <a:lnTo>
                  <a:pt x="28359" y="40095"/>
                </a:lnTo>
                <a:lnTo>
                  <a:pt x="28431" y="41505"/>
                </a:lnTo>
                <a:lnTo>
                  <a:pt x="28546" y="45678"/>
                </a:lnTo>
                <a:lnTo>
                  <a:pt x="27762" y="46020"/>
                </a:lnTo>
                <a:lnTo>
                  <a:pt x="26446" y="46248"/>
                </a:lnTo>
                <a:lnTo>
                  <a:pt x="24774" y="46401"/>
                </a:lnTo>
                <a:lnTo>
                  <a:pt x="23659" y="45708"/>
                </a:lnTo>
                <a:lnTo>
                  <a:pt x="22917" y="44453"/>
                </a:lnTo>
                <a:lnTo>
                  <a:pt x="22421" y="42822"/>
                </a:lnTo>
                <a:lnTo>
                  <a:pt x="21297" y="41736"/>
                </a:lnTo>
                <a:lnTo>
                  <a:pt x="19754" y="41011"/>
                </a:lnTo>
                <a:lnTo>
                  <a:pt x="17932" y="40528"/>
                </a:lnTo>
                <a:lnTo>
                  <a:pt x="16717" y="39412"/>
                </a:lnTo>
                <a:lnTo>
                  <a:pt x="15907" y="37874"/>
                </a:lnTo>
                <a:lnTo>
                  <a:pt x="15367" y="36055"/>
                </a:lnTo>
                <a:lnTo>
                  <a:pt x="14213" y="34049"/>
                </a:lnTo>
                <a:lnTo>
                  <a:pt x="12651" y="31918"/>
                </a:lnTo>
                <a:lnTo>
                  <a:pt x="10814" y="29703"/>
                </a:lnTo>
                <a:lnTo>
                  <a:pt x="8797" y="28227"/>
                </a:lnTo>
                <a:lnTo>
                  <a:pt x="6658" y="27242"/>
                </a:lnTo>
                <a:lnTo>
                  <a:pt x="4439" y="26586"/>
                </a:lnTo>
                <a:lnTo>
                  <a:pt x="2959" y="25355"/>
                </a:lnTo>
                <a:lnTo>
                  <a:pt x="1973" y="23741"/>
                </a:lnTo>
                <a:lnTo>
                  <a:pt x="1315" y="21870"/>
                </a:lnTo>
                <a:lnTo>
                  <a:pt x="876" y="19830"/>
                </a:lnTo>
                <a:lnTo>
                  <a:pt x="584" y="17676"/>
                </a:lnTo>
                <a:lnTo>
                  <a:pt x="389" y="15446"/>
                </a:lnTo>
                <a:lnTo>
                  <a:pt x="259" y="13166"/>
                </a:lnTo>
                <a:lnTo>
                  <a:pt x="115" y="8515"/>
                </a:lnTo>
                <a:lnTo>
                  <a:pt x="870" y="6958"/>
                </a:lnTo>
                <a:lnTo>
                  <a:pt x="2168" y="5919"/>
                </a:lnTo>
                <a:lnTo>
                  <a:pt x="3826" y="5227"/>
                </a:lnTo>
                <a:lnTo>
                  <a:pt x="4932" y="3972"/>
                </a:lnTo>
                <a:lnTo>
                  <a:pt x="5669" y="2341"/>
                </a:lnTo>
                <a:lnTo>
                  <a:pt x="6160" y="461"/>
                </a:lnTo>
                <a:lnTo>
                  <a:pt x="7282" y="0"/>
                </a:lnTo>
                <a:lnTo>
                  <a:pt x="8823" y="487"/>
                </a:lnTo>
                <a:lnTo>
                  <a:pt x="13208" y="3180"/>
                </a:lnTo>
                <a:lnTo>
                  <a:pt x="14361" y="3401"/>
                </a:lnTo>
                <a:lnTo>
                  <a:pt x="15924" y="3548"/>
                </a:lnTo>
                <a:lnTo>
                  <a:pt x="17760" y="3646"/>
                </a:lnTo>
                <a:lnTo>
                  <a:pt x="19777" y="4505"/>
                </a:lnTo>
                <a:lnTo>
                  <a:pt x="21916" y="5872"/>
                </a:lnTo>
                <a:lnTo>
                  <a:pt x="28459" y="10898"/>
                </a:lnTo>
                <a:lnTo>
                  <a:pt x="28497" y="11721"/>
                </a:lnTo>
                <a:lnTo>
                  <a:pt x="28575" y="181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8"/>
          <p:cNvSpPr/>
          <p:nvPr/>
        </p:nvSpPr>
        <p:spPr>
          <a:xfrm>
            <a:off x="4700587" y="2893549"/>
            <a:ext cx="35624" cy="49674"/>
          </a:xfrm>
          <a:custGeom>
            <a:avLst/>
            <a:gdLst/>
            <a:ahLst/>
            <a:cxnLst/>
            <a:rect l="0" t="0" r="0" b="0"/>
            <a:pathLst>
              <a:path w="35624" h="49674">
                <a:moveTo>
                  <a:pt x="0" y="28244"/>
                </a:moveTo>
                <a:lnTo>
                  <a:pt x="6151" y="28244"/>
                </a:lnTo>
                <a:lnTo>
                  <a:pt x="7276" y="29038"/>
                </a:lnTo>
                <a:lnTo>
                  <a:pt x="8819" y="30361"/>
                </a:lnTo>
                <a:lnTo>
                  <a:pt x="10642" y="32037"/>
                </a:lnTo>
                <a:lnTo>
                  <a:pt x="12651" y="33154"/>
                </a:lnTo>
                <a:lnTo>
                  <a:pt x="14784" y="33899"/>
                </a:lnTo>
                <a:lnTo>
                  <a:pt x="20119" y="35094"/>
                </a:lnTo>
                <a:lnTo>
                  <a:pt x="21350" y="35986"/>
                </a:lnTo>
                <a:lnTo>
                  <a:pt x="22964" y="37374"/>
                </a:lnTo>
                <a:lnTo>
                  <a:pt x="27467" y="41513"/>
                </a:lnTo>
                <a:lnTo>
                  <a:pt x="35623" y="49581"/>
                </a:lnTo>
                <a:lnTo>
                  <a:pt x="34861" y="49612"/>
                </a:lnTo>
                <a:lnTo>
                  <a:pt x="28867" y="49673"/>
                </a:lnTo>
                <a:lnTo>
                  <a:pt x="27976" y="48880"/>
                </a:lnTo>
                <a:lnTo>
                  <a:pt x="24869" y="45883"/>
                </a:lnTo>
                <a:lnTo>
                  <a:pt x="18658" y="39732"/>
                </a:lnTo>
                <a:lnTo>
                  <a:pt x="17201" y="37491"/>
                </a:lnTo>
                <a:lnTo>
                  <a:pt x="16230" y="35202"/>
                </a:lnTo>
                <a:lnTo>
                  <a:pt x="15582" y="32883"/>
                </a:lnTo>
                <a:lnTo>
                  <a:pt x="14357" y="30543"/>
                </a:lnTo>
                <a:lnTo>
                  <a:pt x="12746" y="28189"/>
                </a:lnTo>
                <a:lnTo>
                  <a:pt x="10879" y="25826"/>
                </a:lnTo>
                <a:lnTo>
                  <a:pt x="9634" y="23457"/>
                </a:lnTo>
                <a:lnTo>
                  <a:pt x="8804" y="21084"/>
                </a:lnTo>
                <a:lnTo>
                  <a:pt x="8250" y="18708"/>
                </a:lnTo>
                <a:lnTo>
                  <a:pt x="7088" y="16331"/>
                </a:lnTo>
                <a:lnTo>
                  <a:pt x="5519" y="13952"/>
                </a:lnTo>
                <a:lnTo>
                  <a:pt x="1090" y="8223"/>
                </a:lnTo>
                <a:lnTo>
                  <a:pt x="727" y="6959"/>
                </a:lnTo>
                <a:lnTo>
                  <a:pt x="484" y="5323"/>
                </a:lnTo>
                <a:lnTo>
                  <a:pt x="95" y="786"/>
                </a:lnTo>
                <a:lnTo>
                  <a:pt x="858" y="414"/>
                </a:lnTo>
                <a:lnTo>
                  <a:pt x="2159" y="166"/>
                </a:lnTo>
                <a:lnTo>
                  <a:pt x="3821" y="0"/>
                </a:lnTo>
                <a:lnTo>
                  <a:pt x="4928" y="684"/>
                </a:lnTo>
                <a:lnTo>
                  <a:pt x="5667" y="1933"/>
                </a:lnTo>
                <a:lnTo>
                  <a:pt x="6159" y="3560"/>
                </a:lnTo>
                <a:lnTo>
                  <a:pt x="7281" y="4644"/>
                </a:lnTo>
                <a:lnTo>
                  <a:pt x="8823" y="5367"/>
                </a:lnTo>
                <a:lnTo>
                  <a:pt x="10645" y="5849"/>
                </a:lnTo>
                <a:lnTo>
                  <a:pt x="11859" y="6964"/>
                </a:lnTo>
                <a:lnTo>
                  <a:pt x="12669" y="8501"/>
                </a:lnTo>
                <a:lnTo>
                  <a:pt x="13967" y="12879"/>
                </a:lnTo>
                <a:lnTo>
                  <a:pt x="14074" y="14032"/>
                </a:lnTo>
                <a:lnTo>
                  <a:pt x="14145" y="15594"/>
                </a:lnTo>
                <a:lnTo>
                  <a:pt x="14259" y="20013"/>
                </a:lnTo>
                <a:lnTo>
                  <a:pt x="15062" y="20375"/>
                </a:lnTo>
                <a:lnTo>
                  <a:pt x="16392" y="20617"/>
                </a:lnTo>
                <a:lnTo>
                  <a:pt x="18072" y="20778"/>
                </a:lnTo>
                <a:lnTo>
                  <a:pt x="18398" y="21680"/>
                </a:lnTo>
                <a:lnTo>
                  <a:pt x="17821" y="23074"/>
                </a:lnTo>
                <a:lnTo>
                  <a:pt x="14288" y="282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9"/>
          <p:cNvSpPr/>
          <p:nvPr/>
        </p:nvSpPr>
        <p:spPr>
          <a:xfrm>
            <a:off x="4557712" y="2803397"/>
            <a:ext cx="28576" cy="39815"/>
          </a:xfrm>
          <a:custGeom>
            <a:avLst/>
            <a:gdLst/>
            <a:ahLst/>
            <a:cxnLst/>
            <a:rect l="0" t="0" r="0" b="0"/>
            <a:pathLst>
              <a:path w="28576" h="39815">
                <a:moveTo>
                  <a:pt x="0" y="25528"/>
                </a:moveTo>
                <a:lnTo>
                  <a:pt x="6151" y="25528"/>
                </a:lnTo>
                <a:lnTo>
                  <a:pt x="7276" y="26321"/>
                </a:lnTo>
                <a:lnTo>
                  <a:pt x="8819" y="27644"/>
                </a:lnTo>
                <a:lnTo>
                  <a:pt x="13207" y="31678"/>
                </a:lnTo>
                <a:lnTo>
                  <a:pt x="13568" y="32803"/>
                </a:lnTo>
                <a:lnTo>
                  <a:pt x="13807" y="34347"/>
                </a:lnTo>
                <a:lnTo>
                  <a:pt x="14259" y="39495"/>
                </a:lnTo>
                <a:lnTo>
                  <a:pt x="15062" y="39602"/>
                </a:lnTo>
                <a:lnTo>
                  <a:pt x="16392" y="39673"/>
                </a:lnTo>
                <a:lnTo>
                  <a:pt x="18072" y="39720"/>
                </a:lnTo>
                <a:lnTo>
                  <a:pt x="18398" y="39752"/>
                </a:lnTo>
                <a:lnTo>
                  <a:pt x="17821" y="39773"/>
                </a:lnTo>
                <a:lnTo>
                  <a:pt x="14349" y="39814"/>
                </a:lnTo>
                <a:lnTo>
                  <a:pt x="14329" y="39021"/>
                </a:lnTo>
                <a:lnTo>
                  <a:pt x="14306" y="36023"/>
                </a:lnTo>
                <a:lnTo>
                  <a:pt x="13506" y="34112"/>
                </a:lnTo>
                <a:lnTo>
                  <a:pt x="12179" y="32044"/>
                </a:lnTo>
                <a:lnTo>
                  <a:pt x="8138" y="26815"/>
                </a:lnTo>
                <a:lnTo>
                  <a:pt x="7807" y="25592"/>
                </a:lnTo>
                <a:lnTo>
                  <a:pt x="7586" y="23983"/>
                </a:lnTo>
                <a:lnTo>
                  <a:pt x="7438" y="22116"/>
                </a:lnTo>
                <a:lnTo>
                  <a:pt x="6546" y="20079"/>
                </a:lnTo>
                <a:lnTo>
                  <a:pt x="5158" y="17926"/>
                </a:lnTo>
                <a:lnTo>
                  <a:pt x="1019" y="12561"/>
                </a:lnTo>
                <a:lnTo>
                  <a:pt x="679" y="11327"/>
                </a:lnTo>
                <a:lnTo>
                  <a:pt x="453" y="9710"/>
                </a:lnTo>
                <a:lnTo>
                  <a:pt x="27" y="4425"/>
                </a:lnTo>
                <a:lnTo>
                  <a:pt x="812" y="4315"/>
                </a:lnTo>
                <a:lnTo>
                  <a:pt x="2129" y="4242"/>
                </a:lnTo>
                <a:lnTo>
                  <a:pt x="3801" y="4194"/>
                </a:lnTo>
                <a:lnTo>
                  <a:pt x="4915" y="3367"/>
                </a:lnTo>
                <a:lnTo>
                  <a:pt x="5658" y="2023"/>
                </a:lnTo>
                <a:lnTo>
                  <a:pt x="6153" y="333"/>
                </a:lnTo>
                <a:lnTo>
                  <a:pt x="7277" y="0"/>
                </a:lnTo>
                <a:lnTo>
                  <a:pt x="8820" y="571"/>
                </a:lnTo>
                <a:lnTo>
                  <a:pt x="13207" y="3400"/>
                </a:lnTo>
                <a:lnTo>
                  <a:pt x="14361" y="3632"/>
                </a:lnTo>
                <a:lnTo>
                  <a:pt x="15924" y="3787"/>
                </a:lnTo>
                <a:lnTo>
                  <a:pt x="17760" y="3890"/>
                </a:lnTo>
                <a:lnTo>
                  <a:pt x="18984" y="4752"/>
                </a:lnTo>
                <a:lnTo>
                  <a:pt x="19800" y="6121"/>
                </a:lnTo>
                <a:lnTo>
                  <a:pt x="21109" y="10229"/>
                </a:lnTo>
                <a:lnTo>
                  <a:pt x="22010" y="10566"/>
                </a:lnTo>
                <a:lnTo>
                  <a:pt x="23405" y="10791"/>
                </a:lnTo>
                <a:lnTo>
                  <a:pt x="28575" y="112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0"/>
          <p:cNvSpPr/>
          <p:nvPr/>
        </p:nvSpPr>
        <p:spPr>
          <a:xfrm>
            <a:off x="4421981" y="2686050"/>
            <a:ext cx="42863" cy="28573"/>
          </a:xfrm>
          <a:custGeom>
            <a:avLst/>
            <a:gdLst/>
            <a:ahLst/>
            <a:cxnLst/>
            <a:rect l="0" t="0" r="0" b="0"/>
            <a:pathLst>
              <a:path w="42863" h="28573">
                <a:moveTo>
                  <a:pt x="42862" y="21431"/>
                </a:moveTo>
                <a:lnTo>
                  <a:pt x="42862" y="28567"/>
                </a:lnTo>
                <a:lnTo>
                  <a:pt x="39070" y="28572"/>
                </a:lnTo>
                <a:lnTo>
                  <a:pt x="37952" y="27779"/>
                </a:lnTo>
                <a:lnTo>
                  <a:pt x="37208" y="26457"/>
                </a:lnTo>
                <a:lnTo>
                  <a:pt x="36013" y="22424"/>
                </a:lnTo>
                <a:lnTo>
                  <a:pt x="35121" y="21299"/>
                </a:lnTo>
                <a:lnTo>
                  <a:pt x="33733" y="19755"/>
                </a:lnTo>
                <a:lnTo>
                  <a:pt x="30073" y="15924"/>
                </a:lnTo>
                <a:lnTo>
                  <a:pt x="25801" y="11575"/>
                </a:lnTo>
                <a:lnTo>
                  <a:pt x="24344" y="9304"/>
                </a:lnTo>
                <a:lnTo>
                  <a:pt x="23374" y="6996"/>
                </a:lnTo>
                <a:lnTo>
                  <a:pt x="21435" y="15"/>
                </a:lnTo>
                <a:lnTo>
                  <a:pt x="21432" y="3"/>
                </a:lnTo>
                <a:lnTo>
                  <a:pt x="27582" y="0"/>
                </a:lnTo>
                <a:lnTo>
                  <a:pt x="28707" y="793"/>
                </a:lnTo>
                <a:lnTo>
                  <a:pt x="30250" y="2116"/>
                </a:lnTo>
                <a:lnTo>
                  <a:pt x="32073" y="3792"/>
                </a:lnTo>
                <a:lnTo>
                  <a:pt x="33288" y="5703"/>
                </a:lnTo>
                <a:lnTo>
                  <a:pt x="34098" y="7771"/>
                </a:lnTo>
                <a:lnTo>
                  <a:pt x="34638" y="9943"/>
                </a:lnTo>
                <a:lnTo>
                  <a:pt x="34999" y="12184"/>
                </a:lnTo>
                <a:lnTo>
                  <a:pt x="35238" y="14473"/>
                </a:lnTo>
                <a:lnTo>
                  <a:pt x="35690" y="21023"/>
                </a:lnTo>
                <a:lnTo>
                  <a:pt x="35710" y="25102"/>
                </a:lnTo>
                <a:lnTo>
                  <a:pt x="34919" y="26260"/>
                </a:lnTo>
                <a:lnTo>
                  <a:pt x="33598" y="27031"/>
                </a:lnTo>
                <a:lnTo>
                  <a:pt x="29567" y="28270"/>
                </a:lnTo>
                <a:lnTo>
                  <a:pt x="28443" y="27577"/>
                </a:lnTo>
                <a:lnTo>
                  <a:pt x="26899" y="26323"/>
                </a:lnTo>
                <a:lnTo>
                  <a:pt x="22512" y="22397"/>
                </a:lnTo>
                <a:lnTo>
                  <a:pt x="17959" y="17925"/>
                </a:lnTo>
                <a:lnTo>
                  <a:pt x="16735" y="15918"/>
                </a:lnTo>
                <a:lnTo>
                  <a:pt x="15919" y="13787"/>
                </a:lnTo>
                <a:lnTo>
                  <a:pt x="15375" y="11573"/>
                </a:lnTo>
                <a:lnTo>
                  <a:pt x="14219" y="10096"/>
                </a:lnTo>
                <a:lnTo>
                  <a:pt x="12654" y="9112"/>
                </a:lnTo>
                <a:lnTo>
                  <a:pt x="10817" y="8456"/>
                </a:lnTo>
                <a:lnTo>
                  <a:pt x="9593" y="7224"/>
                </a:lnTo>
                <a:lnTo>
                  <a:pt x="8776" y="5610"/>
                </a:lnTo>
                <a:lnTo>
                  <a:pt x="8232" y="3740"/>
                </a:lnTo>
                <a:lnTo>
                  <a:pt x="7075" y="2493"/>
                </a:lnTo>
                <a:lnTo>
                  <a:pt x="5511" y="166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1"/>
          <p:cNvSpPr/>
          <p:nvPr/>
        </p:nvSpPr>
        <p:spPr>
          <a:xfrm>
            <a:off x="3629025" y="1900237"/>
            <a:ext cx="1750219" cy="1707357"/>
          </a:xfrm>
          <a:custGeom>
            <a:avLst/>
            <a:gdLst/>
            <a:ahLst/>
            <a:cxnLst/>
            <a:rect l="0" t="0" r="0" b="0"/>
            <a:pathLst>
              <a:path w="1750219" h="1707357">
                <a:moveTo>
                  <a:pt x="1750218" y="1707356"/>
                </a:moveTo>
                <a:lnTo>
                  <a:pt x="1729806" y="1686944"/>
                </a:lnTo>
                <a:lnTo>
                  <a:pt x="1729240" y="1684262"/>
                </a:lnTo>
                <a:lnTo>
                  <a:pt x="1729089" y="1682435"/>
                </a:lnTo>
                <a:lnTo>
                  <a:pt x="1728194" y="1681217"/>
                </a:lnTo>
                <a:lnTo>
                  <a:pt x="1726805" y="1680405"/>
                </a:lnTo>
                <a:lnTo>
                  <a:pt x="1722663" y="1679102"/>
                </a:lnTo>
                <a:lnTo>
                  <a:pt x="1722323" y="1678201"/>
                </a:lnTo>
                <a:lnTo>
                  <a:pt x="1721946" y="1675084"/>
                </a:lnTo>
                <a:lnTo>
                  <a:pt x="1721051" y="1673935"/>
                </a:lnTo>
                <a:lnTo>
                  <a:pt x="1719661" y="1673169"/>
                </a:lnTo>
                <a:lnTo>
                  <a:pt x="1714802" y="1671727"/>
                </a:lnTo>
                <a:lnTo>
                  <a:pt x="1714589" y="1667872"/>
                </a:lnTo>
                <a:lnTo>
                  <a:pt x="1713765" y="1666746"/>
                </a:lnTo>
                <a:lnTo>
                  <a:pt x="1712423" y="1665995"/>
                </a:lnTo>
                <a:lnTo>
                  <a:pt x="1708357" y="1664791"/>
                </a:lnTo>
                <a:lnTo>
                  <a:pt x="1703860" y="1664582"/>
                </a:lnTo>
                <a:lnTo>
                  <a:pt x="1702644" y="1663759"/>
                </a:lnTo>
                <a:lnTo>
                  <a:pt x="1701834" y="1662416"/>
                </a:lnTo>
                <a:lnTo>
                  <a:pt x="1701293" y="1660727"/>
                </a:lnTo>
                <a:lnTo>
                  <a:pt x="1700139" y="1659602"/>
                </a:lnTo>
                <a:lnTo>
                  <a:pt x="1698576" y="1658851"/>
                </a:lnTo>
                <a:lnTo>
                  <a:pt x="1694156" y="1657647"/>
                </a:lnTo>
                <a:lnTo>
                  <a:pt x="1693793" y="1656754"/>
                </a:lnTo>
                <a:lnTo>
                  <a:pt x="1693164" y="1651225"/>
                </a:lnTo>
                <a:lnTo>
                  <a:pt x="1692338" y="1650886"/>
                </a:lnTo>
                <a:lnTo>
                  <a:pt x="1685799" y="1650266"/>
                </a:lnTo>
                <a:lnTo>
                  <a:pt x="1682429" y="1650233"/>
                </a:lnTo>
                <a:lnTo>
                  <a:pt x="1681213" y="1649430"/>
                </a:lnTo>
                <a:lnTo>
                  <a:pt x="1680402" y="1648101"/>
                </a:lnTo>
                <a:lnTo>
                  <a:pt x="1678876" y="1643357"/>
                </a:lnTo>
                <a:lnTo>
                  <a:pt x="1672638" y="1636938"/>
                </a:lnTo>
                <a:lnTo>
                  <a:pt x="1669966" y="1636371"/>
                </a:lnTo>
                <a:lnTo>
                  <a:pt x="1668141" y="1636220"/>
                </a:lnTo>
                <a:lnTo>
                  <a:pt x="1666925" y="1635326"/>
                </a:lnTo>
                <a:lnTo>
                  <a:pt x="1666115" y="1633936"/>
                </a:lnTo>
                <a:lnTo>
                  <a:pt x="1665574" y="1632216"/>
                </a:lnTo>
                <a:lnTo>
                  <a:pt x="1664420" y="1631069"/>
                </a:lnTo>
                <a:lnTo>
                  <a:pt x="1662857" y="1630304"/>
                </a:lnTo>
                <a:lnTo>
                  <a:pt x="1658437" y="1629077"/>
                </a:lnTo>
                <a:lnTo>
                  <a:pt x="1658075" y="1628183"/>
                </a:lnTo>
                <a:lnTo>
                  <a:pt x="1657672" y="1625072"/>
                </a:lnTo>
                <a:lnTo>
                  <a:pt x="1656771" y="1623925"/>
                </a:lnTo>
                <a:lnTo>
                  <a:pt x="1655376" y="1623161"/>
                </a:lnTo>
                <a:lnTo>
                  <a:pt x="1651227" y="1621934"/>
                </a:lnTo>
                <a:lnTo>
                  <a:pt x="1650887" y="1621039"/>
                </a:lnTo>
                <a:lnTo>
                  <a:pt x="1650508" y="1617928"/>
                </a:lnTo>
                <a:lnTo>
                  <a:pt x="1649614" y="1616782"/>
                </a:lnTo>
                <a:lnTo>
                  <a:pt x="1648224" y="1616017"/>
                </a:lnTo>
                <a:lnTo>
                  <a:pt x="1646503" y="1615507"/>
                </a:lnTo>
                <a:lnTo>
                  <a:pt x="1642475" y="1612824"/>
                </a:lnTo>
                <a:lnTo>
                  <a:pt x="1629801" y="1601221"/>
                </a:lnTo>
                <a:lnTo>
                  <a:pt x="1629231" y="1598537"/>
                </a:lnTo>
                <a:lnTo>
                  <a:pt x="1629079" y="1596710"/>
                </a:lnTo>
                <a:lnTo>
                  <a:pt x="1628184" y="1595492"/>
                </a:lnTo>
                <a:lnTo>
                  <a:pt x="1626793" y="1594681"/>
                </a:lnTo>
                <a:lnTo>
                  <a:pt x="1625072" y="1594139"/>
                </a:lnTo>
                <a:lnTo>
                  <a:pt x="1623925" y="1592984"/>
                </a:lnTo>
                <a:lnTo>
                  <a:pt x="1623160" y="1591421"/>
                </a:lnTo>
                <a:lnTo>
                  <a:pt x="1622650" y="1589585"/>
                </a:lnTo>
                <a:lnTo>
                  <a:pt x="1621517" y="1588360"/>
                </a:lnTo>
                <a:lnTo>
                  <a:pt x="1619967" y="1587545"/>
                </a:lnTo>
                <a:lnTo>
                  <a:pt x="1618140" y="1587000"/>
                </a:lnTo>
                <a:lnTo>
                  <a:pt x="1616923" y="1585844"/>
                </a:lnTo>
                <a:lnTo>
                  <a:pt x="1616111" y="1584279"/>
                </a:lnTo>
                <a:lnTo>
                  <a:pt x="1615569" y="1582443"/>
                </a:lnTo>
                <a:lnTo>
                  <a:pt x="1614415" y="1581218"/>
                </a:lnTo>
                <a:lnTo>
                  <a:pt x="1612851" y="1580402"/>
                </a:lnTo>
                <a:lnTo>
                  <a:pt x="1611016" y="1579857"/>
                </a:lnTo>
                <a:lnTo>
                  <a:pt x="1609792" y="1578701"/>
                </a:lnTo>
                <a:lnTo>
                  <a:pt x="1608975" y="1577136"/>
                </a:lnTo>
                <a:lnTo>
                  <a:pt x="1608431" y="1575299"/>
                </a:lnTo>
                <a:lnTo>
                  <a:pt x="1605710" y="1571141"/>
                </a:lnTo>
                <a:lnTo>
                  <a:pt x="1601288" y="1565797"/>
                </a:lnTo>
                <a:lnTo>
                  <a:pt x="1600684" y="1562949"/>
                </a:lnTo>
                <a:lnTo>
                  <a:pt x="1600522" y="1561078"/>
                </a:lnTo>
                <a:lnTo>
                  <a:pt x="1599621" y="1559038"/>
                </a:lnTo>
                <a:lnTo>
                  <a:pt x="1596503" y="1554654"/>
                </a:lnTo>
                <a:lnTo>
                  <a:pt x="1594560" y="1553167"/>
                </a:lnTo>
                <a:lnTo>
                  <a:pt x="1592471" y="1552176"/>
                </a:lnTo>
                <a:lnTo>
                  <a:pt x="1590285" y="1551515"/>
                </a:lnTo>
                <a:lnTo>
                  <a:pt x="1588827" y="1550281"/>
                </a:lnTo>
                <a:lnTo>
                  <a:pt x="1587856" y="1548664"/>
                </a:lnTo>
                <a:lnTo>
                  <a:pt x="1586296" y="1544159"/>
                </a:lnTo>
                <a:lnTo>
                  <a:pt x="1586026" y="1539586"/>
                </a:lnTo>
                <a:lnTo>
                  <a:pt x="1585194" y="1538360"/>
                </a:lnTo>
                <a:lnTo>
                  <a:pt x="1583846" y="1537542"/>
                </a:lnTo>
                <a:lnTo>
                  <a:pt x="1582153" y="1536997"/>
                </a:lnTo>
                <a:lnTo>
                  <a:pt x="1581025" y="1535840"/>
                </a:lnTo>
                <a:lnTo>
                  <a:pt x="1580273" y="1534274"/>
                </a:lnTo>
                <a:lnTo>
                  <a:pt x="1579772" y="1532437"/>
                </a:lnTo>
                <a:lnTo>
                  <a:pt x="1577097" y="1528279"/>
                </a:lnTo>
                <a:lnTo>
                  <a:pt x="1575273" y="1526059"/>
                </a:lnTo>
                <a:lnTo>
                  <a:pt x="1573263" y="1524579"/>
                </a:lnTo>
                <a:lnTo>
                  <a:pt x="1568913" y="1522935"/>
                </a:lnTo>
                <a:lnTo>
                  <a:pt x="1567436" y="1521702"/>
                </a:lnTo>
                <a:lnTo>
                  <a:pt x="1566451" y="1520087"/>
                </a:lnTo>
                <a:lnTo>
                  <a:pt x="1565794" y="1518216"/>
                </a:lnTo>
                <a:lnTo>
                  <a:pt x="1564563" y="1516969"/>
                </a:lnTo>
                <a:lnTo>
                  <a:pt x="1562948" y="1516138"/>
                </a:lnTo>
                <a:lnTo>
                  <a:pt x="1561077" y="1515583"/>
                </a:lnTo>
                <a:lnTo>
                  <a:pt x="1559831" y="1514420"/>
                </a:lnTo>
                <a:lnTo>
                  <a:pt x="1559000" y="1512851"/>
                </a:lnTo>
                <a:lnTo>
                  <a:pt x="1558445" y="1511011"/>
                </a:lnTo>
                <a:lnTo>
                  <a:pt x="1557282" y="1509785"/>
                </a:lnTo>
                <a:lnTo>
                  <a:pt x="1555713" y="1508967"/>
                </a:lnTo>
                <a:lnTo>
                  <a:pt x="1551284" y="1507654"/>
                </a:lnTo>
                <a:lnTo>
                  <a:pt x="1550920" y="1506753"/>
                </a:lnTo>
                <a:lnTo>
                  <a:pt x="1550516" y="1503635"/>
                </a:lnTo>
                <a:lnTo>
                  <a:pt x="1549615" y="1502485"/>
                </a:lnTo>
                <a:lnTo>
                  <a:pt x="1548220" y="1501720"/>
                </a:lnTo>
                <a:lnTo>
                  <a:pt x="1546497" y="1501209"/>
                </a:lnTo>
                <a:lnTo>
                  <a:pt x="1542465" y="1498525"/>
                </a:lnTo>
                <a:lnTo>
                  <a:pt x="1525298" y="1482430"/>
                </a:lnTo>
                <a:lnTo>
                  <a:pt x="1523277" y="1481205"/>
                </a:lnTo>
                <a:lnTo>
                  <a:pt x="1518916" y="1479845"/>
                </a:lnTo>
                <a:lnTo>
                  <a:pt x="1517436" y="1478688"/>
                </a:lnTo>
                <a:lnTo>
                  <a:pt x="1516449" y="1477123"/>
                </a:lnTo>
                <a:lnTo>
                  <a:pt x="1514864" y="1472701"/>
                </a:lnTo>
                <a:lnTo>
                  <a:pt x="1503843" y="1460999"/>
                </a:lnTo>
                <a:lnTo>
                  <a:pt x="1501830" y="1459774"/>
                </a:lnTo>
                <a:lnTo>
                  <a:pt x="1495206" y="1457257"/>
                </a:lnTo>
                <a:lnTo>
                  <a:pt x="1487282" y="1451270"/>
                </a:lnTo>
                <a:lnTo>
                  <a:pt x="1482517" y="1446711"/>
                </a:lnTo>
                <a:lnTo>
                  <a:pt x="1481263" y="1444693"/>
                </a:lnTo>
                <a:lnTo>
                  <a:pt x="1479870" y="1440334"/>
                </a:lnTo>
                <a:lnTo>
                  <a:pt x="1478705" y="1438854"/>
                </a:lnTo>
                <a:lnTo>
                  <a:pt x="1477135" y="1437867"/>
                </a:lnTo>
                <a:lnTo>
                  <a:pt x="1475294" y="1437210"/>
                </a:lnTo>
                <a:lnTo>
                  <a:pt x="1474067" y="1435977"/>
                </a:lnTo>
                <a:lnTo>
                  <a:pt x="1473248" y="1434362"/>
                </a:lnTo>
                <a:lnTo>
                  <a:pt x="1472703" y="1432491"/>
                </a:lnTo>
                <a:lnTo>
                  <a:pt x="1471546" y="1431244"/>
                </a:lnTo>
                <a:lnTo>
                  <a:pt x="1469980" y="1430413"/>
                </a:lnTo>
                <a:lnTo>
                  <a:pt x="1468143" y="1429858"/>
                </a:lnTo>
                <a:lnTo>
                  <a:pt x="1466918" y="1428695"/>
                </a:lnTo>
                <a:lnTo>
                  <a:pt x="1466101" y="1427126"/>
                </a:lnTo>
                <a:lnTo>
                  <a:pt x="1465557" y="1425286"/>
                </a:lnTo>
                <a:lnTo>
                  <a:pt x="1464400" y="1424060"/>
                </a:lnTo>
                <a:lnTo>
                  <a:pt x="1462836" y="1423242"/>
                </a:lnTo>
                <a:lnTo>
                  <a:pt x="1460998" y="1422697"/>
                </a:lnTo>
                <a:lnTo>
                  <a:pt x="1456841" y="1419974"/>
                </a:lnTo>
                <a:lnTo>
                  <a:pt x="1454621" y="1418137"/>
                </a:lnTo>
                <a:lnTo>
                  <a:pt x="1453141" y="1416119"/>
                </a:lnTo>
                <a:lnTo>
                  <a:pt x="1451497" y="1411759"/>
                </a:lnTo>
                <a:lnTo>
                  <a:pt x="1450264" y="1410279"/>
                </a:lnTo>
                <a:lnTo>
                  <a:pt x="1448649" y="1409292"/>
                </a:lnTo>
                <a:lnTo>
                  <a:pt x="1446779" y="1408635"/>
                </a:lnTo>
                <a:lnTo>
                  <a:pt x="1445531" y="1407402"/>
                </a:lnTo>
                <a:lnTo>
                  <a:pt x="1444700" y="1405787"/>
                </a:lnTo>
                <a:lnTo>
                  <a:pt x="1444145" y="1403916"/>
                </a:lnTo>
                <a:lnTo>
                  <a:pt x="1441413" y="1399721"/>
                </a:lnTo>
                <a:lnTo>
                  <a:pt x="1416911" y="1373256"/>
                </a:lnTo>
                <a:lnTo>
                  <a:pt x="1415551" y="1368896"/>
                </a:lnTo>
                <a:lnTo>
                  <a:pt x="1414394" y="1367417"/>
                </a:lnTo>
                <a:lnTo>
                  <a:pt x="1412829" y="1366430"/>
                </a:lnTo>
                <a:lnTo>
                  <a:pt x="1410992" y="1365772"/>
                </a:lnTo>
                <a:lnTo>
                  <a:pt x="1409767" y="1364540"/>
                </a:lnTo>
                <a:lnTo>
                  <a:pt x="1408951" y="1362924"/>
                </a:lnTo>
                <a:lnTo>
                  <a:pt x="1408407" y="1361053"/>
                </a:lnTo>
                <a:lnTo>
                  <a:pt x="1407250" y="1359807"/>
                </a:lnTo>
                <a:lnTo>
                  <a:pt x="1405685" y="1358975"/>
                </a:lnTo>
                <a:lnTo>
                  <a:pt x="1403848" y="1358421"/>
                </a:lnTo>
                <a:lnTo>
                  <a:pt x="1399691" y="1355689"/>
                </a:lnTo>
                <a:lnTo>
                  <a:pt x="1397471" y="1353849"/>
                </a:lnTo>
                <a:lnTo>
                  <a:pt x="1395991" y="1351828"/>
                </a:lnTo>
                <a:lnTo>
                  <a:pt x="1393421" y="1344341"/>
                </a:lnTo>
                <a:lnTo>
                  <a:pt x="1382399" y="1332418"/>
                </a:lnTo>
                <a:lnTo>
                  <a:pt x="1380387" y="1331191"/>
                </a:lnTo>
                <a:lnTo>
                  <a:pt x="1376034" y="1329828"/>
                </a:lnTo>
                <a:lnTo>
                  <a:pt x="1374556" y="1328671"/>
                </a:lnTo>
                <a:lnTo>
                  <a:pt x="1373570" y="1327105"/>
                </a:lnTo>
                <a:lnTo>
                  <a:pt x="1372475" y="1323250"/>
                </a:lnTo>
                <a:lnTo>
                  <a:pt x="1371989" y="1318890"/>
                </a:lnTo>
                <a:lnTo>
                  <a:pt x="1371065" y="1317410"/>
                </a:lnTo>
                <a:lnTo>
                  <a:pt x="1369656" y="1316424"/>
                </a:lnTo>
                <a:lnTo>
                  <a:pt x="1365483" y="1314840"/>
                </a:lnTo>
                <a:lnTo>
                  <a:pt x="1365141" y="1313916"/>
                </a:lnTo>
                <a:lnTo>
                  <a:pt x="1364760" y="1310773"/>
                </a:lnTo>
                <a:lnTo>
                  <a:pt x="1363865" y="1309618"/>
                </a:lnTo>
                <a:lnTo>
                  <a:pt x="1362474" y="1308847"/>
                </a:lnTo>
                <a:lnTo>
                  <a:pt x="1360754" y="1308334"/>
                </a:lnTo>
                <a:lnTo>
                  <a:pt x="1356725" y="1305646"/>
                </a:lnTo>
                <a:lnTo>
                  <a:pt x="1336971" y="1286963"/>
                </a:lnTo>
                <a:lnTo>
                  <a:pt x="1336607" y="1285807"/>
                </a:lnTo>
                <a:lnTo>
                  <a:pt x="1336204" y="1282405"/>
                </a:lnTo>
                <a:lnTo>
                  <a:pt x="1335302" y="1281181"/>
                </a:lnTo>
                <a:lnTo>
                  <a:pt x="1333908" y="1280364"/>
                </a:lnTo>
                <a:lnTo>
                  <a:pt x="1332184" y="1279820"/>
                </a:lnTo>
                <a:lnTo>
                  <a:pt x="1328152" y="1277098"/>
                </a:lnTo>
                <a:lnTo>
                  <a:pt x="1322889" y="1272676"/>
                </a:lnTo>
                <a:lnTo>
                  <a:pt x="1322457" y="1271519"/>
                </a:lnTo>
                <a:lnTo>
                  <a:pt x="1321977" y="1268118"/>
                </a:lnTo>
                <a:lnTo>
                  <a:pt x="1321056" y="1266099"/>
                </a:lnTo>
                <a:lnTo>
                  <a:pt x="1315476" y="1258615"/>
                </a:lnTo>
                <a:lnTo>
                  <a:pt x="1314341" y="1258177"/>
                </a:lnTo>
                <a:lnTo>
                  <a:pt x="1310961" y="1257690"/>
                </a:lnTo>
                <a:lnTo>
                  <a:pt x="1309743" y="1256766"/>
                </a:lnTo>
                <a:lnTo>
                  <a:pt x="1308930" y="1255357"/>
                </a:lnTo>
                <a:lnTo>
                  <a:pt x="1308389" y="1253623"/>
                </a:lnTo>
                <a:lnTo>
                  <a:pt x="1307234" y="1252468"/>
                </a:lnTo>
                <a:lnTo>
                  <a:pt x="1305671" y="1251697"/>
                </a:lnTo>
                <a:lnTo>
                  <a:pt x="1303835" y="1251184"/>
                </a:lnTo>
                <a:lnTo>
                  <a:pt x="1302610" y="1250047"/>
                </a:lnTo>
                <a:lnTo>
                  <a:pt x="1301794" y="1248496"/>
                </a:lnTo>
                <a:lnTo>
                  <a:pt x="1301250" y="1246668"/>
                </a:lnTo>
                <a:lnTo>
                  <a:pt x="1300093" y="1245450"/>
                </a:lnTo>
                <a:lnTo>
                  <a:pt x="1298529" y="1244637"/>
                </a:lnTo>
                <a:lnTo>
                  <a:pt x="1294107" y="1243333"/>
                </a:lnTo>
                <a:lnTo>
                  <a:pt x="1287530" y="1238166"/>
                </a:lnTo>
                <a:lnTo>
                  <a:pt x="1283171" y="1236890"/>
                </a:lnTo>
                <a:lnTo>
                  <a:pt x="1281691" y="1235756"/>
                </a:lnTo>
                <a:lnTo>
                  <a:pt x="1280704" y="1234206"/>
                </a:lnTo>
                <a:lnTo>
                  <a:pt x="1280047" y="1232379"/>
                </a:lnTo>
                <a:lnTo>
                  <a:pt x="1278814" y="1231161"/>
                </a:lnTo>
                <a:lnTo>
                  <a:pt x="1277199" y="1230349"/>
                </a:lnTo>
                <a:lnTo>
                  <a:pt x="1272695" y="1229046"/>
                </a:lnTo>
                <a:lnTo>
                  <a:pt x="1265534" y="1222603"/>
                </a:lnTo>
                <a:lnTo>
                  <a:pt x="1265170" y="1221468"/>
                </a:lnTo>
                <a:lnTo>
                  <a:pt x="1264539" y="1215520"/>
                </a:lnTo>
                <a:lnTo>
                  <a:pt x="1258301" y="1208382"/>
                </a:lnTo>
                <a:lnTo>
                  <a:pt x="1251237" y="1201238"/>
                </a:lnTo>
                <a:lnTo>
                  <a:pt x="1250877" y="1200082"/>
                </a:lnTo>
                <a:lnTo>
                  <a:pt x="1250476" y="1196680"/>
                </a:lnTo>
                <a:lnTo>
                  <a:pt x="1249576" y="1195456"/>
                </a:lnTo>
                <a:lnTo>
                  <a:pt x="1248181" y="1194639"/>
                </a:lnTo>
                <a:lnTo>
                  <a:pt x="1243315" y="1193102"/>
                </a:lnTo>
                <a:lnTo>
                  <a:pt x="1236888" y="1186864"/>
                </a:lnTo>
                <a:lnTo>
                  <a:pt x="1236321" y="1184191"/>
                </a:lnTo>
                <a:lnTo>
                  <a:pt x="1236171" y="1182367"/>
                </a:lnTo>
                <a:lnTo>
                  <a:pt x="1235276" y="1181151"/>
                </a:lnTo>
                <a:lnTo>
                  <a:pt x="1233886" y="1180340"/>
                </a:lnTo>
                <a:lnTo>
                  <a:pt x="1232165" y="1179800"/>
                </a:lnTo>
                <a:lnTo>
                  <a:pt x="1231019" y="1178646"/>
                </a:lnTo>
                <a:lnTo>
                  <a:pt x="1230254" y="1177083"/>
                </a:lnTo>
                <a:lnTo>
                  <a:pt x="1229027" y="1172663"/>
                </a:lnTo>
                <a:lnTo>
                  <a:pt x="1228132" y="1172300"/>
                </a:lnTo>
                <a:lnTo>
                  <a:pt x="1225022" y="1171897"/>
                </a:lnTo>
                <a:lnTo>
                  <a:pt x="1223875" y="1170996"/>
                </a:lnTo>
                <a:lnTo>
                  <a:pt x="1223110" y="1169601"/>
                </a:lnTo>
                <a:lnTo>
                  <a:pt x="1222600" y="1167878"/>
                </a:lnTo>
                <a:lnTo>
                  <a:pt x="1221467" y="1166729"/>
                </a:lnTo>
                <a:lnTo>
                  <a:pt x="1219917" y="1165963"/>
                </a:lnTo>
                <a:lnTo>
                  <a:pt x="1218090" y="1165453"/>
                </a:lnTo>
                <a:lnTo>
                  <a:pt x="1216873" y="1164318"/>
                </a:lnTo>
                <a:lnTo>
                  <a:pt x="1216061" y="1162769"/>
                </a:lnTo>
                <a:lnTo>
                  <a:pt x="1214532" y="1157608"/>
                </a:lnTo>
                <a:lnTo>
                  <a:pt x="1201230" y="1144083"/>
                </a:lnTo>
                <a:lnTo>
                  <a:pt x="1200870" y="1142928"/>
                </a:lnTo>
                <a:lnTo>
                  <a:pt x="1200244" y="1136944"/>
                </a:lnTo>
                <a:lnTo>
                  <a:pt x="1194007" y="1129801"/>
                </a:lnTo>
                <a:lnTo>
                  <a:pt x="1193451" y="1127080"/>
                </a:lnTo>
                <a:lnTo>
                  <a:pt x="1193303" y="1125243"/>
                </a:lnTo>
                <a:lnTo>
                  <a:pt x="1192410" y="1124018"/>
                </a:lnTo>
                <a:lnTo>
                  <a:pt x="1191021" y="1123202"/>
                </a:lnTo>
                <a:lnTo>
                  <a:pt x="1189301" y="1122657"/>
                </a:lnTo>
                <a:lnTo>
                  <a:pt x="1188155" y="1121501"/>
                </a:lnTo>
                <a:lnTo>
                  <a:pt x="1187391" y="1119936"/>
                </a:lnTo>
                <a:lnTo>
                  <a:pt x="1186881" y="1118099"/>
                </a:lnTo>
                <a:lnTo>
                  <a:pt x="1185748" y="1116874"/>
                </a:lnTo>
                <a:lnTo>
                  <a:pt x="1184198" y="1116058"/>
                </a:lnTo>
                <a:lnTo>
                  <a:pt x="1182372" y="1115513"/>
                </a:lnTo>
                <a:lnTo>
                  <a:pt x="1181154" y="1114357"/>
                </a:lnTo>
                <a:lnTo>
                  <a:pt x="1180342" y="1112792"/>
                </a:lnTo>
                <a:lnTo>
                  <a:pt x="1179800" y="1110955"/>
                </a:lnTo>
                <a:lnTo>
                  <a:pt x="1178646" y="1109731"/>
                </a:lnTo>
                <a:lnTo>
                  <a:pt x="1177083" y="1108914"/>
                </a:lnTo>
                <a:lnTo>
                  <a:pt x="1175247" y="1108370"/>
                </a:lnTo>
                <a:lnTo>
                  <a:pt x="1174023" y="1107213"/>
                </a:lnTo>
                <a:lnTo>
                  <a:pt x="1173207" y="1105648"/>
                </a:lnTo>
                <a:lnTo>
                  <a:pt x="1172662" y="1103811"/>
                </a:lnTo>
                <a:lnTo>
                  <a:pt x="1171506" y="1102587"/>
                </a:lnTo>
                <a:lnTo>
                  <a:pt x="1169942" y="1101770"/>
                </a:lnTo>
                <a:lnTo>
                  <a:pt x="1165519" y="1100460"/>
                </a:lnTo>
                <a:lnTo>
                  <a:pt x="1165156" y="1099559"/>
                </a:lnTo>
                <a:lnTo>
                  <a:pt x="1164753" y="1096441"/>
                </a:lnTo>
                <a:lnTo>
                  <a:pt x="1163852" y="1095292"/>
                </a:lnTo>
                <a:lnTo>
                  <a:pt x="1162457" y="1094526"/>
                </a:lnTo>
                <a:lnTo>
                  <a:pt x="1160734" y="1094015"/>
                </a:lnTo>
                <a:lnTo>
                  <a:pt x="1159585" y="1092881"/>
                </a:lnTo>
                <a:lnTo>
                  <a:pt x="1158819" y="1091331"/>
                </a:lnTo>
                <a:lnTo>
                  <a:pt x="1158309" y="1089504"/>
                </a:lnTo>
                <a:lnTo>
                  <a:pt x="1157174" y="1088286"/>
                </a:lnTo>
                <a:lnTo>
                  <a:pt x="1155624" y="1087474"/>
                </a:lnTo>
                <a:lnTo>
                  <a:pt x="1151226" y="1086171"/>
                </a:lnTo>
                <a:lnTo>
                  <a:pt x="1150865" y="1085270"/>
                </a:lnTo>
                <a:lnTo>
                  <a:pt x="1150464" y="1082153"/>
                </a:lnTo>
                <a:lnTo>
                  <a:pt x="1149563" y="1081004"/>
                </a:lnTo>
                <a:lnTo>
                  <a:pt x="1148169" y="1080238"/>
                </a:lnTo>
                <a:lnTo>
                  <a:pt x="1146446" y="1079728"/>
                </a:lnTo>
                <a:lnTo>
                  <a:pt x="1145297" y="1078593"/>
                </a:lnTo>
                <a:lnTo>
                  <a:pt x="1144531" y="1077044"/>
                </a:lnTo>
                <a:lnTo>
                  <a:pt x="1144021" y="1075216"/>
                </a:lnTo>
                <a:lnTo>
                  <a:pt x="1142887" y="1073999"/>
                </a:lnTo>
                <a:lnTo>
                  <a:pt x="1141337" y="1073186"/>
                </a:lnTo>
                <a:lnTo>
                  <a:pt x="1136938" y="1071883"/>
                </a:lnTo>
                <a:lnTo>
                  <a:pt x="1129800" y="1071591"/>
                </a:lnTo>
                <a:lnTo>
                  <a:pt x="1122657" y="1065414"/>
                </a:lnTo>
                <a:lnTo>
                  <a:pt x="1122294" y="1064289"/>
                </a:lnTo>
                <a:lnTo>
                  <a:pt x="1121597" y="1057595"/>
                </a:lnTo>
                <a:lnTo>
                  <a:pt x="1115420" y="1051153"/>
                </a:lnTo>
                <a:lnTo>
                  <a:pt x="1114867" y="1048469"/>
                </a:lnTo>
                <a:lnTo>
                  <a:pt x="1114720" y="1046641"/>
                </a:lnTo>
                <a:lnTo>
                  <a:pt x="1113828" y="1045424"/>
                </a:lnTo>
                <a:lnTo>
                  <a:pt x="1112439" y="1044611"/>
                </a:lnTo>
                <a:lnTo>
                  <a:pt x="1108780" y="1043709"/>
                </a:lnTo>
                <a:lnTo>
                  <a:pt x="1101432" y="1043082"/>
                </a:lnTo>
                <a:lnTo>
                  <a:pt x="1101001" y="1042257"/>
                </a:lnTo>
                <a:lnTo>
                  <a:pt x="1100521" y="1039223"/>
                </a:lnTo>
                <a:lnTo>
                  <a:pt x="1099599" y="1038097"/>
                </a:lnTo>
                <a:lnTo>
                  <a:pt x="1098191" y="1037346"/>
                </a:lnTo>
                <a:lnTo>
                  <a:pt x="1094020" y="1036140"/>
                </a:lnTo>
                <a:lnTo>
                  <a:pt x="1093678" y="1035248"/>
                </a:lnTo>
                <a:lnTo>
                  <a:pt x="1093084" y="1029719"/>
                </a:lnTo>
                <a:lnTo>
                  <a:pt x="1092260" y="1029379"/>
                </a:lnTo>
                <a:lnTo>
                  <a:pt x="1089228" y="1029002"/>
                </a:lnTo>
                <a:lnTo>
                  <a:pt x="1088102" y="1028107"/>
                </a:lnTo>
                <a:lnTo>
                  <a:pt x="1087351" y="1026718"/>
                </a:lnTo>
                <a:lnTo>
                  <a:pt x="1086146" y="1022576"/>
                </a:lnTo>
                <a:lnTo>
                  <a:pt x="1071864" y="1007571"/>
                </a:lnTo>
                <a:lnTo>
                  <a:pt x="1071652" y="1003566"/>
                </a:lnTo>
                <a:lnTo>
                  <a:pt x="1070828" y="1002419"/>
                </a:lnTo>
                <a:lnTo>
                  <a:pt x="1069485" y="1001654"/>
                </a:lnTo>
                <a:lnTo>
                  <a:pt x="1067796" y="1001145"/>
                </a:lnTo>
                <a:lnTo>
                  <a:pt x="1066670" y="1000011"/>
                </a:lnTo>
                <a:lnTo>
                  <a:pt x="1065919" y="998462"/>
                </a:lnTo>
                <a:lnTo>
                  <a:pt x="1064715" y="994064"/>
                </a:lnTo>
                <a:lnTo>
                  <a:pt x="1060714" y="989510"/>
                </a:lnTo>
                <a:lnTo>
                  <a:pt x="1058774" y="988286"/>
                </a:lnTo>
                <a:lnTo>
                  <a:pt x="1051426" y="986160"/>
                </a:lnTo>
                <a:lnTo>
                  <a:pt x="1050994" y="985259"/>
                </a:lnTo>
                <a:lnTo>
                  <a:pt x="1050245" y="979715"/>
                </a:lnTo>
                <a:lnTo>
                  <a:pt x="1050164" y="975204"/>
                </a:lnTo>
                <a:lnTo>
                  <a:pt x="1049359" y="973986"/>
                </a:lnTo>
                <a:lnTo>
                  <a:pt x="1048029" y="973174"/>
                </a:lnTo>
                <a:lnTo>
                  <a:pt x="1046348" y="972633"/>
                </a:lnTo>
                <a:lnTo>
                  <a:pt x="1045228" y="971478"/>
                </a:lnTo>
                <a:lnTo>
                  <a:pt x="1044481" y="969915"/>
                </a:lnTo>
                <a:lnTo>
                  <a:pt x="1043282" y="965494"/>
                </a:lnTo>
                <a:lnTo>
                  <a:pt x="1042390" y="965132"/>
                </a:lnTo>
                <a:lnTo>
                  <a:pt x="1039282" y="964729"/>
                </a:lnTo>
                <a:lnTo>
                  <a:pt x="1038136" y="963827"/>
                </a:lnTo>
                <a:lnTo>
                  <a:pt x="1037371" y="962433"/>
                </a:lnTo>
                <a:lnTo>
                  <a:pt x="1036862" y="960709"/>
                </a:lnTo>
                <a:lnTo>
                  <a:pt x="1035729" y="959561"/>
                </a:lnTo>
                <a:lnTo>
                  <a:pt x="1034179" y="958794"/>
                </a:lnTo>
                <a:lnTo>
                  <a:pt x="1030341" y="957943"/>
                </a:lnTo>
                <a:lnTo>
                  <a:pt x="1022870" y="957352"/>
                </a:lnTo>
                <a:lnTo>
                  <a:pt x="1022432" y="956528"/>
                </a:lnTo>
                <a:lnTo>
                  <a:pt x="1021945" y="953497"/>
                </a:lnTo>
                <a:lnTo>
                  <a:pt x="1021022" y="952371"/>
                </a:lnTo>
                <a:lnTo>
                  <a:pt x="1019612" y="951620"/>
                </a:lnTo>
                <a:lnTo>
                  <a:pt x="1015439" y="950415"/>
                </a:lnTo>
                <a:lnTo>
                  <a:pt x="1015096" y="949523"/>
                </a:lnTo>
                <a:lnTo>
                  <a:pt x="1014716" y="946414"/>
                </a:lnTo>
                <a:lnTo>
                  <a:pt x="1013821" y="945268"/>
                </a:lnTo>
                <a:lnTo>
                  <a:pt x="1012431" y="944504"/>
                </a:lnTo>
                <a:lnTo>
                  <a:pt x="1008288" y="943277"/>
                </a:lnTo>
                <a:lnTo>
                  <a:pt x="1007948" y="942382"/>
                </a:lnTo>
                <a:lnTo>
                  <a:pt x="1007571" y="939272"/>
                </a:lnTo>
                <a:lnTo>
                  <a:pt x="1006676" y="938125"/>
                </a:lnTo>
                <a:lnTo>
                  <a:pt x="1005286" y="937361"/>
                </a:lnTo>
                <a:lnTo>
                  <a:pt x="1001144" y="936133"/>
                </a:lnTo>
                <a:lnTo>
                  <a:pt x="994063" y="929707"/>
                </a:lnTo>
                <a:lnTo>
                  <a:pt x="991345" y="929141"/>
                </a:lnTo>
                <a:lnTo>
                  <a:pt x="989509" y="928990"/>
                </a:lnTo>
                <a:lnTo>
                  <a:pt x="988285" y="928095"/>
                </a:lnTo>
                <a:lnTo>
                  <a:pt x="987469" y="926705"/>
                </a:lnTo>
                <a:lnTo>
                  <a:pt x="986925" y="924985"/>
                </a:lnTo>
                <a:lnTo>
                  <a:pt x="985768" y="923838"/>
                </a:lnTo>
                <a:lnTo>
                  <a:pt x="984204" y="923073"/>
                </a:lnTo>
                <a:lnTo>
                  <a:pt x="979016" y="921633"/>
                </a:lnTo>
                <a:lnTo>
                  <a:pt x="974997" y="921570"/>
                </a:lnTo>
                <a:lnTo>
                  <a:pt x="973848" y="920768"/>
                </a:lnTo>
                <a:lnTo>
                  <a:pt x="973082" y="919439"/>
                </a:lnTo>
                <a:lnTo>
                  <a:pt x="971852" y="915395"/>
                </a:lnTo>
                <a:lnTo>
                  <a:pt x="970957" y="915064"/>
                </a:lnTo>
                <a:lnTo>
                  <a:pt x="965425" y="914487"/>
                </a:lnTo>
                <a:lnTo>
                  <a:pt x="965086" y="913665"/>
                </a:lnTo>
                <a:lnTo>
                  <a:pt x="964708" y="910634"/>
                </a:lnTo>
                <a:lnTo>
                  <a:pt x="963813" y="909508"/>
                </a:lnTo>
                <a:lnTo>
                  <a:pt x="962424" y="908757"/>
                </a:lnTo>
                <a:lnTo>
                  <a:pt x="958281" y="907553"/>
                </a:lnTo>
                <a:lnTo>
                  <a:pt x="957942" y="906660"/>
                </a:lnTo>
                <a:lnTo>
                  <a:pt x="957564" y="903552"/>
                </a:lnTo>
                <a:lnTo>
                  <a:pt x="956669" y="902405"/>
                </a:lnTo>
                <a:lnTo>
                  <a:pt x="955280" y="901641"/>
                </a:lnTo>
                <a:lnTo>
                  <a:pt x="950421" y="900202"/>
                </a:lnTo>
                <a:lnTo>
                  <a:pt x="950208" y="896347"/>
                </a:lnTo>
                <a:lnTo>
                  <a:pt x="949384" y="895221"/>
                </a:lnTo>
                <a:lnTo>
                  <a:pt x="948042" y="894470"/>
                </a:lnTo>
                <a:lnTo>
                  <a:pt x="943976" y="893265"/>
                </a:lnTo>
                <a:lnTo>
                  <a:pt x="939479" y="893057"/>
                </a:lnTo>
                <a:lnTo>
                  <a:pt x="938263" y="892234"/>
                </a:lnTo>
                <a:lnTo>
                  <a:pt x="937452" y="890891"/>
                </a:lnTo>
                <a:lnTo>
                  <a:pt x="936151" y="886826"/>
                </a:lnTo>
                <a:lnTo>
                  <a:pt x="935926" y="882329"/>
                </a:lnTo>
                <a:lnTo>
                  <a:pt x="935101" y="881113"/>
                </a:lnTo>
                <a:lnTo>
                  <a:pt x="933756" y="880303"/>
                </a:lnTo>
                <a:lnTo>
                  <a:pt x="928983" y="878776"/>
                </a:lnTo>
                <a:lnTo>
                  <a:pt x="922562" y="872539"/>
                </a:lnTo>
                <a:lnTo>
                  <a:pt x="919879" y="871983"/>
                </a:lnTo>
                <a:lnTo>
                  <a:pt x="915482" y="871625"/>
                </a:lnTo>
                <a:lnTo>
                  <a:pt x="915121" y="870802"/>
                </a:lnTo>
                <a:lnTo>
                  <a:pt x="914720" y="867771"/>
                </a:lnTo>
                <a:lnTo>
                  <a:pt x="913820" y="866645"/>
                </a:lnTo>
                <a:lnTo>
                  <a:pt x="912425" y="865895"/>
                </a:lnTo>
                <a:lnTo>
                  <a:pt x="908277" y="864690"/>
                </a:lnTo>
                <a:lnTo>
                  <a:pt x="900433" y="857552"/>
                </a:lnTo>
                <a:lnTo>
                  <a:pt x="900207" y="853547"/>
                </a:lnTo>
                <a:lnTo>
                  <a:pt x="899382" y="852400"/>
                </a:lnTo>
                <a:lnTo>
                  <a:pt x="898038" y="851636"/>
                </a:lnTo>
                <a:lnTo>
                  <a:pt x="893265" y="850196"/>
                </a:lnTo>
                <a:lnTo>
                  <a:pt x="886843" y="843963"/>
                </a:lnTo>
                <a:lnTo>
                  <a:pt x="884161" y="843407"/>
                </a:lnTo>
                <a:lnTo>
                  <a:pt x="882334" y="843259"/>
                </a:lnTo>
                <a:lnTo>
                  <a:pt x="881116" y="842366"/>
                </a:lnTo>
                <a:lnTo>
                  <a:pt x="880305" y="840978"/>
                </a:lnTo>
                <a:lnTo>
                  <a:pt x="879763" y="839258"/>
                </a:lnTo>
                <a:lnTo>
                  <a:pt x="878609" y="838112"/>
                </a:lnTo>
                <a:lnTo>
                  <a:pt x="877045" y="837347"/>
                </a:lnTo>
                <a:lnTo>
                  <a:pt x="871632" y="835845"/>
                </a:lnTo>
                <a:lnTo>
                  <a:pt x="871565" y="832034"/>
                </a:lnTo>
                <a:lnTo>
                  <a:pt x="870762" y="830914"/>
                </a:lnTo>
                <a:lnTo>
                  <a:pt x="869433" y="830168"/>
                </a:lnTo>
                <a:lnTo>
                  <a:pt x="865389" y="828970"/>
                </a:lnTo>
                <a:lnTo>
                  <a:pt x="865057" y="828078"/>
                </a:lnTo>
                <a:lnTo>
                  <a:pt x="864689" y="824970"/>
                </a:lnTo>
                <a:lnTo>
                  <a:pt x="863796" y="823824"/>
                </a:lnTo>
                <a:lnTo>
                  <a:pt x="862408" y="823060"/>
                </a:lnTo>
                <a:lnTo>
                  <a:pt x="860688" y="822550"/>
                </a:lnTo>
                <a:lnTo>
                  <a:pt x="859542" y="821417"/>
                </a:lnTo>
                <a:lnTo>
                  <a:pt x="858778" y="819867"/>
                </a:lnTo>
                <a:lnTo>
                  <a:pt x="858268" y="818041"/>
                </a:lnTo>
                <a:lnTo>
                  <a:pt x="857135" y="816823"/>
                </a:lnTo>
                <a:lnTo>
                  <a:pt x="855586" y="816011"/>
                </a:lnTo>
                <a:lnTo>
                  <a:pt x="850426" y="814482"/>
                </a:lnTo>
                <a:lnTo>
                  <a:pt x="843265" y="807540"/>
                </a:lnTo>
                <a:lnTo>
                  <a:pt x="836838" y="807270"/>
                </a:lnTo>
                <a:lnTo>
                  <a:pt x="836498" y="806467"/>
                </a:lnTo>
                <a:lnTo>
                  <a:pt x="835908" y="801095"/>
                </a:lnTo>
                <a:lnTo>
                  <a:pt x="829676" y="794037"/>
                </a:lnTo>
                <a:lnTo>
                  <a:pt x="828548" y="793677"/>
                </a:lnTo>
                <a:lnTo>
                  <a:pt x="822612" y="793051"/>
                </a:lnTo>
                <a:lnTo>
                  <a:pt x="822252" y="792226"/>
                </a:lnTo>
                <a:lnTo>
                  <a:pt x="821851" y="789192"/>
                </a:lnTo>
                <a:lnTo>
                  <a:pt x="820951" y="788066"/>
                </a:lnTo>
                <a:lnTo>
                  <a:pt x="819556" y="787315"/>
                </a:lnTo>
                <a:lnTo>
                  <a:pt x="814477" y="785839"/>
                </a:lnTo>
                <a:lnTo>
                  <a:pt x="808244" y="779664"/>
                </a:lnTo>
                <a:lnTo>
                  <a:pt x="805572" y="779111"/>
                </a:lnTo>
                <a:lnTo>
                  <a:pt x="800194" y="778677"/>
                </a:lnTo>
                <a:lnTo>
                  <a:pt x="793044" y="771612"/>
                </a:lnTo>
                <a:lnTo>
                  <a:pt x="789189" y="771551"/>
                </a:lnTo>
                <a:lnTo>
                  <a:pt x="788064" y="770748"/>
                </a:lnTo>
                <a:lnTo>
                  <a:pt x="787313" y="769420"/>
                </a:lnTo>
                <a:lnTo>
                  <a:pt x="786108" y="765377"/>
                </a:lnTo>
                <a:lnTo>
                  <a:pt x="785216" y="765045"/>
                </a:lnTo>
                <a:lnTo>
                  <a:pt x="779687" y="764469"/>
                </a:lnTo>
                <a:lnTo>
                  <a:pt x="771619" y="757325"/>
                </a:lnTo>
                <a:lnTo>
                  <a:pt x="767760" y="757264"/>
                </a:lnTo>
                <a:lnTo>
                  <a:pt x="766634" y="756461"/>
                </a:lnTo>
                <a:lnTo>
                  <a:pt x="765883" y="755132"/>
                </a:lnTo>
                <a:lnTo>
                  <a:pt x="764469" y="750389"/>
                </a:lnTo>
                <a:lnTo>
                  <a:pt x="764407" y="746389"/>
                </a:lnTo>
                <a:lnTo>
                  <a:pt x="763605" y="745242"/>
                </a:lnTo>
                <a:lnTo>
                  <a:pt x="762275" y="744478"/>
                </a:lnTo>
                <a:lnTo>
                  <a:pt x="758232" y="743252"/>
                </a:lnTo>
                <a:lnTo>
                  <a:pt x="753740" y="743040"/>
                </a:lnTo>
                <a:lnTo>
                  <a:pt x="752524" y="742216"/>
                </a:lnTo>
                <a:lnTo>
                  <a:pt x="751714" y="740873"/>
                </a:lnTo>
                <a:lnTo>
                  <a:pt x="750188" y="736103"/>
                </a:lnTo>
                <a:lnTo>
                  <a:pt x="739183" y="724897"/>
                </a:lnTo>
                <a:lnTo>
                  <a:pt x="737263" y="723771"/>
                </a:lnTo>
                <a:lnTo>
                  <a:pt x="729952" y="721815"/>
                </a:lnTo>
                <a:lnTo>
                  <a:pt x="729522" y="720923"/>
                </a:lnTo>
                <a:lnTo>
                  <a:pt x="728696" y="714677"/>
                </a:lnTo>
                <a:lnTo>
                  <a:pt x="724880" y="714465"/>
                </a:lnTo>
                <a:lnTo>
                  <a:pt x="723759" y="713641"/>
                </a:lnTo>
                <a:lnTo>
                  <a:pt x="723012" y="712298"/>
                </a:lnTo>
                <a:lnTo>
                  <a:pt x="721814" y="708232"/>
                </a:lnTo>
                <a:lnTo>
                  <a:pt x="720921" y="707899"/>
                </a:lnTo>
                <a:lnTo>
                  <a:pt x="717813" y="707528"/>
                </a:lnTo>
                <a:lnTo>
                  <a:pt x="716667" y="706635"/>
                </a:lnTo>
                <a:lnTo>
                  <a:pt x="715903" y="705246"/>
                </a:lnTo>
                <a:lnTo>
                  <a:pt x="715393" y="703527"/>
                </a:lnTo>
                <a:lnTo>
                  <a:pt x="714260" y="702380"/>
                </a:lnTo>
                <a:lnTo>
                  <a:pt x="712711" y="701616"/>
                </a:lnTo>
                <a:lnTo>
                  <a:pt x="708313" y="700389"/>
                </a:lnTo>
                <a:lnTo>
                  <a:pt x="707952" y="699495"/>
                </a:lnTo>
                <a:lnTo>
                  <a:pt x="707551" y="696385"/>
                </a:lnTo>
                <a:lnTo>
                  <a:pt x="706651" y="695238"/>
                </a:lnTo>
                <a:lnTo>
                  <a:pt x="705256" y="694473"/>
                </a:lnTo>
                <a:lnTo>
                  <a:pt x="701108" y="693246"/>
                </a:lnTo>
                <a:lnTo>
                  <a:pt x="694026" y="686820"/>
                </a:lnTo>
                <a:lnTo>
                  <a:pt x="693665" y="685686"/>
                </a:lnTo>
                <a:lnTo>
                  <a:pt x="693264" y="682310"/>
                </a:lnTo>
                <a:lnTo>
                  <a:pt x="692363" y="681092"/>
                </a:lnTo>
                <a:lnTo>
                  <a:pt x="690969" y="680280"/>
                </a:lnTo>
                <a:lnTo>
                  <a:pt x="686821" y="678977"/>
                </a:lnTo>
                <a:lnTo>
                  <a:pt x="686480" y="678076"/>
                </a:lnTo>
                <a:lnTo>
                  <a:pt x="686102" y="674959"/>
                </a:lnTo>
                <a:lnTo>
                  <a:pt x="685207" y="673810"/>
                </a:lnTo>
                <a:lnTo>
                  <a:pt x="683817" y="673044"/>
                </a:lnTo>
                <a:lnTo>
                  <a:pt x="680156" y="672193"/>
                </a:lnTo>
                <a:lnTo>
                  <a:pt x="675883" y="671815"/>
                </a:lnTo>
                <a:lnTo>
                  <a:pt x="674426" y="670920"/>
                </a:lnTo>
                <a:lnTo>
                  <a:pt x="673455" y="669530"/>
                </a:lnTo>
                <a:lnTo>
                  <a:pt x="671896" y="665388"/>
                </a:lnTo>
                <a:lnTo>
                  <a:pt x="671626" y="660879"/>
                </a:lnTo>
                <a:lnTo>
                  <a:pt x="670794" y="659661"/>
                </a:lnTo>
                <a:lnTo>
                  <a:pt x="669446" y="658849"/>
                </a:lnTo>
                <a:lnTo>
                  <a:pt x="665372" y="657546"/>
                </a:lnTo>
                <a:lnTo>
                  <a:pt x="657545" y="650384"/>
                </a:lnTo>
                <a:lnTo>
                  <a:pt x="657319" y="646379"/>
                </a:lnTo>
                <a:lnTo>
                  <a:pt x="656494" y="645232"/>
                </a:lnTo>
                <a:lnTo>
                  <a:pt x="655150" y="644467"/>
                </a:lnTo>
                <a:lnTo>
                  <a:pt x="653460" y="643957"/>
                </a:lnTo>
                <a:lnTo>
                  <a:pt x="652334" y="642824"/>
                </a:lnTo>
                <a:lnTo>
                  <a:pt x="651583" y="641274"/>
                </a:lnTo>
                <a:lnTo>
                  <a:pt x="651082" y="639447"/>
                </a:lnTo>
                <a:lnTo>
                  <a:pt x="649954" y="638229"/>
                </a:lnTo>
                <a:lnTo>
                  <a:pt x="648409" y="637417"/>
                </a:lnTo>
                <a:lnTo>
                  <a:pt x="644018" y="636114"/>
                </a:lnTo>
                <a:lnTo>
                  <a:pt x="643658" y="635214"/>
                </a:lnTo>
                <a:lnTo>
                  <a:pt x="643032" y="629671"/>
                </a:lnTo>
                <a:lnTo>
                  <a:pt x="642207" y="629331"/>
                </a:lnTo>
                <a:lnTo>
                  <a:pt x="639173" y="628953"/>
                </a:lnTo>
                <a:lnTo>
                  <a:pt x="637252" y="628058"/>
                </a:lnTo>
                <a:lnTo>
                  <a:pt x="629939" y="622526"/>
                </a:lnTo>
                <a:lnTo>
                  <a:pt x="629509" y="621392"/>
                </a:lnTo>
                <a:lnTo>
                  <a:pt x="629032" y="618016"/>
                </a:lnTo>
                <a:lnTo>
                  <a:pt x="628111" y="616798"/>
                </a:lnTo>
                <a:lnTo>
                  <a:pt x="626703" y="615986"/>
                </a:lnTo>
                <a:lnTo>
                  <a:pt x="622532" y="614683"/>
                </a:lnTo>
                <a:lnTo>
                  <a:pt x="622190" y="613783"/>
                </a:lnTo>
                <a:lnTo>
                  <a:pt x="621810" y="610665"/>
                </a:lnTo>
                <a:lnTo>
                  <a:pt x="620915" y="609516"/>
                </a:lnTo>
                <a:lnTo>
                  <a:pt x="619524" y="608750"/>
                </a:lnTo>
                <a:lnTo>
                  <a:pt x="617804" y="608240"/>
                </a:lnTo>
                <a:lnTo>
                  <a:pt x="616656" y="607106"/>
                </a:lnTo>
                <a:lnTo>
                  <a:pt x="615891" y="605556"/>
                </a:lnTo>
                <a:lnTo>
                  <a:pt x="615381" y="603729"/>
                </a:lnTo>
                <a:lnTo>
                  <a:pt x="614248" y="602511"/>
                </a:lnTo>
                <a:lnTo>
                  <a:pt x="612699" y="601699"/>
                </a:lnTo>
                <a:lnTo>
                  <a:pt x="607539" y="600170"/>
                </a:lnTo>
                <a:lnTo>
                  <a:pt x="596372" y="589227"/>
                </a:lnTo>
                <a:lnTo>
                  <a:pt x="594431" y="588080"/>
                </a:lnTo>
                <a:lnTo>
                  <a:pt x="590158" y="586806"/>
                </a:lnTo>
                <a:lnTo>
                  <a:pt x="588701" y="585673"/>
                </a:lnTo>
                <a:lnTo>
                  <a:pt x="587730" y="584124"/>
                </a:lnTo>
                <a:lnTo>
                  <a:pt x="586171" y="579726"/>
                </a:lnTo>
                <a:lnTo>
                  <a:pt x="585249" y="579365"/>
                </a:lnTo>
                <a:lnTo>
                  <a:pt x="579670" y="578739"/>
                </a:lnTo>
                <a:lnTo>
                  <a:pt x="579328" y="577913"/>
                </a:lnTo>
                <a:lnTo>
                  <a:pt x="578947" y="574880"/>
                </a:lnTo>
                <a:lnTo>
                  <a:pt x="578053" y="573753"/>
                </a:lnTo>
                <a:lnTo>
                  <a:pt x="576662" y="573002"/>
                </a:lnTo>
                <a:lnTo>
                  <a:pt x="574941" y="572501"/>
                </a:lnTo>
                <a:lnTo>
                  <a:pt x="570913" y="569829"/>
                </a:lnTo>
                <a:lnTo>
                  <a:pt x="565651" y="565437"/>
                </a:lnTo>
                <a:lnTo>
                  <a:pt x="565220" y="564283"/>
                </a:lnTo>
                <a:lnTo>
                  <a:pt x="564470" y="558300"/>
                </a:lnTo>
                <a:lnTo>
                  <a:pt x="560597" y="553743"/>
                </a:lnTo>
                <a:lnTo>
                  <a:pt x="558675" y="552518"/>
                </a:lnTo>
                <a:lnTo>
                  <a:pt x="554423" y="551157"/>
                </a:lnTo>
                <a:lnTo>
                  <a:pt x="552971" y="550001"/>
                </a:lnTo>
                <a:lnTo>
                  <a:pt x="552004" y="548436"/>
                </a:lnTo>
                <a:lnTo>
                  <a:pt x="550451" y="544013"/>
                </a:lnTo>
                <a:lnTo>
                  <a:pt x="550181" y="539455"/>
                </a:lnTo>
                <a:lnTo>
                  <a:pt x="549350" y="538231"/>
                </a:lnTo>
                <a:lnTo>
                  <a:pt x="548002" y="537414"/>
                </a:lnTo>
                <a:lnTo>
                  <a:pt x="543928" y="536104"/>
                </a:lnTo>
                <a:lnTo>
                  <a:pt x="539429" y="532084"/>
                </a:lnTo>
                <a:lnTo>
                  <a:pt x="538213" y="530142"/>
                </a:lnTo>
                <a:lnTo>
                  <a:pt x="536862" y="525867"/>
                </a:lnTo>
                <a:lnTo>
                  <a:pt x="535708" y="524409"/>
                </a:lnTo>
                <a:lnTo>
                  <a:pt x="534145" y="523437"/>
                </a:lnTo>
                <a:lnTo>
                  <a:pt x="529725" y="521878"/>
                </a:lnTo>
                <a:lnTo>
                  <a:pt x="522582" y="515377"/>
                </a:lnTo>
                <a:lnTo>
                  <a:pt x="522219" y="514241"/>
                </a:lnTo>
                <a:lnTo>
                  <a:pt x="521816" y="510862"/>
                </a:lnTo>
                <a:lnTo>
                  <a:pt x="520915" y="508850"/>
                </a:lnTo>
                <a:lnTo>
                  <a:pt x="515371" y="501376"/>
                </a:lnTo>
                <a:lnTo>
                  <a:pt x="514803" y="498530"/>
                </a:lnTo>
                <a:lnTo>
                  <a:pt x="514652" y="496660"/>
                </a:lnTo>
                <a:lnTo>
                  <a:pt x="513757" y="495413"/>
                </a:lnTo>
                <a:lnTo>
                  <a:pt x="512367" y="494581"/>
                </a:lnTo>
                <a:lnTo>
                  <a:pt x="510647" y="494027"/>
                </a:lnTo>
                <a:lnTo>
                  <a:pt x="509500" y="492864"/>
                </a:lnTo>
                <a:lnTo>
                  <a:pt x="508735" y="491295"/>
                </a:lnTo>
                <a:lnTo>
                  <a:pt x="508225" y="489455"/>
                </a:lnTo>
                <a:lnTo>
                  <a:pt x="507092" y="488228"/>
                </a:lnTo>
                <a:lnTo>
                  <a:pt x="505542" y="487411"/>
                </a:lnTo>
                <a:lnTo>
                  <a:pt x="503715" y="486865"/>
                </a:lnTo>
                <a:lnTo>
                  <a:pt x="502498" y="485708"/>
                </a:lnTo>
                <a:lnTo>
                  <a:pt x="501686" y="484143"/>
                </a:lnTo>
                <a:lnTo>
                  <a:pt x="501144" y="482306"/>
                </a:lnTo>
                <a:lnTo>
                  <a:pt x="499990" y="481081"/>
                </a:lnTo>
                <a:lnTo>
                  <a:pt x="498426" y="480264"/>
                </a:lnTo>
                <a:lnTo>
                  <a:pt x="494572" y="479357"/>
                </a:lnTo>
                <a:lnTo>
                  <a:pt x="490214" y="478954"/>
                </a:lnTo>
                <a:lnTo>
                  <a:pt x="488734" y="478053"/>
                </a:lnTo>
                <a:lnTo>
                  <a:pt x="487748" y="476658"/>
                </a:lnTo>
                <a:lnTo>
                  <a:pt x="486164" y="472509"/>
                </a:lnTo>
                <a:lnTo>
                  <a:pt x="482098" y="467998"/>
                </a:lnTo>
                <a:lnTo>
                  <a:pt x="480942" y="465986"/>
                </a:lnTo>
                <a:lnTo>
                  <a:pt x="478935" y="458514"/>
                </a:lnTo>
                <a:lnTo>
                  <a:pt x="478040" y="458076"/>
                </a:lnTo>
                <a:lnTo>
                  <a:pt x="474929" y="457589"/>
                </a:lnTo>
                <a:lnTo>
                  <a:pt x="473781" y="456666"/>
                </a:lnTo>
                <a:lnTo>
                  <a:pt x="473016" y="455257"/>
                </a:lnTo>
                <a:lnTo>
                  <a:pt x="472507" y="453523"/>
                </a:lnTo>
                <a:lnTo>
                  <a:pt x="469824" y="449481"/>
                </a:lnTo>
                <a:lnTo>
                  <a:pt x="465426" y="444210"/>
                </a:lnTo>
                <a:lnTo>
                  <a:pt x="464271" y="443777"/>
                </a:lnTo>
                <a:lnTo>
                  <a:pt x="460872" y="443297"/>
                </a:lnTo>
                <a:lnTo>
                  <a:pt x="459648" y="442375"/>
                </a:lnTo>
                <a:lnTo>
                  <a:pt x="458832" y="440967"/>
                </a:lnTo>
                <a:lnTo>
                  <a:pt x="458287" y="439234"/>
                </a:lnTo>
                <a:lnTo>
                  <a:pt x="457131" y="438079"/>
                </a:lnTo>
                <a:lnTo>
                  <a:pt x="455567" y="437309"/>
                </a:lnTo>
                <a:lnTo>
                  <a:pt x="453730" y="436796"/>
                </a:lnTo>
                <a:lnTo>
                  <a:pt x="449572" y="434108"/>
                </a:lnTo>
                <a:lnTo>
                  <a:pt x="444227" y="429708"/>
                </a:lnTo>
                <a:lnTo>
                  <a:pt x="443789" y="428553"/>
                </a:lnTo>
                <a:lnTo>
                  <a:pt x="443027" y="422569"/>
                </a:lnTo>
                <a:lnTo>
                  <a:pt x="436772" y="415426"/>
                </a:lnTo>
                <a:lnTo>
                  <a:pt x="429705" y="408282"/>
                </a:lnTo>
                <a:lnTo>
                  <a:pt x="429345" y="407126"/>
                </a:lnTo>
                <a:lnTo>
                  <a:pt x="428945" y="403724"/>
                </a:lnTo>
                <a:lnTo>
                  <a:pt x="428045" y="402499"/>
                </a:lnTo>
                <a:lnTo>
                  <a:pt x="426650" y="401683"/>
                </a:lnTo>
                <a:lnTo>
                  <a:pt x="424927" y="401138"/>
                </a:lnTo>
                <a:lnTo>
                  <a:pt x="423778" y="399982"/>
                </a:lnTo>
                <a:lnTo>
                  <a:pt x="423012" y="398417"/>
                </a:lnTo>
                <a:lnTo>
                  <a:pt x="422502" y="396580"/>
                </a:lnTo>
                <a:lnTo>
                  <a:pt x="421368" y="395356"/>
                </a:lnTo>
                <a:lnTo>
                  <a:pt x="419818" y="394539"/>
                </a:lnTo>
                <a:lnTo>
                  <a:pt x="417991" y="393995"/>
                </a:lnTo>
                <a:lnTo>
                  <a:pt x="416773" y="392838"/>
                </a:lnTo>
                <a:lnTo>
                  <a:pt x="415961" y="391273"/>
                </a:lnTo>
                <a:lnTo>
                  <a:pt x="414658" y="386851"/>
                </a:lnTo>
                <a:lnTo>
                  <a:pt x="408215" y="379707"/>
                </a:lnTo>
                <a:lnTo>
                  <a:pt x="407647" y="376986"/>
                </a:lnTo>
                <a:lnTo>
                  <a:pt x="407283" y="372563"/>
                </a:lnTo>
                <a:lnTo>
                  <a:pt x="402302" y="365987"/>
                </a:lnTo>
                <a:lnTo>
                  <a:pt x="400346" y="358503"/>
                </a:lnTo>
                <a:lnTo>
                  <a:pt x="396345" y="353785"/>
                </a:lnTo>
                <a:lnTo>
                  <a:pt x="394405" y="352538"/>
                </a:lnTo>
                <a:lnTo>
                  <a:pt x="390133" y="351152"/>
                </a:lnTo>
                <a:lnTo>
                  <a:pt x="388676" y="349989"/>
                </a:lnTo>
                <a:lnTo>
                  <a:pt x="387705" y="348420"/>
                </a:lnTo>
                <a:lnTo>
                  <a:pt x="386146" y="343990"/>
                </a:lnTo>
                <a:lnTo>
                  <a:pt x="385224" y="343627"/>
                </a:lnTo>
                <a:lnTo>
                  <a:pt x="382083" y="343223"/>
                </a:lnTo>
                <a:lnTo>
                  <a:pt x="380928" y="342322"/>
                </a:lnTo>
                <a:lnTo>
                  <a:pt x="380158" y="340927"/>
                </a:lnTo>
                <a:lnTo>
                  <a:pt x="378922" y="336778"/>
                </a:lnTo>
                <a:lnTo>
                  <a:pt x="372494" y="329695"/>
                </a:lnTo>
                <a:lnTo>
                  <a:pt x="371928" y="326977"/>
                </a:lnTo>
                <a:lnTo>
                  <a:pt x="371777" y="325141"/>
                </a:lnTo>
                <a:lnTo>
                  <a:pt x="370882" y="323917"/>
                </a:lnTo>
                <a:lnTo>
                  <a:pt x="369492" y="323101"/>
                </a:lnTo>
                <a:lnTo>
                  <a:pt x="365350" y="321791"/>
                </a:lnTo>
                <a:lnTo>
                  <a:pt x="358269" y="315346"/>
                </a:lnTo>
                <a:lnTo>
                  <a:pt x="357909" y="314212"/>
                </a:lnTo>
                <a:lnTo>
                  <a:pt x="357508" y="310835"/>
                </a:lnTo>
                <a:lnTo>
                  <a:pt x="356607" y="309617"/>
                </a:lnTo>
                <a:lnTo>
                  <a:pt x="355213" y="308805"/>
                </a:lnTo>
                <a:lnTo>
                  <a:pt x="351547" y="307903"/>
                </a:lnTo>
                <a:lnTo>
                  <a:pt x="347272" y="307502"/>
                </a:lnTo>
                <a:lnTo>
                  <a:pt x="345815" y="306601"/>
                </a:lnTo>
                <a:lnTo>
                  <a:pt x="344843" y="305207"/>
                </a:lnTo>
                <a:lnTo>
                  <a:pt x="343284" y="301059"/>
                </a:lnTo>
                <a:lnTo>
                  <a:pt x="342362" y="300718"/>
                </a:lnTo>
                <a:lnTo>
                  <a:pt x="339221" y="300340"/>
                </a:lnTo>
                <a:lnTo>
                  <a:pt x="338066" y="299445"/>
                </a:lnTo>
                <a:lnTo>
                  <a:pt x="337296" y="298055"/>
                </a:lnTo>
                <a:lnTo>
                  <a:pt x="336782" y="296335"/>
                </a:lnTo>
                <a:lnTo>
                  <a:pt x="335647" y="295188"/>
                </a:lnTo>
                <a:lnTo>
                  <a:pt x="334095" y="294423"/>
                </a:lnTo>
                <a:lnTo>
                  <a:pt x="329695" y="293196"/>
                </a:lnTo>
                <a:lnTo>
                  <a:pt x="329334" y="292301"/>
                </a:lnTo>
                <a:lnTo>
                  <a:pt x="328933" y="289191"/>
                </a:lnTo>
                <a:lnTo>
                  <a:pt x="328032" y="288044"/>
                </a:lnTo>
                <a:lnTo>
                  <a:pt x="326638" y="287279"/>
                </a:lnTo>
                <a:lnTo>
                  <a:pt x="322490" y="286052"/>
                </a:lnTo>
                <a:lnTo>
                  <a:pt x="322149" y="285158"/>
                </a:lnTo>
                <a:lnTo>
                  <a:pt x="321771" y="282047"/>
                </a:lnTo>
                <a:lnTo>
                  <a:pt x="320876" y="280900"/>
                </a:lnTo>
                <a:lnTo>
                  <a:pt x="319486" y="280136"/>
                </a:lnTo>
                <a:lnTo>
                  <a:pt x="317765" y="279626"/>
                </a:lnTo>
                <a:lnTo>
                  <a:pt x="313737" y="276943"/>
                </a:lnTo>
                <a:lnTo>
                  <a:pt x="307564" y="271783"/>
                </a:lnTo>
                <a:lnTo>
                  <a:pt x="303502" y="271557"/>
                </a:lnTo>
                <a:lnTo>
                  <a:pt x="302347" y="270732"/>
                </a:lnTo>
                <a:lnTo>
                  <a:pt x="301577" y="269388"/>
                </a:lnTo>
                <a:lnTo>
                  <a:pt x="300341" y="265320"/>
                </a:lnTo>
                <a:lnTo>
                  <a:pt x="300127" y="260823"/>
                </a:lnTo>
                <a:lnTo>
                  <a:pt x="299303" y="258813"/>
                </a:lnTo>
                <a:lnTo>
                  <a:pt x="293894" y="251345"/>
                </a:lnTo>
                <a:lnTo>
                  <a:pt x="292767" y="250907"/>
                </a:lnTo>
                <a:lnTo>
                  <a:pt x="289398" y="250420"/>
                </a:lnTo>
                <a:lnTo>
                  <a:pt x="288182" y="249497"/>
                </a:lnTo>
                <a:lnTo>
                  <a:pt x="287371" y="248088"/>
                </a:lnTo>
                <a:lnTo>
                  <a:pt x="286070" y="243915"/>
                </a:lnTo>
                <a:lnTo>
                  <a:pt x="265406" y="222545"/>
                </a:lnTo>
                <a:lnTo>
                  <a:pt x="265044" y="221388"/>
                </a:lnTo>
                <a:lnTo>
                  <a:pt x="264414" y="215401"/>
                </a:lnTo>
                <a:lnTo>
                  <a:pt x="263588" y="215038"/>
                </a:lnTo>
                <a:lnTo>
                  <a:pt x="260554" y="214635"/>
                </a:lnTo>
                <a:lnTo>
                  <a:pt x="259427" y="213734"/>
                </a:lnTo>
                <a:lnTo>
                  <a:pt x="258677" y="212339"/>
                </a:lnTo>
                <a:lnTo>
                  <a:pt x="258176" y="210616"/>
                </a:lnTo>
                <a:lnTo>
                  <a:pt x="257049" y="209467"/>
                </a:lnTo>
                <a:lnTo>
                  <a:pt x="255503" y="208701"/>
                </a:lnTo>
                <a:lnTo>
                  <a:pt x="253679" y="208190"/>
                </a:lnTo>
                <a:lnTo>
                  <a:pt x="252463" y="207056"/>
                </a:lnTo>
                <a:lnTo>
                  <a:pt x="251652" y="205506"/>
                </a:lnTo>
                <a:lnTo>
                  <a:pt x="251112" y="203679"/>
                </a:lnTo>
                <a:lnTo>
                  <a:pt x="249957" y="202461"/>
                </a:lnTo>
                <a:lnTo>
                  <a:pt x="248394" y="201649"/>
                </a:lnTo>
                <a:lnTo>
                  <a:pt x="246559" y="201108"/>
                </a:lnTo>
                <a:lnTo>
                  <a:pt x="245335" y="199953"/>
                </a:lnTo>
                <a:lnTo>
                  <a:pt x="244519" y="198389"/>
                </a:lnTo>
                <a:lnTo>
                  <a:pt x="243975" y="196554"/>
                </a:lnTo>
                <a:lnTo>
                  <a:pt x="242818" y="195330"/>
                </a:lnTo>
                <a:lnTo>
                  <a:pt x="241254" y="194514"/>
                </a:lnTo>
                <a:lnTo>
                  <a:pt x="236832" y="193204"/>
                </a:lnTo>
                <a:lnTo>
                  <a:pt x="230255" y="188036"/>
                </a:lnTo>
                <a:lnTo>
                  <a:pt x="222772" y="186040"/>
                </a:lnTo>
                <a:lnTo>
                  <a:pt x="222333" y="185146"/>
                </a:lnTo>
                <a:lnTo>
                  <a:pt x="221846" y="182035"/>
                </a:lnTo>
                <a:lnTo>
                  <a:pt x="220922" y="180888"/>
                </a:lnTo>
                <a:lnTo>
                  <a:pt x="219512" y="180123"/>
                </a:lnTo>
                <a:lnTo>
                  <a:pt x="217779" y="179613"/>
                </a:lnTo>
                <a:lnTo>
                  <a:pt x="216623" y="178480"/>
                </a:lnTo>
                <a:lnTo>
                  <a:pt x="215853" y="176930"/>
                </a:lnTo>
                <a:lnTo>
                  <a:pt x="215339" y="175104"/>
                </a:lnTo>
                <a:lnTo>
                  <a:pt x="214203" y="173886"/>
                </a:lnTo>
                <a:lnTo>
                  <a:pt x="212652" y="173074"/>
                </a:lnTo>
                <a:lnTo>
                  <a:pt x="208251" y="171771"/>
                </a:lnTo>
                <a:lnTo>
                  <a:pt x="201112" y="165328"/>
                </a:lnTo>
                <a:lnTo>
                  <a:pt x="198392" y="164760"/>
                </a:lnTo>
                <a:lnTo>
                  <a:pt x="196555" y="164609"/>
                </a:lnTo>
                <a:lnTo>
                  <a:pt x="195330" y="163714"/>
                </a:lnTo>
                <a:lnTo>
                  <a:pt x="194514" y="162324"/>
                </a:lnTo>
                <a:lnTo>
                  <a:pt x="193969" y="160604"/>
                </a:lnTo>
                <a:lnTo>
                  <a:pt x="192813" y="159457"/>
                </a:lnTo>
                <a:lnTo>
                  <a:pt x="191248" y="158692"/>
                </a:lnTo>
                <a:lnTo>
                  <a:pt x="189411" y="158182"/>
                </a:lnTo>
                <a:lnTo>
                  <a:pt x="188186" y="157049"/>
                </a:lnTo>
                <a:lnTo>
                  <a:pt x="187370" y="155499"/>
                </a:lnTo>
                <a:lnTo>
                  <a:pt x="186826" y="153672"/>
                </a:lnTo>
                <a:lnTo>
                  <a:pt x="185669" y="152454"/>
                </a:lnTo>
                <a:lnTo>
                  <a:pt x="184104" y="151642"/>
                </a:lnTo>
                <a:lnTo>
                  <a:pt x="179682" y="150339"/>
                </a:lnTo>
                <a:lnTo>
                  <a:pt x="179319" y="149439"/>
                </a:lnTo>
                <a:lnTo>
                  <a:pt x="178916" y="146321"/>
                </a:lnTo>
                <a:lnTo>
                  <a:pt x="178015" y="145173"/>
                </a:lnTo>
                <a:lnTo>
                  <a:pt x="176620" y="144407"/>
                </a:lnTo>
                <a:lnTo>
                  <a:pt x="174897" y="143896"/>
                </a:lnTo>
                <a:lnTo>
                  <a:pt x="170865" y="141212"/>
                </a:lnTo>
                <a:lnTo>
                  <a:pt x="151040" y="122465"/>
                </a:lnTo>
                <a:lnTo>
                  <a:pt x="148356" y="121898"/>
                </a:lnTo>
                <a:lnTo>
                  <a:pt x="146529" y="121747"/>
                </a:lnTo>
                <a:lnTo>
                  <a:pt x="145310" y="120852"/>
                </a:lnTo>
                <a:lnTo>
                  <a:pt x="144499" y="119462"/>
                </a:lnTo>
                <a:lnTo>
                  <a:pt x="143957" y="117741"/>
                </a:lnTo>
                <a:lnTo>
                  <a:pt x="142802" y="116594"/>
                </a:lnTo>
                <a:lnTo>
                  <a:pt x="141239" y="115829"/>
                </a:lnTo>
                <a:lnTo>
                  <a:pt x="139403" y="115320"/>
                </a:lnTo>
                <a:lnTo>
                  <a:pt x="138179" y="114186"/>
                </a:lnTo>
                <a:lnTo>
                  <a:pt x="137363" y="112637"/>
                </a:lnTo>
                <a:lnTo>
                  <a:pt x="136819" y="110810"/>
                </a:lnTo>
                <a:lnTo>
                  <a:pt x="135662" y="109592"/>
                </a:lnTo>
                <a:lnTo>
                  <a:pt x="134098" y="108780"/>
                </a:lnTo>
                <a:lnTo>
                  <a:pt x="132261" y="108239"/>
                </a:lnTo>
                <a:lnTo>
                  <a:pt x="131036" y="107084"/>
                </a:lnTo>
                <a:lnTo>
                  <a:pt x="130220" y="105521"/>
                </a:lnTo>
                <a:lnTo>
                  <a:pt x="129676" y="103685"/>
                </a:lnTo>
                <a:lnTo>
                  <a:pt x="128519" y="102461"/>
                </a:lnTo>
                <a:lnTo>
                  <a:pt x="126954" y="101645"/>
                </a:lnTo>
                <a:lnTo>
                  <a:pt x="125117" y="101101"/>
                </a:lnTo>
                <a:lnTo>
                  <a:pt x="123892" y="99944"/>
                </a:lnTo>
                <a:lnTo>
                  <a:pt x="123076" y="98379"/>
                </a:lnTo>
                <a:lnTo>
                  <a:pt x="122532" y="96543"/>
                </a:lnTo>
                <a:lnTo>
                  <a:pt x="121375" y="95318"/>
                </a:lnTo>
                <a:lnTo>
                  <a:pt x="119810" y="94502"/>
                </a:lnTo>
                <a:lnTo>
                  <a:pt x="117973" y="93957"/>
                </a:lnTo>
                <a:lnTo>
                  <a:pt x="116749" y="92801"/>
                </a:lnTo>
                <a:lnTo>
                  <a:pt x="115932" y="91236"/>
                </a:lnTo>
                <a:lnTo>
                  <a:pt x="115388" y="89399"/>
                </a:lnTo>
                <a:lnTo>
                  <a:pt x="114231" y="88174"/>
                </a:lnTo>
                <a:lnTo>
                  <a:pt x="112667" y="87358"/>
                </a:lnTo>
                <a:lnTo>
                  <a:pt x="110830" y="86813"/>
                </a:lnTo>
                <a:lnTo>
                  <a:pt x="106672" y="84092"/>
                </a:lnTo>
                <a:lnTo>
                  <a:pt x="86815" y="65382"/>
                </a:lnTo>
                <a:lnTo>
                  <a:pt x="85658" y="65019"/>
                </a:lnTo>
                <a:lnTo>
                  <a:pt x="82255" y="64616"/>
                </a:lnTo>
                <a:lnTo>
                  <a:pt x="80237" y="63715"/>
                </a:lnTo>
                <a:lnTo>
                  <a:pt x="72753" y="58171"/>
                </a:lnTo>
                <a:lnTo>
                  <a:pt x="65402" y="51089"/>
                </a:lnTo>
                <a:lnTo>
                  <a:pt x="64238" y="50728"/>
                </a:lnTo>
                <a:lnTo>
                  <a:pt x="60830" y="50327"/>
                </a:lnTo>
                <a:lnTo>
                  <a:pt x="59603" y="49426"/>
                </a:lnTo>
                <a:lnTo>
                  <a:pt x="58785" y="48032"/>
                </a:lnTo>
                <a:lnTo>
                  <a:pt x="58240" y="46309"/>
                </a:lnTo>
                <a:lnTo>
                  <a:pt x="57083" y="45160"/>
                </a:lnTo>
                <a:lnTo>
                  <a:pt x="55517" y="44394"/>
                </a:lnTo>
                <a:lnTo>
                  <a:pt x="53680" y="43884"/>
                </a:lnTo>
                <a:lnTo>
                  <a:pt x="52455" y="42750"/>
                </a:lnTo>
                <a:lnTo>
                  <a:pt x="51639" y="41200"/>
                </a:lnTo>
                <a:lnTo>
                  <a:pt x="50328" y="36801"/>
                </a:lnTo>
                <a:lnTo>
                  <a:pt x="43884" y="29663"/>
                </a:lnTo>
                <a:lnTo>
                  <a:pt x="42749" y="29300"/>
                </a:lnTo>
                <a:lnTo>
                  <a:pt x="39373" y="28897"/>
                </a:lnTo>
                <a:lnTo>
                  <a:pt x="38154" y="27996"/>
                </a:lnTo>
                <a:lnTo>
                  <a:pt x="37343" y="26601"/>
                </a:lnTo>
                <a:lnTo>
                  <a:pt x="36801" y="24878"/>
                </a:lnTo>
                <a:lnTo>
                  <a:pt x="35646" y="23729"/>
                </a:lnTo>
                <a:lnTo>
                  <a:pt x="34083" y="22963"/>
                </a:lnTo>
                <a:lnTo>
                  <a:pt x="32247" y="22453"/>
                </a:lnTo>
                <a:lnTo>
                  <a:pt x="28090" y="19769"/>
                </a:lnTo>
                <a:lnTo>
                  <a:pt x="22746" y="15370"/>
                </a:lnTo>
                <a:lnTo>
                  <a:pt x="19899" y="14769"/>
                </a:lnTo>
                <a:lnTo>
                  <a:pt x="18028" y="14608"/>
                </a:lnTo>
                <a:lnTo>
                  <a:pt x="16781" y="13708"/>
                </a:lnTo>
                <a:lnTo>
                  <a:pt x="15950" y="12313"/>
                </a:lnTo>
                <a:lnTo>
                  <a:pt x="14384" y="7446"/>
                </a:lnTo>
                <a:lnTo>
                  <a:pt x="10524" y="7233"/>
                </a:lnTo>
                <a:lnTo>
                  <a:pt x="8603" y="641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2"/>
          <p:cNvSpPr/>
          <p:nvPr/>
        </p:nvSpPr>
        <p:spPr>
          <a:xfrm>
            <a:off x="3614827" y="1857709"/>
            <a:ext cx="142786" cy="142415"/>
          </a:xfrm>
          <a:custGeom>
            <a:avLst/>
            <a:gdLst/>
            <a:ahLst/>
            <a:cxnLst/>
            <a:rect l="0" t="0" r="0" b="0"/>
            <a:pathLst>
              <a:path w="142786" h="142415">
                <a:moveTo>
                  <a:pt x="14198" y="42528"/>
                </a:moveTo>
                <a:lnTo>
                  <a:pt x="0" y="42528"/>
                </a:lnTo>
                <a:lnTo>
                  <a:pt x="6762" y="42528"/>
                </a:lnTo>
                <a:lnTo>
                  <a:pt x="6967" y="46320"/>
                </a:lnTo>
                <a:lnTo>
                  <a:pt x="7028" y="48679"/>
                </a:lnTo>
                <a:lnTo>
                  <a:pt x="9159" y="51347"/>
                </a:lnTo>
                <a:lnTo>
                  <a:pt x="10839" y="53170"/>
                </a:lnTo>
                <a:lnTo>
                  <a:pt x="11958" y="55179"/>
                </a:lnTo>
                <a:lnTo>
                  <a:pt x="13202" y="59528"/>
                </a:lnTo>
                <a:lnTo>
                  <a:pt x="13534" y="61799"/>
                </a:lnTo>
                <a:lnTo>
                  <a:pt x="13755" y="64106"/>
                </a:lnTo>
                <a:lnTo>
                  <a:pt x="13903" y="66439"/>
                </a:lnTo>
                <a:lnTo>
                  <a:pt x="14067" y="73263"/>
                </a:lnTo>
                <a:lnTo>
                  <a:pt x="14195" y="111916"/>
                </a:lnTo>
                <a:lnTo>
                  <a:pt x="14990" y="115774"/>
                </a:lnTo>
                <a:lnTo>
                  <a:pt x="16313" y="119140"/>
                </a:lnTo>
                <a:lnTo>
                  <a:pt x="17990" y="122178"/>
                </a:lnTo>
                <a:lnTo>
                  <a:pt x="19107" y="124997"/>
                </a:lnTo>
                <a:lnTo>
                  <a:pt x="19851" y="127670"/>
                </a:lnTo>
                <a:lnTo>
                  <a:pt x="20348" y="130245"/>
                </a:lnTo>
                <a:lnTo>
                  <a:pt x="19886" y="132756"/>
                </a:lnTo>
                <a:lnTo>
                  <a:pt x="18783" y="135224"/>
                </a:lnTo>
                <a:lnTo>
                  <a:pt x="14277" y="142414"/>
                </a:lnTo>
                <a:lnTo>
                  <a:pt x="18014" y="138711"/>
                </a:lnTo>
                <a:lnTo>
                  <a:pt x="18329" y="137606"/>
                </a:lnTo>
                <a:lnTo>
                  <a:pt x="17746" y="136870"/>
                </a:lnTo>
                <a:lnTo>
                  <a:pt x="16563" y="136379"/>
                </a:lnTo>
                <a:lnTo>
                  <a:pt x="15775" y="135258"/>
                </a:lnTo>
                <a:lnTo>
                  <a:pt x="14899" y="131895"/>
                </a:lnTo>
                <a:lnTo>
                  <a:pt x="14665" y="129094"/>
                </a:lnTo>
                <a:lnTo>
                  <a:pt x="14509" y="125638"/>
                </a:lnTo>
                <a:lnTo>
                  <a:pt x="14336" y="117566"/>
                </a:lnTo>
                <a:lnTo>
                  <a:pt x="14203" y="76790"/>
                </a:lnTo>
                <a:lnTo>
                  <a:pt x="14995" y="70926"/>
                </a:lnTo>
                <a:lnTo>
                  <a:pt x="16317" y="65429"/>
                </a:lnTo>
                <a:lnTo>
                  <a:pt x="17991" y="60176"/>
                </a:lnTo>
                <a:lnTo>
                  <a:pt x="19108" y="55087"/>
                </a:lnTo>
                <a:lnTo>
                  <a:pt x="19853" y="50107"/>
                </a:lnTo>
                <a:lnTo>
                  <a:pt x="20349" y="45200"/>
                </a:lnTo>
                <a:lnTo>
                  <a:pt x="21473" y="40340"/>
                </a:lnTo>
                <a:lnTo>
                  <a:pt x="23017" y="35513"/>
                </a:lnTo>
                <a:lnTo>
                  <a:pt x="24839" y="30708"/>
                </a:lnTo>
                <a:lnTo>
                  <a:pt x="26055" y="26710"/>
                </a:lnTo>
                <a:lnTo>
                  <a:pt x="26865" y="23252"/>
                </a:lnTo>
                <a:lnTo>
                  <a:pt x="27405" y="20152"/>
                </a:lnTo>
                <a:lnTo>
                  <a:pt x="27765" y="17292"/>
                </a:lnTo>
                <a:lnTo>
                  <a:pt x="28005" y="14592"/>
                </a:lnTo>
                <a:lnTo>
                  <a:pt x="28390" y="8346"/>
                </a:lnTo>
                <a:lnTo>
                  <a:pt x="30560" y="5376"/>
                </a:lnTo>
                <a:lnTo>
                  <a:pt x="35332" y="0"/>
                </a:lnTo>
                <a:lnTo>
                  <a:pt x="39730" y="1931"/>
                </a:lnTo>
                <a:lnTo>
                  <a:pt x="47904" y="5846"/>
                </a:lnTo>
                <a:lnTo>
                  <a:pt x="51139" y="8498"/>
                </a:lnTo>
                <a:lnTo>
                  <a:pt x="55222" y="12322"/>
                </a:lnTo>
                <a:lnTo>
                  <a:pt x="66657" y="23577"/>
                </a:lnTo>
                <a:lnTo>
                  <a:pt x="69808" y="25925"/>
                </a:lnTo>
                <a:lnTo>
                  <a:pt x="73496" y="28284"/>
                </a:lnTo>
                <a:lnTo>
                  <a:pt x="77542" y="30651"/>
                </a:lnTo>
                <a:lnTo>
                  <a:pt x="81034" y="33023"/>
                </a:lnTo>
                <a:lnTo>
                  <a:pt x="84155" y="35397"/>
                </a:lnTo>
                <a:lnTo>
                  <a:pt x="87029" y="37774"/>
                </a:lnTo>
                <a:lnTo>
                  <a:pt x="89740" y="39359"/>
                </a:lnTo>
                <a:lnTo>
                  <a:pt x="92340" y="40415"/>
                </a:lnTo>
                <a:lnTo>
                  <a:pt x="94868" y="41119"/>
                </a:lnTo>
                <a:lnTo>
                  <a:pt x="97347" y="41589"/>
                </a:lnTo>
                <a:lnTo>
                  <a:pt x="99793" y="41902"/>
                </a:lnTo>
                <a:lnTo>
                  <a:pt x="102217" y="42111"/>
                </a:lnTo>
                <a:lnTo>
                  <a:pt x="105421" y="42250"/>
                </a:lnTo>
                <a:lnTo>
                  <a:pt x="113214" y="42404"/>
                </a:lnTo>
                <a:lnTo>
                  <a:pt x="116721" y="43239"/>
                </a:lnTo>
                <a:lnTo>
                  <a:pt x="119853" y="44590"/>
                </a:lnTo>
                <a:lnTo>
                  <a:pt x="122734" y="46284"/>
                </a:lnTo>
                <a:lnTo>
                  <a:pt x="125449" y="47413"/>
                </a:lnTo>
                <a:lnTo>
                  <a:pt x="128053" y="48166"/>
                </a:lnTo>
                <a:lnTo>
                  <a:pt x="130583" y="48668"/>
                </a:lnTo>
                <a:lnTo>
                  <a:pt x="133063" y="49002"/>
                </a:lnTo>
                <a:lnTo>
                  <a:pt x="135509" y="49226"/>
                </a:lnTo>
                <a:lnTo>
                  <a:pt x="142785" y="496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3"/>
          <p:cNvSpPr/>
          <p:nvPr/>
        </p:nvSpPr>
        <p:spPr>
          <a:xfrm>
            <a:off x="5300662" y="3571875"/>
            <a:ext cx="557214" cy="521494"/>
          </a:xfrm>
          <a:custGeom>
            <a:avLst/>
            <a:gdLst/>
            <a:ahLst/>
            <a:cxnLst/>
            <a:rect l="0" t="0" r="0" b="0"/>
            <a:pathLst>
              <a:path w="557214" h="521494">
                <a:moveTo>
                  <a:pt x="0" y="0"/>
                </a:moveTo>
                <a:lnTo>
                  <a:pt x="6850" y="0"/>
                </a:lnTo>
                <a:lnTo>
                  <a:pt x="13986" y="6849"/>
                </a:lnTo>
                <a:lnTo>
                  <a:pt x="17991" y="7056"/>
                </a:lnTo>
                <a:lnTo>
                  <a:pt x="19137" y="7879"/>
                </a:lnTo>
                <a:lnTo>
                  <a:pt x="19902" y="9221"/>
                </a:lnTo>
                <a:lnTo>
                  <a:pt x="20412" y="10910"/>
                </a:lnTo>
                <a:lnTo>
                  <a:pt x="21546" y="12036"/>
                </a:lnTo>
                <a:lnTo>
                  <a:pt x="23095" y="12786"/>
                </a:lnTo>
                <a:lnTo>
                  <a:pt x="27493" y="13991"/>
                </a:lnTo>
                <a:lnTo>
                  <a:pt x="35397" y="21129"/>
                </a:lnTo>
                <a:lnTo>
                  <a:pt x="39416" y="21341"/>
                </a:lnTo>
                <a:lnTo>
                  <a:pt x="41358" y="22165"/>
                </a:lnTo>
                <a:lnTo>
                  <a:pt x="49622" y="28278"/>
                </a:lnTo>
                <a:lnTo>
                  <a:pt x="56846" y="35416"/>
                </a:lnTo>
                <a:lnTo>
                  <a:pt x="60852" y="35629"/>
                </a:lnTo>
                <a:lnTo>
                  <a:pt x="61999" y="36452"/>
                </a:lnTo>
                <a:lnTo>
                  <a:pt x="62764" y="37795"/>
                </a:lnTo>
                <a:lnTo>
                  <a:pt x="63274" y="39484"/>
                </a:lnTo>
                <a:lnTo>
                  <a:pt x="64408" y="40610"/>
                </a:lnTo>
                <a:lnTo>
                  <a:pt x="65957" y="41361"/>
                </a:lnTo>
                <a:lnTo>
                  <a:pt x="67784" y="41861"/>
                </a:lnTo>
                <a:lnTo>
                  <a:pt x="69002" y="42989"/>
                </a:lnTo>
                <a:lnTo>
                  <a:pt x="69814" y="44534"/>
                </a:lnTo>
                <a:lnTo>
                  <a:pt x="70355" y="46358"/>
                </a:lnTo>
                <a:lnTo>
                  <a:pt x="71510" y="47574"/>
                </a:lnTo>
                <a:lnTo>
                  <a:pt x="73073" y="48385"/>
                </a:lnTo>
                <a:lnTo>
                  <a:pt x="74909" y="48925"/>
                </a:lnTo>
                <a:lnTo>
                  <a:pt x="76133" y="50079"/>
                </a:lnTo>
                <a:lnTo>
                  <a:pt x="76949" y="51642"/>
                </a:lnTo>
                <a:lnTo>
                  <a:pt x="78259" y="56062"/>
                </a:lnTo>
                <a:lnTo>
                  <a:pt x="91786" y="70348"/>
                </a:lnTo>
                <a:lnTo>
                  <a:pt x="92147" y="71505"/>
                </a:lnTo>
                <a:lnTo>
                  <a:pt x="92548" y="74907"/>
                </a:lnTo>
                <a:lnTo>
                  <a:pt x="93449" y="76131"/>
                </a:lnTo>
                <a:lnTo>
                  <a:pt x="94843" y="76948"/>
                </a:lnTo>
                <a:lnTo>
                  <a:pt x="96566" y="77492"/>
                </a:lnTo>
                <a:lnTo>
                  <a:pt x="97715" y="78649"/>
                </a:lnTo>
                <a:lnTo>
                  <a:pt x="98481" y="80214"/>
                </a:lnTo>
                <a:lnTo>
                  <a:pt x="99710" y="84636"/>
                </a:lnTo>
                <a:lnTo>
                  <a:pt x="103715" y="89194"/>
                </a:lnTo>
                <a:lnTo>
                  <a:pt x="105656" y="90419"/>
                </a:lnTo>
                <a:lnTo>
                  <a:pt x="109929" y="91780"/>
                </a:lnTo>
                <a:lnTo>
                  <a:pt x="111386" y="92936"/>
                </a:lnTo>
                <a:lnTo>
                  <a:pt x="112357" y="94501"/>
                </a:lnTo>
                <a:lnTo>
                  <a:pt x="113005" y="96338"/>
                </a:lnTo>
                <a:lnTo>
                  <a:pt x="114230" y="97563"/>
                </a:lnTo>
                <a:lnTo>
                  <a:pt x="115841" y="98379"/>
                </a:lnTo>
                <a:lnTo>
                  <a:pt x="117709" y="98923"/>
                </a:lnTo>
                <a:lnTo>
                  <a:pt x="118954" y="100080"/>
                </a:lnTo>
                <a:lnTo>
                  <a:pt x="119784" y="101645"/>
                </a:lnTo>
                <a:lnTo>
                  <a:pt x="120337" y="103482"/>
                </a:lnTo>
                <a:lnTo>
                  <a:pt x="121500" y="104707"/>
                </a:lnTo>
                <a:lnTo>
                  <a:pt x="123069" y="105523"/>
                </a:lnTo>
                <a:lnTo>
                  <a:pt x="124908" y="106067"/>
                </a:lnTo>
                <a:lnTo>
                  <a:pt x="126135" y="107224"/>
                </a:lnTo>
                <a:lnTo>
                  <a:pt x="126952" y="108789"/>
                </a:lnTo>
                <a:lnTo>
                  <a:pt x="127498" y="110626"/>
                </a:lnTo>
                <a:lnTo>
                  <a:pt x="128655" y="111850"/>
                </a:lnTo>
                <a:lnTo>
                  <a:pt x="130220" y="112667"/>
                </a:lnTo>
                <a:lnTo>
                  <a:pt x="132057" y="113211"/>
                </a:lnTo>
                <a:lnTo>
                  <a:pt x="133282" y="114368"/>
                </a:lnTo>
                <a:lnTo>
                  <a:pt x="134098" y="115932"/>
                </a:lnTo>
                <a:lnTo>
                  <a:pt x="134643" y="117769"/>
                </a:lnTo>
                <a:lnTo>
                  <a:pt x="135799" y="118994"/>
                </a:lnTo>
                <a:lnTo>
                  <a:pt x="137364" y="119810"/>
                </a:lnTo>
                <a:lnTo>
                  <a:pt x="141787" y="121121"/>
                </a:lnTo>
                <a:lnTo>
                  <a:pt x="148363" y="126289"/>
                </a:lnTo>
                <a:lnTo>
                  <a:pt x="152722" y="127566"/>
                </a:lnTo>
                <a:lnTo>
                  <a:pt x="154202" y="128700"/>
                </a:lnTo>
                <a:lnTo>
                  <a:pt x="155189" y="130250"/>
                </a:lnTo>
                <a:lnTo>
                  <a:pt x="156773" y="134648"/>
                </a:lnTo>
                <a:lnTo>
                  <a:pt x="160839" y="139202"/>
                </a:lnTo>
                <a:lnTo>
                  <a:pt x="161996" y="141220"/>
                </a:lnTo>
                <a:lnTo>
                  <a:pt x="164002" y="148703"/>
                </a:lnTo>
                <a:lnTo>
                  <a:pt x="168008" y="153421"/>
                </a:lnTo>
                <a:lnTo>
                  <a:pt x="169949" y="154668"/>
                </a:lnTo>
                <a:lnTo>
                  <a:pt x="174223" y="156054"/>
                </a:lnTo>
                <a:lnTo>
                  <a:pt x="175680" y="157217"/>
                </a:lnTo>
                <a:lnTo>
                  <a:pt x="176651" y="158786"/>
                </a:lnTo>
                <a:lnTo>
                  <a:pt x="177299" y="160626"/>
                </a:lnTo>
                <a:lnTo>
                  <a:pt x="178524" y="161853"/>
                </a:lnTo>
                <a:lnTo>
                  <a:pt x="180135" y="162670"/>
                </a:lnTo>
                <a:lnTo>
                  <a:pt x="182002" y="163215"/>
                </a:lnTo>
                <a:lnTo>
                  <a:pt x="186194" y="165938"/>
                </a:lnTo>
                <a:lnTo>
                  <a:pt x="203489" y="182063"/>
                </a:lnTo>
                <a:lnTo>
                  <a:pt x="204716" y="184081"/>
                </a:lnTo>
                <a:lnTo>
                  <a:pt x="206078" y="188441"/>
                </a:lnTo>
                <a:lnTo>
                  <a:pt x="207235" y="189920"/>
                </a:lnTo>
                <a:lnTo>
                  <a:pt x="208801" y="190907"/>
                </a:lnTo>
                <a:lnTo>
                  <a:pt x="210638" y="191565"/>
                </a:lnTo>
                <a:lnTo>
                  <a:pt x="211863" y="192797"/>
                </a:lnTo>
                <a:lnTo>
                  <a:pt x="212680" y="194413"/>
                </a:lnTo>
                <a:lnTo>
                  <a:pt x="213224" y="196284"/>
                </a:lnTo>
                <a:lnTo>
                  <a:pt x="215945" y="200478"/>
                </a:lnTo>
                <a:lnTo>
                  <a:pt x="217782" y="202708"/>
                </a:lnTo>
                <a:lnTo>
                  <a:pt x="219801" y="204195"/>
                </a:lnTo>
                <a:lnTo>
                  <a:pt x="224160" y="205847"/>
                </a:lnTo>
                <a:lnTo>
                  <a:pt x="225640" y="207081"/>
                </a:lnTo>
                <a:lnTo>
                  <a:pt x="226626" y="208698"/>
                </a:lnTo>
                <a:lnTo>
                  <a:pt x="227285" y="210569"/>
                </a:lnTo>
                <a:lnTo>
                  <a:pt x="230132" y="214765"/>
                </a:lnTo>
                <a:lnTo>
                  <a:pt x="234635" y="220134"/>
                </a:lnTo>
                <a:lnTo>
                  <a:pt x="235251" y="222985"/>
                </a:lnTo>
                <a:lnTo>
                  <a:pt x="235415" y="224857"/>
                </a:lnTo>
                <a:lnTo>
                  <a:pt x="236319" y="226104"/>
                </a:lnTo>
                <a:lnTo>
                  <a:pt x="237715" y="226936"/>
                </a:lnTo>
                <a:lnTo>
                  <a:pt x="239439" y="227491"/>
                </a:lnTo>
                <a:lnTo>
                  <a:pt x="243471" y="230223"/>
                </a:lnTo>
                <a:lnTo>
                  <a:pt x="253440" y="239213"/>
                </a:lnTo>
                <a:lnTo>
                  <a:pt x="255479" y="240438"/>
                </a:lnTo>
                <a:lnTo>
                  <a:pt x="259861" y="241798"/>
                </a:lnTo>
                <a:lnTo>
                  <a:pt x="261347" y="242955"/>
                </a:lnTo>
                <a:lnTo>
                  <a:pt x="262337" y="244520"/>
                </a:lnTo>
                <a:lnTo>
                  <a:pt x="262998" y="246357"/>
                </a:lnTo>
                <a:lnTo>
                  <a:pt x="264232" y="247582"/>
                </a:lnTo>
                <a:lnTo>
                  <a:pt x="265848" y="248398"/>
                </a:lnTo>
                <a:lnTo>
                  <a:pt x="267720" y="248942"/>
                </a:lnTo>
                <a:lnTo>
                  <a:pt x="268968" y="250099"/>
                </a:lnTo>
                <a:lnTo>
                  <a:pt x="269799" y="251664"/>
                </a:lnTo>
                <a:lnTo>
                  <a:pt x="270354" y="253501"/>
                </a:lnTo>
                <a:lnTo>
                  <a:pt x="271517" y="254725"/>
                </a:lnTo>
                <a:lnTo>
                  <a:pt x="273086" y="255542"/>
                </a:lnTo>
                <a:lnTo>
                  <a:pt x="274926" y="256086"/>
                </a:lnTo>
                <a:lnTo>
                  <a:pt x="276153" y="257243"/>
                </a:lnTo>
                <a:lnTo>
                  <a:pt x="276971" y="258807"/>
                </a:lnTo>
                <a:lnTo>
                  <a:pt x="277516" y="260644"/>
                </a:lnTo>
                <a:lnTo>
                  <a:pt x="278673" y="261869"/>
                </a:lnTo>
                <a:lnTo>
                  <a:pt x="280238" y="262685"/>
                </a:lnTo>
                <a:lnTo>
                  <a:pt x="282076" y="263230"/>
                </a:lnTo>
                <a:lnTo>
                  <a:pt x="286234" y="265951"/>
                </a:lnTo>
                <a:lnTo>
                  <a:pt x="296297" y="274932"/>
                </a:lnTo>
                <a:lnTo>
                  <a:pt x="297543" y="276950"/>
                </a:lnTo>
                <a:lnTo>
                  <a:pt x="298929" y="281309"/>
                </a:lnTo>
                <a:lnTo>
                  <a:pt x="300093" y="282789"/>
                </a:lnTo>
                <a:lnTo>
                  <a:pt x="301662" y="283776"/>
                </a:lnTo>
                <a:lnTo>
                  <a:pt x="303501" y="284434"/>
                </a:lnTo>
                <a:lnTo>
                  <a:pt x="307663" y="287282"/>
                </a:lnTo>
                <a:lnTo>
                  <a:pt x="324932" y="303507"/>
                </a:lnTo>
                <a:lnTo>
                  <a:pt x="331315" y="309884"/>
                </a:lnTo>
                <a:lnTo>
                  <a:pt x="332795" y="312158"/>
                </a:lnTo>
                <a:lnTo>
                  <a:pt x="335673" y="319151"/>
                </a:lnTo>
                <a:lnTo>
                  <a:pt x="342955" y="328471"/>
                </a:lnTo>
                <a:lnTo>
                  <a:pt x="352746" y="338432"/>
                </a:lnTo>
                <a:lnTo>
                  <a:pt x="354226" y="340715"/>
                </a:lnTo>
                <a:lnTo>
                  <a:pt x="357104" y="347720"/>
                </a:lnTo>
                <a:lnTo>
                  <a:pt x="360590" y="352450"/>
                </a:lnTo>
                <a:lnTo>
                  <a:pt x="362631" y="354029"/>
                </a:lnTo>
                <a:lnTo>
                  <a:pt x="364785" y="355082"/>
                </a:lnTo>
                <a:lnTo>
                  <a:pt x="367015" y="355784"/>
                </a:lnTo>
                <a:lnTo>
                  <a:pt x="371610" y="358680"/>
                </a:lnTo>
                <a:lnTo>
                  <a:pt x="381026" y="367007"/>
                </a:lnTo>
                <a:lnTo>
                  <a:pt x="382605" y="369290"/>
                </a:lnTo>
                <a:lnTo>
                  <a:pt x="384359" y="373943"/>
                </a:lnTo>
                <a:lnTo>
                  <a:pt x="385621" y="375501"/>
                </a:lnTo>
                <a:lnTo>
                  <a:pt x="387255" y="376540"/>
                </a:lnTo>
                <a:lnTo>
                  <a:pt x="389139" y="377233"/>
                </a:lnTo>
                <a:lnTo>
                  <a:pt x="393349" y="380119"/>
                </a:lnTo>
                <a:lnTo>
                  <a:pt x="409601" y="395375"/>
                </a:lnTo>
                <a:lnTo>
                  <a:pt x="423865" y="409582"/>
                </a:lnTo>
                <a:lnTo>
                  <a:pt x="425452" y="411961"/>
                </a:lnTo>
                <a:lnTo>
                  <a:pt x="428478" y="419101"/>
                </a:lnTo>
                <a:lnTo>
                  <a:pt x="431999" y="423863"/>
                </a:lnTo>
                <a:lnTo>
                  <a:pt x="438327" y="428625"/>
                </a:lnTo>
                <a:lnTo>
                  <a:pt x="442237" y="431006"/>
                </a:lnTo>
                <a:lnTo>
                  <a:pt x="444843" y="433387"/>
                </a:lnTo>
                <a:lnTo>
                  <a:pt x="446581" y="435768"/>
                </a:lnTo>
                <a:lnTo>
                  <a:pt x="449306" y="440531"/>
                </a:lnTo>
                <a:lnTo>
                  <a:pt x="453162" y="445293"/>
                </a:lnTo>
                <a:lnTo>
                  <a:pt x="470093" y="457200"/>
                </a:lnTo>
                <a:lnTo>
                  <a:pt x="487228" y="472976"/>
                </a:lnTo>
                <a:lnTo>
                  <a:pt x="495587" y="481306"/>
                </a:lnTo>
                <a:lnTo>
                  <a:pt x="497873" y="482796"/>
                </a:lnTo>
                <a:lnTo>
                  <a:pt x="504882" y="485685"/>
                </a:lnTo>
                <a:lnTo>
                  <a:pt x="514361" y="493371"/>
                </a:lnTo>
                <a:lnTo>
                  <a:pt x="516739" y="495601"/>
                </a:lnTo>
                <a:lnTo>
                  <a:pt x="519118" y="497089"/>
                </a:lnTo>
                <a:lnTo>
                  <a:pt x="523877" y="498740"/>
                </a:lnTo>
                <a:lnTo>
                  <a:pt x="531020" y="499671"/>
                </a:lnTo>
                <a:lnTo>
                  <a:pt x="532607" y="500595"/>
                </a:lnTo>
                <a:lnTo>
                  <a:pt x="533665" y="502005"/>
                </a:lnTo>
                <a:lnTo>
                  <a:pt x="534371" y="503739"/>
                </a:lnTo>
                <a:lnTo>
                  <a:pt x="535635" y="504894"/>
                </a:lnTo>
                <a:lnTo>
                  <a:pt x="537271" y="505665"/>
                </a:lnTo>
                <a:lnTo>
                  <a:pt x="539155" y="506179"/>
                </a:lnTo>
                <a:lnTo>
                  <a:pt x="540412" y="507315"/>
                </a:lnTo>
                <a:lnTo>
                  <a:pt x="541250" y="508866"/>
                </a:lnTo>
                <a:lnTo>
                  <a:pt x="541808" y="510694"/>
                </a:lnTo>
                <a:lnTo>
                  <a:pt x="542974" y="511912"/>
                </a:lnTo>
                <a:lnTo>
                  <a:pt x="544545" y="512725"/>
                </a:lnTo>
                <a:lnTo>
                  <a:pt x="548408" y="513627"/>
                </a:lnTo>
                <a:lnTo>
                  <a:pt x="555896" y="514255"/>
                </a:lnTo>
                <a:lnTo>
                  <a:pt x="556335" y="515080"/>
                </a:lnTo>
                <a:lnTo>
                  <a:pt x="557213" y="5214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4"/>
          <p:cNvSpPr/>
          <p:nvPr/>
        </p:nvSpPr>
        <p:spPr>
          <a:xfrm>
            <a:off x="5793581" y="4014787"/>
            <a:ext cx="149993" cy="149723"/>
          </a:xfrm>
          <a:custGeom>
            <a:avLst/>
            <a:gdLst/>
            <a:ahLst/>
            <a:cxnLst/>
            <a:rect l="0" t="0" r="0" b="0"/>
            <a:pathLst>
              <a:path w="149993" h="149723">
                <a:moveTo>
                  <a:pt x="0" y="114300"/>
                </a:moveTo>
                <a:lnTo>
                  <a:pt x="0" y="107164"/>
                </a:lnTo>
                <a:lnTo>
                  <a:pt x="6849" y="107157"/>
                </a:lnTo>
                <a:lnTo>
                  <a:pt x="10849" y="110949"/>
                </a:lnTo>
                <a:lnTo>
                  <a:pt x="12789" y="112066"/>
                </a:lnTo>
                <a:lnTo>
                  <a:pt x="17061" y="113307"/>
                </a:lnTo>
                <a:lnTo>
                  <a:pt x="21605" y="113859"/>
                </a:lnTo>
                <a:lnTo>
                  <a:pt x="27198" y="114213"/>
                </a:lnTo>
                <a:lnTo>
                  <a:pt x="29244" y="115036"/>
                </a:lnTo>
                <a:lnTo>
                  <a:pt x="32196" y="116378"/>
                </a:lnTo>
                <a:lnTo>
                  <a:pt x="35752" y="118067"/>
                </a:lnTo>
                <a:lnTo>
                  <a:pt x="38915" y="119193"/>
                </a:lnTo>
                <a:lnTo>
                  <a:pt x="41819" y="119943"/>
                </a:lnTo>
                <a:lnTo>
                  <a:pt x="44548" y="120443"/>
                </a:lnTo>
                <a:lnTo>
                  <a:pt x="47161" y="121570"/>
                </a:lnTo>
                <a:lnTo>
                  <a:pt x="49697" y="123116"/>
                </a:lnTo>
                <a:lnTo>
                  <a:pt x="52181" y="124940"/>
                </a:lnTo>
                <a:lnTo>
                  <a:pt x="54631" y="126156"/>
                </a:lnTo>
                <a:lnTo>
                  <a:pt x="57058" y="126966"/>
                </a:lnTo>
                <a:lnTo>
                  <a:pt x="59470" y="127507"/>
                </a:lnTo>
                <a:lnTo>
                  <a:pt x="61872" y="128661"/>
                </a:lnTo>
                <a:lnTo>
                  <a:pt x="64266" y="130224"/>
                </a:lnTo>
                <a:lnTo>
                  <a:pt x="66657" y="132059"/>
                </a:lnTo>
                <a:lnTo>
                  <a:pt x="69044" y="133283"/>
                </a:lnTo>
                <a:lnTo>
                  <a:pt x="71429" y="134100"/>
                </a:lnTo>
                <a:lnTo>
                  <a:pt x="73813" y="134643"/>
                </a:lnTo>
                <a:lnTo>
                  <a:pt x="76196" y="135800"/>
                </a:lnTo>
                <a:lnTo>
                  <a:pt x="78579" y="137364"/>
                </a:lnTo>
                <a:lnTo>
                  <a:pt x="80961" y="139202"/>
                </a:lnTo>
                <a:lnTo>
                  <a:pt x="83342" y="140426"/>
                </a:lnTo>
                <a:lnTo>
                  <a:pt x="85724" y="141242"/>
                </a:lnTo>
                <a:lnTo>
                  <a:pt x="88105" y="141786"/>
                </a:lnTo>
                <a:lnTo>
                  <a:pt x="90487" y="142149"/>
                </a:lnTo>
                <a:lnTo>
                  <a:pt x="92869" y="142391"/>
                </a:lnTo>
                <a:lnTo>
                  <a:pt x="95250" y="142553"/>
                </a:lnTo>
                <a:lnTo>
                  <a:pt x="97631" y="142660"/>
                </a:lnTo>
                <a:lnTo>
                  <a:pt x="102394" y="142780"/>
                </a:lnTo>
                <a:lnTo>
                  <a:pt x="104775" y="143605"/>
                </a:lnTo>
                <a:lnTo>
                  <a:pt x="107156" y="144949"/>
                </a:lnTo>
                <a:lnTo>
                  <a:pt x="109537" y="146639"/>
                </a:lnTo>
                <a:lnTo>
                  <a:pt x="111919" y="147766"/>
                </a:lnTo>
                <a:lnTo>
                  <a:pt x="114300" y="148517"/>
                </a:lnTo>
                <a:lnTo>
                  <a:pt x="116681" y="149018"/>
                </a:lnTo>
                <a:lnTo>
                  <a:pt x="119062" y="149351"/>
                </a:lnTo>
                <a:lnTo>
                  <a:pt x="121444" y="149574"/>
                </a:lnTo>
                <a:lnTo>
                  <a:pt x="123825" y="149722"/>
                </a:lnTo>
                <a:lnTo>
                  <a:pt x="125412" y="149027"/>
                </a:lnTo>
                <a:lnTo>
                  <a:pt x="126471" y="147770"/>
                </a:lnTo>
                <a:lnTo>
                  <a:pt x="127176" y="146139"/>
                </a:lnTo>
                <a:lnTo>
                  <a:pt x="128440" y="145051"/>
                </a:lnTo>
                <a:lnTo>
                  <a:pt x="130077" y="144326"/>
                </a:lnTo>
                <a:lnTo>
                  <a:pt x="134012" y="143520"/>
                </a:lnTo>
                <a:lnTo>
                  <a:pt x="138406" y="143161"/>
                </a:lnTo>
                <a:lnTo>
                  <a:pt x="141551" y="142960"/>
                </a:lnTo>
                <a:lnTo>
                  <a:pt x="141992" y="142138"/>
                </a:lnTo>
                <a:lnTo>
                  <a:pt x="142483" y="139108"/>
                </a:lnTo>
                <a:lnTo>
                  <a:pt x="143407" y="137982"/>
                </a:lnTo>
                <a:lnTo>
                  <a:pt x="144817" y="137232"/>
                </a:lnTo>
                <a:lnTo>
                  <a:pt x="146551" y="136732"/>
                </a:lnTo>
                <a:lnTo>
                  <a:pt x="147707" y="135605"/>
                </a:lnTo>
                <a:lnTo>
                  <a:pt x="148478" y="134059"/>
                </a:lnTo>
                <a:lnTo>
                  <a:pt x="149334" y="130226"/>
                </a:lnTo>
                <a:lnTo>
                  <a:pt x="149714" y="125876"/>
                </a:lnTo>
                <a:lnTo>
                  <a:pt x="149928" y="122757"/>
                </a:lnTo>
                <a:lnTo>
                  <a:pt x="149992" y="114248"/>
                </a:lnTo>
                <a:lnTo>
                  <a:pt x="149207" y="111091"/>
                </a:lnTo>
                <a:lnTo>
                  <a:pt x="147890" y="108191"/>
                </a:lnTo>
                <a:lnTo>
                  <a:pt x="146218" y="105465"/>
                </a:lnTo>
                <a:lnTo>
                  <a:pt x="145104" y="102060"/>
                </a:lnTo>
                <a:lnTo>
                  <a:pt x="144361" y="98203"/>
                </a:lnTo>
                <a:lnTo>
                  <a:pt x="143865" y="94043"/>
                </a:lnTo>
                <a:lnTo>
                  <a:pt x="143535" y="90477"/>
                </a:lnTo>
                <a:lnTo>
                  <a:pt x="143315" y="87306"/>
                </a:lnTo>
                <a:lnTo>
                  <a:pt x="143168" y="84397"/>
                </a:lnTo>
                <a:lnTo>
                  <a:pt x="142276" y="80871"/>
                </a:lnTo>
                <a:lnTo>
                  <a:pt x="140889" y="76933"/>
                </a:lnTo>
                <a:lnTo>
                  <a:pt x="139170" y="72720"/>
                </a:lnTo>
                <a:lnTo>
                  <a:pt x="137230" y="69117"/>
                </a:lnTo>
                <a:lnTo>
                  <a:pt x="135142" y="65922"/>
                </a:lnTo>
                <a:lnTo>
                  <a:pt x="132958" y="62998"/>
                </a:lnTo>
                <a:lnTo>
                  <a:pt x="131501" y="59461"/>
                </a:lnTo>
                <a:lnTo>
                  <a:pt x="130530" y="55516"/>
                </a:lnTo>
                <a:lnTo>
                  <a:pt x="129882" y="51298"/>
                </a:lnTo>
                <a:lnTo>
                  <a:pt x="129451" y="46899"/>
                </a:lnTo>
                <a:lnTo>
                  <a:pt x="129163" y="42378"/>
                </a:lnTo>
                <a:lnTo>
                  <a:pt x="128971" y="37777"/>
                </a:lnTo>
                <a:lnTo>
                  <a:pt x="128049" y="33916"/>
                </a:lnTo>
                <a:lnTo>
                  <a:pt x="126641" y="30549"/>
                </a:lnTo>
                <a:lnTo>
                  <a:pt x="124908" y="27509"/>
                </a:lnTo>
                <a:lnTo>
                  <a:pt x="123753" y="24690"/>
                </a:lnTo>
                <a:lnTo>
                  <a:pt x="122984" y="22016"/>
                </a:lnTo>
                <a:lnTo>
                  <a:pt x="122470" y="19440"/>
                </a:lnTo>
                <a:lnTo>
                  <a:pt x="121335" y="16929"/>
                </a:lnTo>
                <a:lnTo>
                  <a:pt x="119783" y="14461"/>
                </a:lnTo>
                <a:lnTo>
                  <a:pt x="114621" y="7572"/>
                </a:lnTo>
                <a:lnTo>
                  <a:pt x="114395" y="3478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5"/>
          <p:cNvSpPr/>
          <p:nvPr/>
        </p:nvSpPr>
        <p:spPr>
          <a:xfrm>
            <a:off x="4657725" y="2907506"/>
            <a:ext cx="92858" cy="64294"/>
          </a:xfrm>
          <a:custGeom>
            <a:avLst/>
            <a:gdLst/>
            <a:ahLst/>
            <a:cxnLst/>
            <a:rect l="0" t="0" r="0" b="0"/>
            <a:pathLst>
              <a:path w="92858" h="64294">
                <a:moveTo>
                  <a:pt x="64293" y="0"/>
                </a:moveTo>
                <a:lnTo>
                  <a:pt x="32334" y="0"/>
                </a:lnTo>
                <a:lnTo>
                  <a:pt x="30287" y="794"/>
                </a:lnTo>
                <a:lnTo>
                  <a:pt x="28128" y="2116"/>
                </a:lnTo>
                <a:lnTo>
                  <a:pt x="22754" y="6151"/>
                </a:lnTo>
                <a:lnTo>
                  <a:pt x="21519" y="7275"/>
                </a:lnTo>
                <a:lnTo>
                  <a:pt x="15396" y="13207"/>
                </a:lnTo>
                <a:lnTo>
                  <a:pt x="15026" y="14361"/>
                </a:lnTo>
                <a:lnTo>
                  <a:pt x="14780" y="15924"/>
                </a:lnTo>
                <a:lnTo>
                  <a:pt x="14616" y="17760"/>
                </a:lnTo>
                <a:lnTo>
                  <a:pt x="14506" y="19777"/>
                </a:lnTo>
                <a:lnTo>
                  <a:pt x="14384" y="24135"/>
                </a:lnTo>
                <a:lnTo>
                  <a:pt x="13558" y="26409"/>
                </a:lnTo>
                <a:lnTo>
                  <a:pt x="12214" y="28718"/>
                </a:lnTo>
                <a:lnTo>
                  <a:pt x="8145" y="34336"/>
                </a:lnTo>
                <a:lnTo>
                  <a:pt x="8605" y="35591"/>
                </a:lnTo>
                <a:lnTo>
                  <a:pt x="9705" y="37221"/>
                </a:lnTo>
                <a:lnTo>
                  <a:pt x="11232" y="39101"/>
                </a:lnTo>
                <a:lnTo>
                  <a:pt x="12251" y="41149"/>
                </a:lnTo>
                <a:lnTo>
                  <a:pt x="12930" y="43307"/>
                </a:lnTo>
                <a:lnTo>
                  <a:pt x="13382" y="45540"/>
                </a:lnTo>
                <a:lnTo>
                  <a:pt x="14478" y="47823"/>
                </a:lnTo>
                <a:lnTo>
                  <a:pt x="16002" y="50138"/>
                </a:lnTo>
                <a:lnTo>
                  <a:pt x="17811" y="52475"/>
                </a:lnTo>
                <a:lnTo>
                  <a:pt x="19018" y="54827"/>
                </a:lnTo>
                <a:lnTo>
                  <a:pt x="19822" y="57189"/>
                </a:lnTo>
                <a:lnTo>
                  <a:pt x="20358" y="59557"/>
                </a:lnTo>
                <a:lnTo>
                  <a:pt x="21510" y="61136"/>
                </a:lnTo>
                <a:lnTo>
                  <a:pt x="23071" y="62188"/>
                </a:lnTo>
                <a:lnTo>
                  <a:pt x="24905" y="62890"/>
                </a:lnTo>
                <a:lnTo>
                  <a:pt x="27716" y="63358"/>
                </a:lnTo>
                <a:lnTo>
                  <a:pt x="31177" y="63670"/>
                </a:lnTo>
                <a:lnTo>
                  <a:pt x="40554" y="64170"/>
                </a:lnTo>
                <a:lnTo>
                  <a:pt x="43953" y="64239"/>
                </a:lnTo>
                <a:lnTo>
                  <a:pt x="67392" y="64293"/>
                </a:lnTo>
                <a:lnTo>
                  <a:pt x="69534" y="63499"/>
                </a:lnTo>
                <a:lnTo>
                  <a:pt x="71756" y="62176"/>
                </a:lnTo>
                <a:lnTo>
                  <a:pt x="74031" y="60501"/>
                </a:lnTo>
                <a:lnTo>
                  <a:pt x="76341" y="58590"/>
                </a:lnTo>
                <a:lnTo>
                  <a:pt x="78675" y="56522"/>
                </a:lnTo>
                <a:lnTo>
                  <a:pt x="81025" y="54350"/>
                </a:lnTo>
                <a:lnTo>
                  <a:pt x="83385" y="52902"/>
                </a:lnTo>
                <a:lnTo>
                  <a:pt x="85752" y="51937"/>
                </a:lnTo>
                <a:lnTo>
                  <a:pt x="88124" y="51293"/>
                </a:lnTo>
                <a:lnTo>
                  <a:pt x="89706" y="50071"/>
                </a:lnTo>
                <a:lnTo>
                  <a:pt x="90760" y="48461"/>
                </a:lnTo>
                <a:lnTo>
                  <a:pt x="91463" y="46595"/>
                </a:lnTo>
                <a:lnTo>
                  <a:pt x="91931" y="44557"/>
                </a:lnTo>
                <a:lnTo>
                  <a:pt x="92243" y="42405"/>
                </a:lnTo>
                <a:lnTo>
                  <a:pt x="92745" y="37039"/>
                </a:lnTo>
                <a:lnTo>
                  <a:pt x="92786" y="35805"/>
                </a:lnTo>
                <a:lnTo>
                  <a:pt x="92852" y="28121"/>
                </a:lnTo>
                <a:lnTo>
                  <a:pt x="92857" y="25891"/>
                </a:lnTo>
                <a:lnTo>
                  <a:pt x="92067" y="23611"/>
                </a:lnTo>
                <a:lnTo>
                  <a:pt x="90747" y="21297"/>
                </a:lnTo>
                <a:lnTo>
                  <a:pt x="89073" y="18960"/>
                </a:lnTo>
                <a:lnTo>
                  <a:pt x="87163" y="17403"/>
                </a:lnTo>
                <a:lnTo>
                  <a:pt x="85096" y="16364"/>
                </a:lnTo>
                <a:lnTo>
                  <a:pt x="82924" y="15672"/>
                </a:lnTo>
                <a:lnTo>
                  <a:pt x="80683" y="14417"/>
                </a:lnTo>
                <a:lnTo>
                  <a:pt x="78395" y="12786"/>
                </a:lnTo>
                <a:lnTo>
                  <a:pt x="76075" y="10905"/>
                </a:lnTo>
                <a:lnTo>
                  <a:pt x="73735" y="9651"/>
                </a:lnTo>
                <a:lnTo>
                  <a:pt x="71382" y="8815"/>
                </a:lnTo>
                <a:lnTo>
                  <a:pt x="69019" y="8258"/>
                </a:lnTo>
                <a:lnTo>
                  <a:pt x="66650" y="7093"/>
                </a:lnTo>
                <a:lnTo>
                  <a:pt x="64277" y="5522"/>
                </a:lnTo>
                <a:lnTo>
                  <a:pt x="57567" y="323"/>
                </a:lnTo>
                <a:lnTo>
                  <a:pt x="55218" y="143"/>
                </a:lnTo>
                <a:lnTo>
                  <a:pt x="51529" y="64"/>
                </a:lnTo>
                <a:lnTo>
                  <a:pt x="44160" y="8"/>
                </a:lnTo>
                <a:lnTo>
                  <a:pt x="43727" y="799"/>
                </a:lnTo>
                <a:lnTo>
                  <a:pt x="43439" y="2120"/>
                </a:lnTo>
                <a:lnTo>
                  <a:pt x="42976" y="6151"/>
                </a:lnTo>
                <a:lnTo>
                  <a:pt x="42938" y="7276"/>
                </a:lnTo>
                <a:lnTo>
                  <a:pt x="42872" y="16999"/>
                </a:lnTo>
                <a:lnTo>
                  <a:pt x="42863" y="30985"/>
                </a:lnTo>
                <a:lnTo>
                  <a:pt x="43657" y="32563"/>
                </a:lnTo>
                <a:lnTo>
                  <a:pt x="44979" y="33615"/>
                </a:lnTo>
                <a:lnTo>
                  <a:pt x="46655" y="34316"/>
                </a:lnTo>
                <a:lnTo>
                  <a:pt x="47772" y="35577"/>
                </a:lnTo>
                <a:lnTo>
                  <a:pt x="48516" y="37212"/>
                </a:lnTo>
                <a:lnTo>
                  <a:pt x="49013" y="39095"/>
                </a:lnTo>
                <a:lnTo>
                  <a:pt x="50138" y="40351"/>
                </a:lnTo>
                <a:lnTo>
                  <a:pt x="51681" y="41188"/>
                </a:lnTo>
                <a:lnTo>
                  <a:pt x="53504" y="41746"/>
                </a:lnTo>
                <a:lnTo>
                  <a:pt x="54719" y="42912"/>
                </a:lnTo>
                <a:lnTo>
                  <a:pt x="55529" y="44483"/>
                </a:lnTo>
                <a:lnTo>
                  <a:pt x="56069" y="46324"/>
                </a:lnTo>
                <a:lnTo>
                  <a:pt x="57223" y="47551"/>
                </a:lnTo>
                <a:lnTo>
                  <a:pt x="58786" y="48370"/>
                </a:lnTo>
                <a:lnTo>
                  <a:pt x="60622" y="48915"/>
                </a:lnTo>
                <a:lnTo>
                  <a:pt x="62639" y="49279"/>
                </a:lnTo>
                <a:lnTo>
                  <a:pt x="64778" y="49521"/>
                </a:lnTo>
                <a:lnTo>
                  <a:pt x="66998" y="49683"/>
                </a:lnTo>
                <a:lnTo>
                  <a:pt x="68478" y="48997"/>
                </a:lnTo>
                <a:lnTo>
                  <a:pt x="69464" y="47746"/>
                </a:lnTo>
                <a:lnTo>
                  <a:pt x="70122" y="46118"/>
                </a:lnTo>
                <a:lnTo>
                  <a:pt x="71354" y="45033"/>
                </a:lnTo>
                <a:lnTo>
                  <a:pt x="72969" y="44309"/>
                </a:lnTo>
                <a:lnTo>
                  <a:pt x="74840" y="43827"/>
                </a:lnTo>
                <a:lnTo>
                  <a:pt x="76880" y="42712"/>
                </a:lnTo>
                <a:lnTo>
                  <a:pt x="79035" y="41174"/>
                </a:lnTo>
                <a:lnTo>
                  <a:pt x="81264" y="39356"/>
                </a:lnTo>
                <a:lnTo>
                  <a:pt x="83545" y="37350"/>
                </a:lnTo>
                <a:lnTo>
                  <a:pt x="85859" y="35218"/>
                </a:lnTo>
                <a:lnTo>
                  <a:pt x="88195" y="33004"/>
                </a:lnTo>
                <a:lnTo>
                  <a:pt x="89753" y="30734"/>
                </a:lnTo>
                <a:lnTo>
                  <a:pt x="90792" y="28427"/>
                </a:lnTo>
                <a:lnTo>
                  <a:pt x="91484" y="26095"/>
                </a:lnTo>
                <a:lnTo>
                  <a:pt x="91945" y="23747"/>
                </a:lnTo>
                <a:lnTo>
                  <a:pt x="92253" y="21387"/>
                </a:lnTo>
                <a:lnTo>
                  <a:pt x="92458" y="19020"/>
                </a:lnTo>
                <a:lnTo>
                  <a:pt x="92595" y="16649"/>
                </a:lnTo>
                <a:lnTo>
                  <a:pt x="92833" y="8552"/>
                </a:lnTo>
                <a:lnTo>
                  <a:pt x="92051" y="8082"/>
                </a:lnTo>
                <a:lnTo>
                  <a:pt x="90736" y="7770"/>
                </a:lnTo>
                <a:lnTo>
                  <a:pt x="89065" y="7561"/>
                </a:lnTo>
                <a:lnTo>
                  <a:pt x="87158" y="7422"/>
                </a:lnTo>
                <a:lnTo>
                  <a:pt x="85093" y="7329"/>
                </a:lnTo>
                <a:lnTo>
                  <a:pt x="82922" y="7267"/>
                </a:lnTo>
                <a:lnTo>
                  <a:pt x="62868" y="7154"/>
                </a:lnTo>
                <a:lnTo>
                  <a:pt x="59375" y="7944"/>
                </a:lnTo>
                <a:lnTo>
                  <a:pt x="55458" y="9265"/>
                </a:lnTo>
                <a:lnTo>
                  <a:pt x="51259" y="10939"/>
                </a:lnTo>
                <a:lnTo>
                  <a:pt x="46873" y="12849"/>
                </a:lnTo>
                <a:lnTo>
                  <a:pt x="37765" y="17088"/>
                </a:lnTo>
                <a:lnTo>
                  <a:pt x="33908" y="19329"/>
                </a:lnTo>
                <a:lnTo>
                  <a:pt x="30543" y="21617"/>
                </a:lnTo>
                <a:lnTo>
                  <a:pt x="27506" y="23936"/>
                </a:lnTo>
                <a:lnTo>
                  <a:pt x="23893" y="26276"/>
                </a:lnTo>
                <a:lnTo>
                  <a:pt x="19897" y="28630"/>
                </a:lnTo>
                <a:lnTo>
                  <a:pt x="15646" y="30993"/>
                </a:lnTo>
                <a:lnTo>
                  <a:pt x="12812" y="33362"/>
                </a:lnTo>
                <a:lnTo>
                  <a:pt x="10922" y="35735"/>
                </a:lnTo>
                <a:lnTo>
                  <a:pt x="9662" y="38111"/>
                </a:lnTo>
                <a:lnTo>
                  <a:pt x="8029" y="40488"/>
                </a:lnTo>
                <a:lnTo>
                  <a:pt x="6146" y="42867"/>
                </a:lnTo>
                <a:lnTo>
                  <a:pt x="0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3986246" y="3643312"/>
            <a:ext cx="1107123" cy="600076"/>
            <a:chOff x="3986246" y="3643312"/>
            <a:chExt cx="1107123" cy="600076"/>
          </a:xfrm>
        </p:grpSpPr>
        <p:sp>
          <p:nvSpPr>
            <p:cNvPr id="50" name="SMARTPenAnnotation136"/>
            <p:cNvSpPr/>
            <p:nvPr/>
          </p:nvSpPr>
          <p:spPr>
            <a:xfrm>
              <a:off x="3986246" y="3721893"/>
              <a:ext cx="178561" cy="485776"/>
            </a:xfrm>
            <a:custGeom>
              <a:avLst/>
              <a:gdLst/>
              <a:ahLst/>
              <a:cxnLst/>
              <a:rect l="0" t="0" r="0" b="0"/>
              <a:pathLst>
                <a:path w="178561" h="485776">
                  <a:moveTo>
                    <a:pt x="178560" y="0"/>
                  </a:moveTo>
                  <a:lnTo>
                    <a:pt x="167918" y="0"/>
                  </a:lnTo>
                  <a:lnTo>
                    <a:pt x="166703" y="794"/>
                  </a:lnTo>
                  <a:lnTo>
                    <a:pt x="165892" y="2117"/>
                  </a:lnTo>
                  <a:lnTo>
                    <a:pt x="165353" y="3793"/>
                  </a:lnTo>
                  <a:lnTo>
                    <a:pt x="164199" y="4910"/>
                  </a:lnTo>
                  <a:lnTo>
                    <a:pt x="162636" y="5655"/>
                  </a:lnTo>
                  <a:lnTo>
                    <a:pt x="160800" y="6151"/>
                  </a:lnTo>
                  <a:lnTo>
                    <a:pt x="156644" y="8819"/>
                  </a:lnTo>
                  <a:lnTo>
                    <a:pt x="152151" y="12651"/>
                  </a:lnTo>
                  <a:lnTo>
                    <a:pt x="147508" y="17000"/>
                  </a:lnTo>
                  <a:lnTo>
                    <a:pt x="135684" y="28619"/>
                  </a:lnTo>
                  <a:lnTo>
                    <a:pt x="122377" y="41901"/>
                  </a:lnTo>
                  <a:lnTo>
                    <a:pt x="118880" y="46190"/>
                  </a:lnTo>
                  <a:lnTo>
                    <a:pt x="115755" y="50637"/>
                  </a:lnTo>
                  <a:lnTo>
                    <a:pt x="112877" y="55190"/>
                  </a:lnTo>
                  <a:lnTo>
                    <a:pt x="109371" y="59812"/>
                  </a:lnTo>
                  <a:lnTo>
                    <a:pt x="105447" y="64481"/>
                  </a:lnTo>
                  <a:lnTo>
                    <a:pt x="97646" y="73108"/>
                  </a:lnTo>
                  <a:lnTo>
                    <a:pt x="91534" y="79589"/>
                  </a:lnTo>
                  <a:lnTo>
                    <a:pt x="79837" y="91492"/>
                  </a:lnTo>
                  <a:lnTo>
                    <a:pt x="76232" y="95920"/>
                  </a:lnTo>
                  <a:lnTo>
                    <a:pt x="73036" y="100459"/>
                  </a:lnTo>
                  <a:lnTo>
                    <a:pt x="70110" y="105073"/>
                  </a:lnTo>
                  <a:lnTo>
                    <a:pt x="66572" y="109736"/>
                  </a:lnTo>
                  <a:lnTo>
                    <a:pt x="62627" y="114432"/>
                  </a:lnTo>
                  <a:lnTo>
                    <a:pt x="58408" y="119151"/>
                  </a:lnTo>
                  <a:lnTo>
                    <a:pt x="54803" y="123884"/>
                  </a:lnTo>
                  <a:lnTo>
                    <a:pt x="51605" y="128627"/>
                  </a:lnTo>
                  <a:lnTo>
                    <a:pt x="48679" y="133377"/>
                  </a:lnTo>
                  <a:lnTo>
                    <a:pt x="43313" y="142887"/>
                  </a:lnTo>
                  <a:lnTo>
                    <a:pt x="38281" y="152405"/>
                  </a:lnTo>
                  <a:lnTo>
                    <a:pt x="26188" y="176214"/>
                  </a:lnTo>
                  <a:lnTo>
                    <a:pt x="21410" y="187855"/>
                  </a:lnTo>
                  <a:lnTo>
                    <a:pt x="17434" y="200172"/>
                  </a:lnTo>
                  <a:lnTo>
                    <a:pt x="15667" y="210939"/>
                  </a:lnTo>
                  <a:lnTo>
                    <a:pt x="10880" y="225925"/>
                  </a:lnTo>
                  <a:lnTo>
                    <a:pt x="6669" y="235613"/>
                  </a:lnTo>
                  <a:lnTo>
                    <a:pt x="2945" y="245211"/>
                  </a:lnTo>
                  <a:lnTo>
                    <a:pt x="849" y="259539"/>
                  </a:lnTo>
                  <a:lnTo>
                    <a:pt x="228" y="273839"/>
                  </a:lnTo>
                  <a:lnTo>
                    <a:pt x="18" y="292893"/>
                  </a:lnTo>
                  <a:lnTo>
                    <a:pt x="0" y="297656"/>
                  </a:lnTo>
                  <a:lnTo>
                    <a:pt x="2098" y="307181"/>
                  </a:lnTo>
                  <a:lnTo>
                    <a:pt x="4883" y="317500"/>
                  </a:lnTo>
                  <a:lnTo>
                    <a:pt x="6120" y="330024"/>
                  </a:lnTo>
                  <a:lnTo>
                    <a:pt x="8787" y="341411"/>
                  </a:lnTo>
                  <a:lnTo>
                    <a:pt x="11823" y="351763"/>
                  </a:lnTo>
                  <a:lnTo>
                    <a:pt x="14328" y="366516"/>
                  </a:lnTo>
                  <a:lnTo>
                    <a:pt x="17726" y="376151"/>
                  </a:lnTo>
                  <a:lnTo>
                    <a:pt x="20538" y="380942"/>
                  </a:lnTo>
                  <a:lnTo>
                    <a:pt x="23999" y="385724"/>
                  </a:lnTo>
                  <a:lnTo>
                    <a:pt x="27895" y="390499"/>
                  </a:lnTo>
                  <a:lnTo>
                    <a:pt x="31285" y="395271"/>
                  </a:lnTo>
                  <a:lnTo>
                    <a:pt x="34339" y="400039"/>
                  </a:lnTo>
                  <a:lnTo>
                    <a:pt x="39849" y="409570"/>
                  </a:lnTo>
                  <a:lnTo>
                    <a:pt x="44944" y="419098"/>
                  </a:lnTo>
                  <a:lnTo>
                    <a:pt x="52275" y="433387"/>
                  </a:lnTo>
                  <a:lnTo>
                    <a:pt x="55476" y="437356"/>
                  </a:lnTo>
                  <a:lnTo>
                    <a:pt x="59198" y="440796"/>
                  </a:lnTo>
                  <a:lnTo>
                    <a:pt x="63266" y="443883"/>
                  </a:lnTo>
                  <a:lnTo>
                    <a:pt x="67566" y="446735"/>
                  </a:lnTo>
                  <a:lnTo>
                    <a:pt x="72021" y="449429"/>
                  </a:lnTo>
                  <a:lnTo>
                    <a:pt x="76577" y="452020"/>
                  </a:lnTo>
                  <a:lnTo>
                    <a:pt x="80409" y="454541"/>
                  </a:lnTo>
                  <a:lnTo>
                    <a:pt x="83757" y="457015"/>
                  </a:lnTo>
                  <a:lnTo>
                    <a:pt x="86783" y="459458"/>
                  </a:lnTo>
                  <a:lnTo>
                    <a:pt x="92262" y="464289"/>
                  </a:lnTo>
                  <a:lnTo>
                    <a:pt x="94834" y="466688"/>
                  </a:lnTo>
                  <a:lnTo>
                    <a:pt x="98136" y="469082"/>
                  </a:lnTo>
                  <a:lnTo>
                    <a:pt x="101925" y="471471"/>
                  </a:lnTo>
                  <a:lnTo>
                    <a:pt x="106039" y="473859"/>
                  </a:lnTo>
                  <a:lnTo>
                    <a:pt x="109575" y="475450"/>
                  </a:lnTo>
                  <a:lnTo>
                    <a:pt x="112727" y="476510"/>
                  </a:lnTo>
                  <a:lnTo>
                    <a:pt x="115621" y="477217"/>
                  </a:lnTo>
                  <a:lnTo>
                    <a:pt x="120954" y="480120"/>
                  </a:lnTo>
                  <a:lnTo>
                    <a:pt x="123487" y="482005"/>
                  </a:lnTo>
                  <a:lnTo>
                    <a:pt x="126763" y="483261"/>
                  </a:lnTo>
                  <a:lnTo>
                    <a:pt x="130535" y="484100"/>
                  </a:lnTo>
                  <a:lnTo>
                    <a:pt x="140410" y="485444"/>
                  </a:lnTo>
                  <a:lnTo>
                    <a:pt x="145913" y="485677"/>
                  </a:lnTo>
                  <a:lnTo>
                    <a:pt x="156728" y="485773"/>
                  </a:lnTo>
                  <a:lnTo>
                    <a:pt x="164272" y="4857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37"/>
            <p:cNvSpPr/>
            <p:nvPr/>
          </p:nvSpPr>
          <p:spPr>
            <a:xfrm>
              <a:off x="4279106" y="3821906"/>
              <a:ext cx="42863" cy="278607"/>
            </a:xfrm>
            <a:custGeom>
              <a:avLst/>
              <a:gdLst/>
              <a:ahLst/>
              <a:cxnLst/>
              <a:rect l="0" t="0" r="0" b="0"/>
              <a:pathLst>
                <a:path w="42863" h="278607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49" y="3792"/>
                  </a:lnTo>
                  <a:lnTo>
                    <a:pt x="7741" y="4910"/>
                  </a:lnTo>
                  <a:lnTo>
                    <a:pt x="9129" y="5654"/>
                  </a:lnTo>
                  <a:lnTo>
                    <a:pt x="13268" y="6849"/>
                  </a:lnTo>
                  <a:lnTo>
                    <a:pt x="13608" y="7741"/>
                  </a:lnTo>
                  <a:lnTo>
                    <a:pt x="14154" y="14876"/>
                  </a:lnTo>
                  <a:lnTo>
                    <a:pt x="14248" y="21605"/>
                  </a:lnTo>
                  <a:lnTo>
                    <a:pt x="14261" y="23929"/>
                  </a:lnTo>
                  <a:lnTo>
                    <a:pt x="13476" y="27065"/>
                  </a:lnTo>
                  <a:lnTo>
                    <a:pt x="12159" y="30743"/>
                  </a:lnTo>
                  <a:lnTo>
                    <a:pt x="10487" y="34783"/>
                  </a:lnTo>
                  <a:lnTo>
                    <a:pt x="9373" y="38270"/>
                  </a:lnTo>
                  <a:lnTo>
                    <a:pt x="8134" y="44261"/>
                  </a:lnTo>
                  <a:lnTo>
                    <a:pt x="8598" y="47764"/>
                  </a:lnTo>
                  <a:lnTo>
                    <a:pt x="9700" y="51686"/>
                  </a:lnTo>
                  <a:lnTo>
                    <a:pt x="11229" y="55889"/>
                  </a:lnTo>
                  <a:lnTo>
                    <a:pt x="12249" y="60278"/>
                  </a:lnTo>
                  <a:lnTo>
                    <a:pt x="12928" y="64792"/>
                  </a:lnTo>
                  <a:lnTo>
                    <a:pt x="13381" y="69388"/>
                  </a:lnTo>
                  <a:lnTo>
                    <a:pt x="12889" y="74834"/>
                  </a:lnTo>
                  <a:lnTo>
                    <a:pt x="11768" y="80845"/>
                  </a:lnTo>
                  <a:lnTo>
                    <a:pt x="10227" y="87234"/>
                  </a:lnTo>
                  <a:lnTo>
                    <a:pt x="9993" y="93081"/>
                  </a:lnTo>
                  <a:lnTo>
                    <a:pt x="10630" y="98567"/>
                  </a:lnTo>
                  <a:lnTo>
                    <a:pt x="11849" y="103811"/>
                  </a:lnTo>
                  <a:lnTo>
                    <a:pt x="12662" y="108895"/>
                  </a:lnTo>
                  <a:lnTo>
                    <a:pt x="13204" y="113871"/>
                  </a:lnTo>
                  <a:lnTo>
                    <a:pt x="13565" y="118777"/>
                  </a:lnTo>
                  <a:lnTo>
                    <a:pt x="13806" y="123634"/>
                  </a:lnTo>
                  <a:lnTo>
                    <a:pt x="14073" y="133265"/>
                  </a:lnTo>
                  <a:lnTo>
                    <a:pt x="14938" y="138850"/>
                  </a:lnTo>
                  <a:lnTo>
                    <a:pt x="16309" y="144954"/>
                  </a:lnTo>
                  <a:lnTo>
                    <a:pt x="18016" y="151404"/>
                  </a:lnTo>
                  <a:lnTo>
                    <a:pt x="19154" y="156499"/>
                  </a:lnTo>
                  <a:lnTo>
                    <a:pt x="20419" y="164276"/>
                  </a:lnTo>
                  <a:lnTo>
                    <a:pt x="20981" y="172495"/>
                  </a:lnTo>
                  <a:lnTo>
                    <a:pt x="21231" y="181439"/>
                  </a:lnTo>
                  <a:lnTo>
                    <a:pt x="21423" y="219093"/>
                  </a:lnTo>
                  <a:lnTo>
                    <a:pt x="22220" y="223056"/>
                  </a:lnTo>
                  <a:lnTo>
                    <a:pt x="23544" y="226491"/>
                  </a:lnTo>
                  <a:lnTo>
                    <a:pt x="25221" y="229575"/>
                  </a:lnTo>
                  <a:lnTo>
                    <a:pt x="26339" y="233219"/>
                  </a:lnTo>
                  <a:lnTo>
                    <a:pt x="27581" y="241501"/>
                  </a:lnTo>
                  <a:lnTo>
                    <a:pt x="28706" y="245138"/>
                  </a:lnTo>
                  <a:lnTo>
                    <a:pt x="30250" y="248356"/>
                  </a:lnTo>
                  <a:lnTo>
                    <a:pt x="32073" y="251296"/>
                  </a:lnTo>
                  <a:lnTo>
                    <a:pt x="33288" y="254049"/>
                  </a:lnTo>
                  <a:lnTo>
                    <a:pt x="34098" y="256679"/>
                  </a:lnTo>
                  <a:lnTo>
                    <a:pt x="35238" y="264172"/>
                  </a:lnTo>
                  <a:lnTo>
                    <a:pt x="35398" y="266602"/>
                  </a:lnTo>
                  <a:lnTo>
                    <a:pt x="36299" y="268222"/>
                  </a:lnTo>
                  <a:lnTo>
                    <a:pt x="37693" y="269302"/>
                  </a:lnTo>
                  <a:lnTo>
                    <a:pt x="39416" y="270022"/>
                  </a:lnTo>
                  <a:lnTo>
                    <a:pt x="40565" y="271296"/>
                  </a:lnTo>
                  <a:lnTo>
                    <a:pt x="41331" y="272939"/>
                  </a:lnTo>
                  <a:lnTo>
                    <a:pt x="42862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38"/>
            <p:cNvSpPr/>
            <p:nvPr/>
          </p:nvSpPr>
          <p:spPr>
            <a:xfrm>
              <a:off x="4321968" y="410051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39"/>
            <p:cNvSpPr/>
            <p:nvPr/>
          </p:nvSpPr>
          <p:spPr>
            <a:xfrm>
              <a:off x="4421981" y="4050506"/>
              <a:ext cx="35720" cy="192882"/>
            </a:xfrm>
            <a:custGeom>
              <a:avLst/>
              <a:gdLst/>
              <a:ahLst/>
              <a:cxnLst/>
              <a:rect l="0" t="0" r="0" b="0"/>
              <a:pathLst>
                <a:path w="35720" h="192882">
                  <a:moveTo>
                    <a:pt x="35719" y="0"/>
                  </a:moveTo>
                  <a:lnTo>
                    <a:pt x="35719" y="76299"/>
                  </a:lnTo>
                  <a:lnTo>
                    <a:pt x="34925" y="81029"/>
                  </a:lnTo>
                  <a:lnTo>
                    <a:pt x="33602" y="85769"/>
                  </a:lnTo>
                  <a:lnTo>
                    <a:pt x="31926" y="90517"/>
                  </a:lnTo>
                  <a:lnTo>
                    <a:pt x="30809" y="95269"/>
                  </a:lnTo>
                  <a:lnTo>
                    <a:pt x="30064" y="100025"/>
                  </a:lnTo>
                  <a:lnTo>
                    <a:pt x="29568" y="104784"/>
                  </a:lnTo>
                  <a:lnTo>
                    <a:pt x="28443" y="109543"/>
                  </a:lnTo>
                  <a:lnTo>
                    <a:pt x="26900" y="114304"/>
                  </a:lnTo>
                  <a:lnTo>
                    <a:pt x="25077" y="119065"/>
                  </a:lnTo>
                  <a:lnTo>
                    <a:pt x="23861" y="123033"/>
                  </a:lnTo>
                  <a:lnTo>
                    <a:pt x="23051" y="126472"/>
                  </a:lnTo>
                  <a:lnTo>
                    <a:pt x="22512" y="129558"/>
                  </a:lnTo>
                  <a:lnTo>
                    <a:pt x="22151" y="133203"/>
                  </a:lnTo>
                  <a:lnTo>
                    <a:pt x="21911" y="137221"/>
                  </a:lnTo>
                  <a:lnTo>
                    <a:pt x="21751" y="141487"/>
                  </a:lnTo>
                  <a:lnTo>
                    <a:pt x="20851" y="145125"/>
                  </a:lnTo>
                  <a:lnTo>
                    <a:pt x="19457" y="148343"/>
                  </a:lnTo>
                  <a:lnTo>
                    <a:pt x="17734" y="151283"/>
                  </a:lnTo>
                  <a:lnTo>
                    <a:pt x="16585" y="154036"/>
                  </a:lnTo>
                  <a:lnTo>
                    <a:pt x="15819" y="156666"/>
                  </a:lnTo>
                  <a:lnTo>
                    <a:pt x="15309" y="159213"/>
                  </a:lnTo>
                  <a:lnTo>
                    <a:pt x="14174" y="161704"/>
                  </a:lnTo>
                  <a:lnTo>
                    <a:pt x="12624" y="164159"/>
                  </a:lnTo>
                  <a:lnTo>
                    <a:pt x="10798" y="166590"/>
                  </a:lnTo>
                  <a:lnTo>
                    <a:pt x="9579" y="169003"/>
                  </a:lnTo>
                  <a:lnTo>
                    <a:pt x="8768" y="171406"/>
                  </a:lnTo>
                  <a:lnTo>
                    <a:pt x="7865" y="176193"/>
                  </a:lnTo>
                  <a:lnTo>
                    <a:pt x="7464" y="180966"/>
                  </a:lnTo>
                  <a:lnTo>
                    <a:pt x="7238" y="184324"/>
                  </a:lnTo>
                  <a:lnTo>
                    <a:pt x="6413" y="184795"/>
                  </a:lnTo>
                  <a:lnTo>
                    <a:pt x="5069" y="185109"/>
                  </a:lnTo>
                  <a:lnTo>
                    <a:pt x="3379" y="185318"/>
                  </a:lnTo>
                  <a:lnTo>
                    <a:pt x="2253" y="186252"/>
                  </a:lnTo>
                  <a:lnTo>
                    <a:pt x="1502" y="187668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40"/>
            <p:cNvSpPr/>
            <p:nvPr/>
          </p:nvSpPr>
          <p:spPr>
            <a:xfrm>
              <a:off x="4611089" y="3786190"/>
              <a:ext cx="282380" cy="285748"/>
            </a:xfrm>
            <a:custGeom>
              <a:avLst/>
              <a:gdLst/>
              <a:ahLst/>
              <a:cxnLst/>
              <a:rect l="0" t="0" r="0" b="0"/>
              <a:pathLst>
                <a:path w="282380" h="285748">
                  <a:moveTo>
                    <a:pt x="32348" y="42860"/>
                  </a:moveTo>
                  <a:lnTo>
                    <a:pt x="32348" y="39067"/>
                  </a:lnTo>
                  <a:lnTo>
                    <a:pt x="33142" y="37950"/>
                  </a:lnTo>
                  <a:lnTo>
                    <a:pt x="34465" y="37205"/>
                  </a:lnTo>
                  <a:lnTo>
                    <a:pt x="36140" y="36709"/>
                  </a:lnTo>
                  <a:lnTo>
                    <a:pt x="37258" y="35584"/>
                  </a:lnTo>
                  <a:lnTo>
                    <a:pt x="38002" y="34041"/>
                  </a:lnTo>
                  <a:lnTo>
                    <a:pt x="38499" y="32218"/>
                  </a:lnTo>
                  <a:lnTo>
                    <a:pt x="41167" y="28076"/>
                  </a:lnTo>
                  <a:lnTo>
                    <a:pt x="42990" y="25860"/>
                  </a:lnTo>
                  <a:lnTo>
                    <a:pt x="44205" y="23589"/>
                  </a:lnTo>
                  <a:lnTo>
                    <a:pt x="45555" y="18949"/>
                  </a:lnTo>
                  <a:lnTo>
                    <a:pt x="46709" y="17394"/>
                  </a:lnTo>
                  <a:lnTo>
                    <a:pt x="48272" y="16358"/>
                  </a:lnTo>
                  <a:lnTo>
                    <a:pt x="50108" y="15667"/>
                  </a:lnTo>
                  <a:lnTo>
                    <a:pt x="56484" y="10902"/>
                  </a:lnTo>
                  <a:lnTo>
                    <a:pt x="64956" y="2974"/>
                  </a:lnTo>
                  <a:lnTo>
                    <a:pt x="66684" y="1320"/>
                  </a:lnTo>
                  <a:lnTo>
                    <a:pt x="67939" y="879"/>
                  </a:lnTo>
                  <a:lnTo>
                    <a:pt x="75656" y="171"/>
                  </a:lnTo>
                  <a:lnTo>
                    <a:pt x="82486" y="49"/>
                  </a:lnTo>
                  <a:lnTo>
                    <a:pt x="101389" y="0"/>
                  </a:lnTo>
                  <a:lnTo>
                    <a:pt x="102982" y="793"/>
                  </a:lnTo>
                  <a:lnTo>
                    <a:pt x="111241" y="7768"/>
                  </a:lnTo>
                  <a:lnTo>
                    <a:pt x="118165" y="14471"/>
                  </a:lnTo>
                  <a:lnTo>
                    <a:pt x="134747" y="30964"/>
                  </a:lnTo>
                  <a:lnTo>
                    <a:pt x="136333" y="34136"/>
                  </a:lnTo>
                  <a:lnTo>
                    <a:pt x="138095" y="41893"/>
                  </a:lnTo>
                  <a:lnTo>
                    <a:pt x="138878" y="48515"/>
                  </a:lnTo>
                  <a:lnTo>
                    <a:pt x="139226" y="54898"/>
                  </a:lnTo>
                  <a:lnTo>
                    <a:pt x="139380" y="63027"/>
                  </a:lnTo>
                  <a:lnTo>
                    <a:pt x="139468" y="76528"/>
                  </a:lnTo>
                  <a:lnTo>
                    <a:pt x="138686" y="81180"/>
                  </a:lnTo>
                  <a:lnTo>
                    <a:pt x="137371" y="85869"/>
                  </a:lnTo>
                  <a:lnTo>
                    <a:pt x="135701" y="90583"/>
                  </a:lnTo>
                  <a:lnTo>
                    <a:pt x="133794" y="95313"/>
                  </a:lnTo>
                  <a:lnTo>
                    <a:pt x="131729" y="100053"/>
                  </a:lnTo>
                  <a:lnTo>
                    <a:pt x="129558" y="104801"/>
                  </a:lnTo>
                  <a:lnTo>
                    <a:pt x="127317" y="110348"/>
                  </a:lnTo>
                  <a:lnTo>
                    <a:pt x="122711" y="122860"/>
                  </a:lnTo>
                  <a:lnTo>
                    <a:pt x="120371" y="128737"/>
                  </a:lnTo>
                  <a:lnTo>
                    <a:pt x="118018" y="134243"/>
                  </a:lnTo>
                  <a:lnTo>
                    <a:pt x="113286" y="144593"/>
                  </a:lnTo>
                  <a:lnTo>
                    <a:pt x="108537" y="154485"/>
                  </a:lnTo>
                  <a:lnTo>
                    <a:pt x="105366" y="159345"/>
                  </a:lnTo>
                  <a:lnTo>
                    <a:pt x="101664" y="164173"/>
                  </a:lnTo>
                  <a:lnTo>
                    <a:pt x="97609" y="168979"/>
                  </a:lnTo>
                  <a:lnTo>
                    <a:pt x="93318" y="174564"/>
                  </a:lnTo>
                  <a:lnTo>
                    <a:pt x="88869" y="180669"/>
                  </a:lnTo>
                  <a:lnTo>
                    <a:pt x="84316" y="187120"/>
                  </a:lnTo>
                  <a:lnTo>
                    <a:pt x="80487" y="193008"/>
                  </a:lnTo>
                  <a:lnTo>
                    <a:pt x="77141" y="198521"/>
                  </a:lnTo>
                  <a:lnTo>
                    <a:pt x="74116" y="203784"/>
                  </a:lnTo>
                  <a:lnTo>
                    <a:pt x="70512" y="208880"/>
                  </a:lnTo>
                  <a:lnTo>
                    <a:pt x="66522" y="213865"/>
                  </a:lnTo>
                  <a:lnTo>
                    <a:pt x="62275" y="218776"/>
                  </a:lnTo>
                  <a:lnTo>
                    <a:pt x="58649" y="223637"/>
                  </a:lnTo>
                  <a:lnTo>
                    <a:pt x="55438" y="228465"/>
                  </a:lnTo>
                  <a:lnTo>
                    <a:pt x="52504" y="233272"/>
                  </a:lnTo>
                  <a:lnTo>
                    <a:pt x="48960" y="238063"/>
                  </a:lnTo>
                  <a:lnTo>
                    <a:pt x="45010" y="242846"/>
                  </a:lnTo>
                  <a:lnTo>
                    <a:pt x="37182" y="251598"/>
                  </a:lnTo>
                  <a:lnTo>
                    <a:pt x="31057" y="258134"/>
                  </a:lnTo>
                  <a:lnTo>
                    <a:pt x="23572" y="263685"/>
                  </a:lnTo>
                  <a:lnTo>
                    <a:pt x="15748" y="268798"/>
                  </a:lnTo>
                  <a:lnTo>
                    <a:pt x="7674" y="275345"/>
                  </a:lnTo>
                  <a:lnTo>
                    <a:pt x="495" y="281967"/>
                  </a:lnTo>
                  <a:lnTo>
                    <a:pt x="0" y="283227"/>
                  </a:lnTo>
                  <a:lnTo>
                    <a:pt x="464" y="284067"/>
                  </a:lnTo>
                  <a:lnTo>
                    <a:pt x="3716" y="285718"/>
                  </a:lnTo>
                  <a:lnTo>
                    <a:pt x="38533" y="285747"/>
                  </a:lnTo>
                  <a:lnTo>
                    <a:pt x="47268" y="283630"/>
                  </a:lnTo>
                  <a:lnTo>
                    <a:pt x="51819" y="281955"/>
                  </a:lnTo>
                  <a:lnTo>
                    <a:pt x="56441" y="280837"/>
                  </a:lnTo>
                  <a:lnTo>
                    <a:pt x="61111" y="280093"/>
                  </a:lnTo>
                  <a:lnTo>
                    <a:pt x="65810" y="279596"/>
                  </a:lnTo>
                  <a:lnTo>
                    <a:pt x="71325" y="278471"/>
                  </a:lnTo>
                  <a:lnTo>
                    <a:pt x="77383" y="276928"/>
                  </a:lnTo>
                  <a:lnTo>
                    <a:pt x="83803" y="275105"/>
                  </a:lnTo>
                  <a:lnTo>
                    <a:pt x="89670" y="273890"/>
                  </a:lnTo>
                  <a:lnTo>
                    <a:pt x="95169" y="273080"/>
                  </a:lnTo>
                  <a:lnTo>
                    <a:pt x="100422" y="272540"/>
                  </a:lnTo>
                  <a:lnTo>
                    <a:pt x="106306" y="272180"/>
                  </a:lnTo>
                  <a:lnTo>
                    <a:pt x="119193" y="271780"/>
                  </a:lnTo>
                  <a:lnTo>
                    <a:pt x="125169" y="270879"/>
                  </a:lnTo>
                  <a:lnTo>
                    <a:pt x="130742" y="269485"/>
                  </a:lnTo>
                  <a:lnTo>
                    <a:pt x="136044" y="267762"/>
                  </a:lnTo>
                  <a:lnTo>
                    <a:pt x="141166" y="266613"/>
                  </a:lnTo>
                  <a:lnTo>
                    <a:pt x="146168" y="265847"/>
                  </a:lnTo>
                  <a:lnTo>
                    <a:pt x="151091" y="265337"/>
                  </a:lnTo>
                  <a:lnTo>
                    <a:pt x="156754" y="264996"/>
                  </a:lnTo>
                  <a:lnTo>
                    <a:pt x="169395" y="264618"/>
                  </a:lnTo>
                  <a:lnTo>
                    <a:pt x="196200" y="264356"/>
                  </a:lnTo>
                  <a:lnTo>
                    <a:pt x="211822" y="264324"/>
                  </a:lnTo>
                  <a:lnTo>
                    <a:pt x="219535" y="266436"/>
                  </a:lnTo>
                  <a:lnTo>
                    <a:pt x="228255" y="269227"/>
                  </a:lnTo>
                  <a:lnTo>
                    <a:pt x="232802" y="269971"/>
                  </a:lnTo>
                  <a:lnTo>
                    <a:pt x="241295" y="270798"/>
                  </a:lnTo>
                  <a:lnTo>
                    <a:pt x="247715" y="271166"/>
                  </a:lnTo>
                  <a:lnTo>
                    <a:pt x="255332" y="271329"/>
                  </a:lnTo>
                  <a:lnTo>
                    <a:pt x="282379" y="2714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41"/>
            <p:cNvSpPr/>
            <p:nvPr/>
          </p:nvSpPr>
          <p:spPr>
            <a:xfrm>
              <a:off x="4864893" y="3643312"/>
              <a:ext cx="228476" cy="478632"/>
            </a:xfrm>
            <a:custGeom>
              <a:avLst/>
              <a:gdLst/>
              <a:ahLst/>
              <a:cxnLst/>
              <a:rect l="0" t="0" r="0" b="0"/>
              <a:pathLst>
                <a:path w="228476" h="478632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5703" y="11857"/>
                  </a:lnTo>
                  <a:lnTo>
                    <a:pt x="12185" y="14361"/>
                  </a:lnTo>
                  <a:lnTo>
                    <a:pt x="16793" y="17760"/>
                  </a:lnTo>
                  <a:lnTo>
                    <a:pt x="23603" y="21916"/>
                  </a:lnTo>
                  <a:lnTo>
                    <a:pt x="27642" y="24136"/>
                  </a:lnTo>
                  <a:lnTo>
                    <a:pt x="34246" y="28719"/>
                  </a:lnTo>
                  <a:lnTo>
                    <a:pt x="40621" y="33401"/>
                  </a:lnTo>
                  <a:lnTo>
                    <a:pt x="44543" y="35761"/>
                  </a:lnTo>
                  <a:lnTo>
                    <a:pt x="48745" y="38129"/>
                  </a:lnTo>
                  <a:lnTo>
                    <a:pt x="57648" y="42875"/>
                  </a:lnTo>
                  <a:lnTo>
                    <a:pt x="62245" y="45252"/>
                  </a:lnTo>
                  <a:lnTo>
                    <a:pt x="66897" y="48424"/>
                  </a:lnTo>
                  <a:lnTo>
                    <a:pt x="71585" y="52127"/>
                  </a:lnTo>
                  <a:lnTo>
                    <a:pt x="76299" y="56183"/>
                  </a:lnTo>
                  <a:lnTo>
                    <a:pt x="81029" y="60474"/>
                  </a:lnTo>
                  <a:lnTo>
                    <a:pt x="90517" y="69475"/>
                  </a:lnTo>
                  <a:lnTo>
                    <a:pt x="95270" y="73304"/>
                  </a:lnTo>
                  <a:lnTo>
                    <a:pt x="100026" y="76651"/>
                  </a:lnTo>
                  <a:lnTo>
                    <a:pt x="104784" y="79676"/>
                  </a:lnTo>
                  <a:lnTo>
                    <a:pt x="109544" y="83279"/>
                  </a:lnTo>
                  <a:lnTo>
                    <a:pt x="114304" y="87270"/>
                  </a:lnTo>
                  <a:lnTo>
                    <a:pt x="119065" y="91518"/>
                  </a:lnTo>
                  <a:lnTo>
                    <a:pt x="124621" y="95937"/>
                  </a:lnTo>
                  <a:lnTo>
                    <a:pt x="130705" y="100470"/>
                  </a:lnTo>
                  <a:lnTo>
                    <a:pt x="137143" y="105080"/>
                  </a:lnTo>
                  <a:lnTo>
                    <a:pt x="143023" y="109741"/>
                  </a:lnTo>
                  <a:lnTo>
                    <a:pt x="148530" y="114436"/>
                  </a:lnTo>
                  <a:lnTo>
                    <a:pt x="153789" y="119153"/>
                  </a:lnTo>
                  <a:lnTo>
                    <a:pt x="158882" y="124679"/>
                  </a:lnTo>
                  <a:lnTo>
                    <a:pt x="163865" y="130744"/>
                  </a:lnTo>
                  <a:lnTo>
                    <a:pt x="168775" y="137169"/>
                  </a:lnTo>
                  <a:lnTo>
                    <a:pt x="172842" y="143040"/>
                  </a:lnTo>
                  <a:lnTo>
                    <a:pt x="191468" y="172569"/>
                  </a:lnTo>
                  <a:lnTo>
                    <a:pt x="198339" y="186235"/>
                  </a:lnTo>
                  <a:lnTo>
                    <a:pt x="204038" y="200246"/>
                  </a:lnTo>
                  <a:lnTo>
                    <a:pt x="209217" y="214411"/>
                  </a:lnTo>
                  <a:lnTo>
                    <a:pt x="216595" y="235773"/>
                  </a:lnTo>
                  <a:lnTo>
                    <a:pt x="219009" y="243701"/>
                  </a:lnTo>
                  <a:lnTo>
                    <a:pt x="223808" y="260976"/>
                  </a:lnTo>
                  <a:lnTo>
                    <a:pt x="225406" y="269234"/>
                  </a:lnTo>
                  <a:lnTo>
                    <a:pt x="226471" y="277121"/>
                  </a:lnTo>
                  <a:lnTo>
                    <a:pt x="227181" y="284760"/>
                  </a:lnTo>
                  <a:lnTo>
                    <a:pt x="227969" y="299598"/>
                  </a:lnTo>
                  <a:lnTo>
                    <a:pt x="228320" y="314129"/>
                  </a:lnTo>
                  <a:lnTo>
                    <a:pt x="228475" y="328525"/>
                  </a:lnTo>
                  <a:lnTo>
                    <a:pt x="227724" y="336492"/>
                  </a:lnTo>
                  <a:lnTo>
                    <a:pt x="226428" y="344978"/>
                  </a:lnTo>
                  <a:lnTo>
                    <a:pt x="224771" y="353811"/>
                  </a:lnTo>
                  <a:lnTo>
                    <a:pt x="222930" y="367857"/>
                  </a:lnTo>
                  <a:lnTo>
                    <a:pt x="221317" y="380186"/>
                  </a:lnTo>
                  <a:lnTo>
                    <a:pt x="217955" y="393603"/>
                  </a:lnTo>
                  <a:lnTo>
                    <a:pt x="213815" y="405387"/>
                  </a:lnTo>
                  <a:lnTo>
                    <a:pt x="209329" y="415916"/>
                  </a:lnTo>
                  <a:lnTo>
                    <a:pt x="202341" y="430768"/>
                  </a:lnTo>
                  <a:lnTo>
                    <a:pt x="195243" y="444429"/>
                  </a:lnTo>
                  <a:lnTo>
                    <a:pt x="188113" y="453858"/>
                  </a:lnTo>
                  <a:lnTo>
                    <a:pt x="183354" y="459154"/>
                  </a:lnTo>
                  <a:lnTo>
                    <a:pt x="181767" y="461678"/>
                  </a:lnTo>
                  <a:lnTo>
                    <a:pt x="178741" y="469022"/>
                  </a:lnTo>
                  <a:lnTo>
                    <a:pt x="172567" y="477209"/>
                  </a:lnTo>
                  <a:lnTo>
                    <a:pt x="171401" y="477683"/>
                  </a:lnTo>
                  <a:lnTo>
                    <a:pt x="164630" y="478594"/>
                  </a:lnTo>
                  <a:lnTo>
                    <a:pt x="157253" y="478631"/>
                  </a:lnTo>
                  <a:lnTo>
                    <a:pt x="164307" y="4786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7394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y=2x+1</a:t>
            </a:r>
            <a:br>
              <a:rPr lang="en-US" dirty="0" smtClean="0"/>
            </a:br>
            <a:r>
              <a:rPr lang="en-US" dirty="0" smtClean="0"/>
              <a:t>y=-x+5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51"/>
          <p:cNvSpPr/>
          <p:nvPr/>
        </p:nvSpPr>
        <p:spPr>
          <a:xfrm>
            <a:off x="5379243" y="435770"/>
            <a:ext cx="592933" cy="28574"/>
          </a:xfrm>
          <a:custGeom>
            <a:avLst/>
            <a:gdLst/>
            <a:ahLst/>
            <a:cxnLst/>
            <a:rect l="0" t="0" r="0" b="0"/>
            <a:pathLst>
              <a:path w="592933" h="28574">
                <a:moveTo>
                  <a:pt x="0" y="28573"/>
                </a:moveTo>
                <a:lnTo>
                  <a:pt x="0" y="21724"/>
                </a:lnTo>
                <a:lnTo>
                  <a:pt x="794" y="20832"/>
                </a:lnTo>
                <a:lnTo>
                  <a:pt x="6850" y="14588"/>
                </a:lnTo>
                <a:lnTo>
                  <a:pt x="10849" y="14375"/>
                </a:lnTo>
                <a:lnTo>
                  <a:pt x="11996" y="13552"/>
                </a:lnTo>
                <a:lnTo>
                  <a:pt x="12760" y="12209"/>
                </a:lnTo>
                <a:lnTo>
                  <a:pt x="13269" y="10520"/>
                </a:lnTo>
                <a:lnTo>
                  <a:pt x="14402" y="9394"/>
                </a:lnTo>
                <a:lnTo>
                  <a:pt x="15952" y="8643"/>
                </a:lnTo>
                <a:lnTo>
                  <a:pt x="19790" y="7809"/>
                </a:lnTo>
                <a:lnTo>
                  <a:pt x="34846" y="7230"/>
                </a:lnTo>
                <a:lnTo>
                  <a:pt x="114349" y="7143"/>
                </a:lnTo>
                <a:lnTo>
                  <a:pt x="122270" y="6349"/>
                </a:lnTo>
                <a:lnTo>
                  <a:pt x="130726" y="5026"/>
                </a:lnTo>
                <a:lnTo>
                  <a:pt x="139538" y="3350"/>
                </a:lnTo>
                <a:lnTo>
                  <a:pt x="149382" y="2233"/>
                </a:lnTo>
                <a:lnTo>
                  <a:pt x="159913" y="1488"/>
                </a:lnTo>
                <a:lnTo>
                  <a:pt x="170903" y="991"/>
                </a:lnTo>
                <a:lnTo>
                  <a:pt x="182198" y="1454"/>
                </a:lnTo>
                <a:lnTo>
                  <a:pt x="193697" y="2556"/>
                </a:lnTo>
                <a:lnTo>
                  <a:pt x="205331" y="4085"/>
                </a:lnTo>
                <a:lnTo>
                  <a:pt x="217056" y="5104"/>
                </a:lnTo>
                <a:lnTo>
                  <a:pt x="228842" y="5783"/>
                </a:lnTo>
                <a:lnTo>
                  <a:pt x="240668" y="6236"/>
                </a:lnTo>
                <a:lnTo>
                  <a:pt x="252520" y="5744"/>
                </a:lnTo>
                <a:lnTo>
                  <a:pt x="264390" y="4623"/>
                </a:lnTo>
                <a:lnTo>
                  <a:pt x="276273" y="3081"/>
                </a:lnTo>
                <a:lnTo>
                  <a:pt x="288957" y="2054"/>
                </a:lnTo>
                <a:lnTo>
                  <a:pt x="302176" y="1368"/>
                </a:lnTo>
                <a:lnTo>
                  <a:pt x="328769" y="607"/>
                </a:lnTo>
                <a:lnTo>
                  <a:pt x="402236" y="52"/>
                </a:lnTo>
                <a:lnTo>
                  <a:pt x="503825" y="0"/>
                </a:lnTo>
                <a:lnTo>
                  <a:pt x="515271" y="793"/>
                </a:lnTo>
                <a:lnTo>
                  <a:pt x="526077" y="2116"/>
                </a:lnTo>
                <a:lnTo>
                  <a:pt x="536455" y="3791"/>
                </a:lnTo>
                <a:lnTo>
                  <a:pt x="545756" y="4908"/>
                </a:lnTo>
                <a:lnTo>
                  <a:pt x="554337" y="5653"/>
                </a:lnTo>
                <a:lnTo>
                  <a:pt x="569429" y="6480"/>
                </a:lnTo>
                <a:lnTo>
                  <a:pt x="592932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2"/>
          <p:cNvSpPr/>
          <p:nvPr/>
        </p:nvSpPr>
        <p:spPr>
          <a:xfrm>
            <a:off x="4564856" y="3050381"/>
            <a:ext cx="63972" cy="42829"/>
          </a:xfrm>
          <a:custGeom>
            <a:avLst/>
            <a:gdLst/>
            <a:ahLst/>
            <a:cxnLst/>
            <a:rect l="0" t="0" r="0" b="0"/>
            <a:pathLst>
              <a:path w="63972" h="42829">
                <a:moveTo>
                  <a:pt x="21431" y="0"/>
                </a:moveTo>
                <a:lnTo>
                  <a:pt x="38492" y="0"/>
                </a:lnTo>
                <a:lnTo>
                  <a:pt x="39949" y="794"/>
                </a:lnTo>
                <a:lnTo>
                  <a:pt x="40920" y="2116"/>
                </a:lnTo>
                <a:lnTo>
                  <a:pt x="42479" y="6151"/>
                </a:lnTo>
                <a:lnTo>
                  <a:pt x="43400" y="6482"/>
                </a:lnTo>
                <a:lnTo>
                  <a:pt x="44809" y="6702"/>
                </a:lnTo>
                <a:lnTo>
                  <a:pt x="46541" y="6849"/>
                </a:lnTo>
                <a:lnTo>
                  <a:pt x="47696" y="7741"/>
                </a:lnTo>
                <a:lnTo>
                  <a:pt x="48466" y="9130"/>
                </a:lnTo>
                <a:lnTo>
                  <a:pt x="49916" y="13986"/>
                </a:lnTo>
                <a:lnTo>
                  <a:pt x="49946" y="14880"/>
                </a:lnTo>
                <a:lnTo>
                  <a:pt x="49979" y="17990"/>
                </a:lnTo>
                <a:lnTo>
                  <a:pt x="49194" y="19137"/>
                </a:lnTo>
                <a:lnTo>
                  <a:pt x="47878" y="19902"/>
                </a:lnTo>
                <a:lnTo>
                  <a:pt x="46205" y="20412"/>
                </a:lnTo>
                <a:lnTo>
                  <a:pt x="45091" y="21545"/>
                </a:lnTo>
                <a:lnTo>
                  <a:pt x="44348" y="23095"/>
                </a:lnTo>
                <a:lnTo>
                  <a:pt x="42949" y="28254"/>
                </a:lnTo>
                <a:lnTo>
                  <a:pt x="42127" y="28361"/>
                </a:lnTo>
                <a:lnTo>
                  <a:pt x="40784" y="28432"/>
                </a:lnTo>
                <a:lnTo>
                  <a:pt x="39096" y="28480"/>
                </a:lnTo>
                <a:lnTo>
                  <a:pt x="37970" y="27717"/>
                </a:lnTo>
                <a:lnTo>
                  <a:pt x="37220" y="26416"/>
                </a:lnTo>
                <a:lnTo>
                  <a:pt x="36719" y="24754"/>
                </a:lnTo>
                <a:lnTo>
                  <a:pt x="35592" y="23646"/>
                </a:lnTo>
                <a:lnTo>
                  <a:pt x="34047" y="22908"/>
                </a:lnTo>
                <a:lnTo>
                  <a:pt x="29656" y="21723"/>
                </a:lnTo>
                <a:lnTo>
                  <a:pt x="28501" y="20832"/>
                </a:lnTo>
                <a:lnTo>
                  <a:pt x="26938" y="19444"/>
                </a:lnTo>
                <a:lnTo>
                  <a:pt x="22519" y="15306"/>
                </a:lnTo>
                <a:lnTo>
                  <a:pt x="22156" y="14173"/>
                </a:lnTo>
                <a:lnTo>
                  <a:pt x="21915" y="12623"/>
                </a:lnTo>
                <a:lnTo>
                  <a:pt x="21753" y="10797"/>
                </a:lnTo>
                <a:lnTo>
                  <a:pt x="22439" y="8785"/>
                </a:lnTo>
                <a:lnTo>
                  <a:pt x="23691" y="6651"/>
                </a:lnTo>
                <a:lnTo>
                  <a:pt x="27610" y="1313"/>
                </a:lnTo>
                <a:lnTo>
                  <a:pt x="28725" y="875"/>
                </a:lnTo>
                <a:lnTo>
                  <a:pt x="30263" y="584"/>
                </a:lnTo>
                <a:lnTo>
                  <a:pt x="34641" y="115"/>
                </a:lnTo>
                <a:lnTo>
                  <a:pt x="35794" y="77"/>
                </a:lnTo>
                <a:lnTo>
                  <a:pt x="42931" y="7"/>
                </a:lnTo>
                <a:lnTo>
                  <a:pt x="56061" y="0"/>
                </a:lnTo>
                <a:lnTo>
                  <a:pt x="57218" y="794"/>
                </a:lnTo>
                <a:lnTo>
                  <a:pt x="58783" y="2117"/>
                </a:lnTo>
                <a:lnTo>
                  <a:pt x="63205" y="6151"/>
                </a:lnTo>
                <a:lnTo>
                  <a:pt x="63568" y="7275"/>
                </a:lnTo>
                <a:lnTo>
                  <a:pt x="63810" y="8819"/>
                </a:lnTo>
                <a:lnTo>
                  <a:pt x="63971" y="10642"/>
                </a:lnTo>
                <a:lnTo>
                  <a:pt x="63285" y="12651"/>
                </a:lnTo>
                <a:lnTo>
                  <a:pt x="62034" y="14784"/>
                </a:lnTo>
                <a:lnTo>
                  <a:pt x="58115" y="20118"/>
                </a:lnTo>
                <a:lnTo>
                  <a:pt x="57793" y="21349"/>
                </a:lnTo>
                <a:lnTo>
                  <a:pt x="57579" y="22964"/>
                </a:lnTo>
                <a:lnTo>
                  <a:pt x="57435" y="24834"/>
                </a:lnTo>
                <a:lnTo>
                  <a:pt x="56547" y="26081"/>
                </a:lnTo>
                <a:lnTo>
                  <a:pt x="55160" y="26912"/>
                </a:lnTo>
                <a:lnTo>
                  <a:pt x="51024" y="28246"/>
                </a:lnTo>
                <a:lnTo>
                  <a:pt x="49891" y="28356"/>
                </a:lnTo>
                <a:lnTo>
                  <a:pt x="48342" y="28429"/>
                </a:lnTo>
                <a:lnTo>
                  <a:pt x="43944" y="28546"/>
                </a:lnTo>
                <a:lnTo>
                  <a:pt x="32249" y="28574"/>
                </a:lnTo>
                <a:lnTo>
                  <a:pt x="31024" y="27781"/>
                </a:lnTo>
                <a:lnTo>
                  <a:pt x="30208" y="26458"/>
                </a:lnTo>
                <a:lnTo>
                  <a:pt x="28897" y="22424"/>
                </a:lnTo>
                <a:lnTo>
                  <a:pt x="27996" y="21299"/>
                </a:lnTo>
                <a:lnTo>
                  <a:pt x="26601" y="19756"/>
                </a:lnTo>
                <a:lnTo>
                  <a:pt x="22453" y="15367"/>
                </a:lnTo>
                <a:lnTo>
                  <a:pt x="22112" y="14214"/>
                </a:lnTo>
                <a:lnTo>
                  <a:pt x="21885" y="12651"/>
                </a:lnTo>
                <a:lnTo>
                  <a:pt x="21734" y="10815"/>
                </a:lnTo>
                <a:lnTo>
                  <a:pt x="22426" y="9591"/>
                </a:lnTo>
                <a:lnTo>
                  <a:pt x="23682" y="8775"/>
                </a:lnTo>
                <a:lnTo>
                  <a:pt x="25313" y="8231"/>
                </a:lnTo>
                <a:lnTo>
                  <a:pt x="26400" y="7075"/>
                </a:lnTo>
                <a:lnTo>
                  <a:pt x="27125" y="5510"/>
                </a:lnTo>
                <a:lnTo>
                  <a:pt x="27609" y="3674"/>
                </a:lnTo>
                <a:lnTo>
                  <a:pt x="28724" y="2449"/>
                </a:lnTo>
                <a:lnTo>
                  <a:pt x="30262" y="1633"/>
                </a:lnTo>
                <a:lnTo>
                  <a:pt x="35399" y="95"/>
                </a:lnTo>
                <a:lnTo>
                  <a:pt x="36299" y="63"/>
                </a:lnTo>
                <a:lnTo>
                  <a:pt x="39416" y="28"/>
                </a:lnTo>
                <a:lnTo>
                  <a:pt x="40565" y="812"/>
                </a:lnTo>
                <a:lnTo>
                  <a:pt x="41331" y="2129"/>
                </a:lnTo>
                <a:lnTo>
                  <a:pt x="42560" y="6153"/>
                </a:lnTo>
                <a:lnTo>
                  <a:pt x="42660" y="7277"/>
                </a:lnTo>
                <a:lnTo>
                  <a:pt x="42728" y="8820"/>
                </a:lnTo>
                <a:lnTo>
                  <a:pt x="42836" y="13207"/>
                </a:lnTo>
                <a:lnTo>
                  <a:pt x="42860" y="24136"/>
                </a:lnTo>
                <a:lnTo>
                  <a:pt x="42067" y="25615"/>
                </a:lnTo>
                <a:lnTo>
                  <a:pt x="40745" y="26602"/>
                </a:lnTo>
                <a:lnTo>
                  <a:pt x="39069" y="27260"/>
                </a:lnTo>
                <a:lnTo>
                  <a:pt x="37159" y="28492"/>
                </a:lnTo>
                <a:lnTo>
                  <a:pt x="35091" y="30107"/>
                </a:lnTo>
                <a:lnTo>
                  <a:pt x="32919" y="31977"/>
                </a:lnTo>
                <a:lnTo>
                  <a:pt x="30677" y="34018"/>
                </a:lnTo>
                <a:lnTo>
                  <a:pt x="22805" y="41541"/>
                </a:lnTo>
                <a:lnTo>
                  <a:pt x="21553" y="41981"/>
                </a:lnTo>
                <a:lnTo>
                  <a:pt x="19925" y="42275"/>
                </a:lnTo>
                <a:lnTo>
                  <a:pt x="18046" y="42471"/>
                </a:lnTo>
                <a:lnTo>
                  <a:pt x="16000" y="42601"/>
                </a:lnTo>
                <a:lnTo>
                  <a:pt x="13841" y="42688"/>
                </a:lnTo>
                <a:lnTo>
                  <a:pt x="9327" y="42785"/>
                </a:lnTo>
                <a:lnTo>
                  <a:pt x="4674" y="42828"/>
                </a:lnTo>
                <a:lnTo>
                  <a:pt x="3116" y="42046"/>
                </a:lnTo>
                <a:lnTo>
                  <a:pt x="2078" y="40730"/>
                </a:lnTo>
                <a:lnTo>
                  <a:pt x="121" y="36012"/>
                </a:lnTo>
                <a:lnTo>
                  <a:pt x="81" y="35120"/>
                </a:lnTo>
                <a:lnTo>
                  <a:pt x="11" y="29593"/>
                </a:lnTo>
                <a:lnTo>
                  <a:pt x="0" y="21752"/>
                </a:lnTo>
                <a:lnTo>
                  <a:pt x="794" y="20851"/>
                </a:lnTo>
                <a:lnTo>
                  <a:pt x="3792" y="17734"/>
                </a:lnTo>
                <a:lnTo>
                  <a:pt x="4910" y="17379"/>
                </a:lnTo>
                <a:lnTo>
                  <a:pt x="5654" y="17936"/>
                </a:lnTo>
                <a:lnTo>
                  <a:pt x="6151" y="19101"/>
                </a:lnTo>
                <a:lnTo>
                  <a:pt x="7275" y="19877"/>
                </a:lnTo>
                <a:lnTo>
                  <a:pt x="8819" y="20395"/>
                </a:lnTo>
                <a:lnTo>
                  <a:pt x="10642" y="20741"/>
                </a:lnTo>
                <a:lnTo>
                  <a:pt x="11857" y="21765"/>
                </a:lnTo>
                <a:lnTo>
                  <a:pt x="12667" y="23241"/>
                </a:lnTo>
                <a:lnTo>
                  <a:pt x="13207" y="25019"/>
                </a:lnTo>
                <a:lnTo>
                  <a:pt x="14361" y="26204"/>
                </a:lnTo>
                <a:lnTo>
                  <a:pt x="15924" y="26994"/>
                </a:lnTo>
                <a:lnTo>
                  <a:pt x="17760" y="27521"/>
                </a:lnTo>
                <a:lnTo>
                  <a:pt x="18983" y="28666"/>
                </a:lnTo>
                <a:lnTo>
                  <a:pt x="19799" y="30223"/>
                </a:lnTo>
                <a:lnTo>
                  <a:pt x="21431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"/>
          <p:cNvSpPr/>
          <p:nvPr/>
        </p:nvSpPr>
        <p:spPr>
          <a:xfrm>
            <a:off x="4536611" y="3036424"/>
            <a:ext cx="77921" cy="71079"/>
          </a:xfrm>
          <a:custGeom>
            <a:avLst/>
            <a:gdLst/>
            <a:ahLst/>
            <a:cxnLst/>
            <a:rect l="0" t="0" r="0" b="0"/>
            <a:pathLst>
              <a:path w="77921" h="71079">
                <a:moveTo>
                  <a:pt x="35389" y="13957"/>
                </a:moveTo>
                <a:lnTo>
                  <a:pt x="35389" y="17749"/>
                </a:lnTo>
                <a:lnTo>
                  <a:pt x="34595" y="19660"/>
                </a:lnTo>
                <a:lnTo>
                  <a:pt x="33272" y="21728"/>
                </a:lnTo>
                <a:lnTo>
                  <a:pt x="29238" y="26957"/>
                </a:lnTo>
                <a:lnTo>
                  <a:pt x="28907" y="28180"/>
                </a:lnTo>
                <a:lnTo>
                  <a:pt x="28686" y="29789"/>
                </a:lnTo>
                <a:lnTo>
                  <a:pt x="28539" y="31655"/>
                </a:lnTo>
                <a:lnTo>
                  <a:pt x="27647" y="32900"/>
                </a:lnTo>
                <a:lnTo>
                  <a:pt x="26259" y="33729"/>
                </a:lnTo>
                <a:lnTo>
                  <a:pt x="24540" y="34282"/>
                </a:lnTo>
                <a:lnTo>
                  <a:pt x="22600" y="35444"/>
                </a:lnTo>
                <a:lnTo>
                  <a:pt x="20513" y="37013"/>
                </a:lnTo>
                <a:lnTo>
                  <a:pt x="18328" y="38853"/>
                </a:lnTo>
                <a:lnTo>
                  <a:pt x="16077" y="40079"/>
                </a:lnTo>
                <a:lnTo>
                  <a:pt x="13783" y="40897"/>
                </a:lnTo>
                <a:lnTo>
                  <a:pt x="11460" y="41442"/>
                </a:lnTo>
                <a:lnTo>
                  <a:pt x="9911" y="42599"/>
                </a:lnTo>
                <a:lnTo>
                  <a:pt x="8878" y="44164"/>
                </a:lnTo>
                <a:lnTo>
                  <a:pt x="8190" y="46001"/>
                </a:lnTo>
                <a:lnTo>
                  <a:pt x="6938" y="48020"/>
                </a:lnTo>
                <a:lnTo>
                  <a:pt x="5309" y="50159"/>
                </a:lnTo>
                <a:lnTo>
                  <a:pt x="784" y="55504"/>
                </a:lnTo>
                <a:lnTo>
                  <a:pt x="412" y="56736"/>
                </a:lnTo>
                <a:lnTo>
                  <a:pt x="165" y="58351"/>
                </a:lnTo>
                <a:lnTo>
                  <a:pt x="0" y="60222"/>
                </a:lnTo>
                <a:lnTo>
                  <a:pt x="684" y="61469"/>
                </a:lnTo>
                <a:lnTo>
                  <a:pt x="1933" y="62300"/>
                </a:lnTo>
                <a:lnTo>
                  <a:pt x="3560" y="62855"/>
                </a:lnTo>
                <a:lnTo>
                  <a:pt x="4644" y="64018"/>
                </a:lnTo>
                <a:lnTo>
                  <a:pt x="5368" y="65587"/>
                </a:lnTo>
                <a:lnTo>
                  <a:pt x="6528" y="70017"/>
                </a:lnTo>
                <a:lnTo>
                  <a:pt x="7417" y="70380"/>
                </a:lnTo>
                <a:lnTo>
                  <a:pt x="8803" y="70622"/>
                </a:lnTo>
                <a:lnTo>
                  <a:pt x="10521" y="70784"/>
                </a:lnTo>
                <a:lnTo>
                  <a:pt x="12460" y="70891"/>
                </a:lnTo>
                <a:lnTo>
                  <a:pt x="16731" y="71011"/>
                </a:lnTo>
                <a:lnTo>
                  <a:pt x="23599" y="71078"/>
                </a:lnTo>
                <a:lnTo>
                  <a:pt x="26735" y="70294"/>
                </a:lnTo>
                <a:lnTo>
                  <a:pt x="30413" y="68977"/>
                </a:lnTo>
                <a:lnTo>
                  <a:pt x="34453" y="67306"/>
                </a:lnTo>
                <a:lnTo>
                  <a:pt x="37940" y="65398"/>
                </a:lnTo>
                <a:lnTo>
                  <a:pt x="41058" y="63332"/>
                </a:lnTo>
                <a:lnTo>
                  <a:pt x="43931" y="61161"/>
                </a:lnTo>
                <a:lnTo>
                  <a:pt x="46640" y="58920"/>
                </a:lnTo>
                <a:lnTo>
                  <a:pt x="49240" y="56632"/>
                </a:lnTo>
                <a:lnTo>
                  <a:pt x="54245" y="51974"/>
                </a:lnTo>
                <a:lnTo>
                  <a:pt x="63925" y="42515"/>
                </a:lnTo>
                <a:lnTo>
                  <a:pt x="66319" y="40139"/>
                </a:lnTo>
                <a:lnTo>
                  <a:pt x="67915" y="37762"/>
                </a:lnTo>
                <a:lnTo>
                  <a:pt x="68979" y="35383"/>
                </a:lnTo>
                <a:lnTo>
                  <a:pt x="69688" y="33004"/>
                </a:lnTo>
                <a:lnTo>
                  <a:pt x="70955" y="30623"/>
                </a:lnTo>
                <a:lnTo>
                  <a:pt x="72593" y="28243"/>
                </a:lnTo>
                <a:lnTo>
                  <a:pt x="74479" y="25862"/>
                </a:lnTo>
                <a:lnTo>
                  <a:pt x="75736" y="23481"/>
                </a:lnTo>
                <a:lnTo>
                  <a:pt x="76574" y="21100"/>
                </a:lnTo>
                <a:lnTo>
                  <a:pt x="77134" y="18719"/>
                </a:lnTo>
                <a:lnTo>
                  <a:pt x="77506" y="16338"/>
                </a:lnTo>
                <a:lnTo>
                  <a:pt x="77755" y="13957"/>
                </a:lnTo>
                <a:lnTo>
                  <a:pt x="77920" y="11576"/>
                </a:lnTo>
                <a:lnTo>
                  <a:pt x="77237" y="9988"/>
                </a:lnTo>
                <a:lnTo>
                  <a:pt x="75987" y="8930"/>
                </a:lnTo>
                <a:lnTo>
                  <a:pt x="74361" y="8224"/>
                </a:lnTo>
                <a:lnTo>
                  <a:pt x="73276" y="6960"/>
                </a:lnTo>
                <a:lnTo>
                  <a:pt x="72553" y="5324"/>
                </a:lnTo>
                <a:lnTo>
                  <a:pt x="72071" y="3439"/>
                </a:lnTo>
                <a:lnTo>
                  <a:pt x="70956" y="2182"/>
                </a:lnTo>
                <a:lnTo>
                  <a:pt x="69419" y="1345"/>
                </a:lnTo>
                <a:lnTo>
                  <a:pt x="67600" y="786"/>
                </a:lnTo>
                <a:lnTo>
                  <a:pt x="65595" y="414"/>
                </a:lnTo>
                <a:lnTo>
                  <a:pt x="63464" y="166"/>
                </a:lnTo>
                <a:lnTo>
                  <a:pt x="61249" y="0"/>
                </a:lnTo>
                <a:lnTo>
                  <a:pt x="58979" y="684"/>
                </a:lnTo>
                <a:lnTo>
                  <a:pt x="56672" y="1933"/>
                </a:lnTo>
                <a:lnTo>
                  <a:pt x="54340" y="3560"/>
                </a:lnTo>
                <a:lnTo>
                  <a:pt x="51991" y="4644"/>
                </a:lnTo>
                <a:lnTo>
                  <a:pt x="49633" y="5367"/>
                </a:lnTo>
                <a:lnTo>
                  <a:pt x="47266" y="5849"/>
                </a:lnTo>
                <a:lnTo>
                  <a:pt x="44894" y="6171"/>
                </a:lnTo>
                <a:lnTo>
                  <a:pt x="42519" y="6385"/>
                </a:lnTo>
                <a:lnTo>
                  <a:pt x="40142" y="6527"/>
                </a:lnTo>
                <a:lnTo>
                  <a:pt x="36971" y="7416"/>
                </a:lnTo>
                <a:lnTo>
                  <a:pt x="33268" y="8803"/>
                </a:lnTo>
                <a:lnTo>
                  <a:pt x="29212" y="10521"/>
                </a:lnTo>
                <a:lnTo>
                  <a:pt x="26508" y="12460"/>
                </a:lnTo>
                <a:lnTo>
                  <a:pt x="24706" y="14546"/>
                </a:lnTo>
                <a:lnTo>
                  <a:pt x="23504" y="16731"/>
                </a:lnTo>
                <a:lnTo>
                  <a:pt x="21909" y="18187"/>
                </a:lnTo>
                <a:lnTo>
                  <a:pt x="20053" y="19158"/>
                </a:lnTo>
                <a:lnTo>
                  <a:pt x="18021" y="19806"/>
                </a:lnTo>
                <a:lnTo>
                  <a:pt x="16666" y="21031"/>
                </a:lnTo>
                <a:lnTo>
                  <a:pt x="15763" y="22642"/>
                </a:lnTo>
                <a:lnTo>
                  <a:pt x="15161" y="24509"/>
                </a:lnTo>
                <a:lnTo>
                  <a:pt x="14760" y="26548"/>
                </a:lnTo>
                <a:lnTo>
                  <a:pt x="14492" y="28701"/>
                </a:lnTo>
                <a:lnTo>
                  <a:pt x="14063" y="34067"/>
                </a:lnTo>
                <a:lnTo>
                  <a:pt x="14005" y="36918"/>
                </a:lnTo>
                <a:lnTo>
                  <a:pt x="13967" y="45215"/>
                </a:lnTo>
                <a:lnTo>
                  <a:pt x="14757" y="46702"/>
                </a:lnTo>
                <a:lnTo>
                  <a:pt x="16078" y="47693"/>
                </a:lnTo>
                <a:lnTo>
                  <a:pt x="17752" y="48354"/>
                </a:lnTo>
                <a:lnTo>
                  <a:pt x="18869" y="49588"/>
                </a:lnTo>
                <a:lnTo>
                  <a:pt x="19613" y="51205"/>
                </a:lnTo>
                <a:lnTo>
                  <a:pt x="20109" y="53076"/>
                </a:lnTo>
                <a:lnTo>
                  <a:pt x="21233" y="54324"/>
                </a:lnTo>
                <a:lnTo>
                  <a:pt x="22776" y="55156"/>
                </a:lnTo>
                <a:lnTo>
                  <a:pt x="24600" y="55710"/>
                </a:lnTo>
                <a:lnTo>
                  <a:pt x="26608" y="55286"/>
                </a:lnTo>
                <a:lnTo>
                  <a:pt x="28741" y="54210"/>
                </a:lnTo>
                <a:lnTo>
                  <a:pt x="34076" y="50571"/>
                </a:lnTo>
                <a:lnTo>
                  <a:pt x="35307" y="49479"/>
                </a:lnTo>
                <a:lnTo>
                  <a:pt x="38792" y="46149"/>
                </a:lnTo>
                <a:lnTo>
                  <a:pt x="40833" y="44943"/>
                </a:lnTo>
                <a:lnTo>
                  <a:pt x="42986" y="44139"/>
                </a:lnTo>
                <a:lnTo>
                  <a:pt x="45217" y="43603"/>
                </a:lnTo>
                <a:lnTo>
                  <a:pt x="46703" y="42452"/>
                </a:lnTo>
                <a:lnTo>
                  <a:pt x="47694" y="40892"/>
                </a:lnTo>
                <a:lnTo>
                  <a:pt x="48355" y="39057"/>
                </a:lnTo>
                <a:lnTo>
                  <a:pt x="48795" y="37040"/>
                </a:lnTo>
                <a:lnTo>
                  <a:pt x="49089" y="34902"/>
                </a:lnTo>
                <a:lnTo>
                  <a:pt x="49676" y="282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"/>
          <p:cNvSpPr/>
          <p:nvPr/>
        </p:nvSpPr>
        <p:spPr>
          <a:xfrm>
            <a:off x="4679156" y="2786160"/>
            <a:ext cx="46777" cy="57042"/>
          </a:xfrm>
          <a:custGeom>
            <a:avLst/>
            <a:gdLst/>
            <a:ahLst/>
            <a:cxnLst/>
            <a:rect l="0" t="0" r="0" b="0"/>
            <a:pathLst>
              <a:path w="46777" h="57042">
                <a:moveTo>
                  <a:pt x="35719" y="28477"/>
                </a:moveTo>
                <a:lnTo>
                  <a:pt x="35719" y="32269"/>
                </a:lnTo>
                <a:lnTo>
                  <a:pt x="36513" y="33387"/>
                </a:lnTo>
                <a:lnTo>
                  <a:pt x="37835" y="34131"/>
                </a:lnTo>
                <a:lnTo>
                  <a:pt x="41869" y="35327"/>
                </a:lnTo>
                <a:lnTo>
                  <a:pt x="41407" y="36218"/>
                </a:lnTo>
                <a:lnTo>
                  <a:pt x="40304" y="37607"/>
                </a:lnTo>
                <a:lnTo>
                  <a:pt x="35798" y="42675"/>
                </a:lnTo>
                <a:lnTo>
                  <a:pt x="34978" y="41911"/>
                </a:lnTo>
                <a:lnTo>
                  <a:pt x="22512" y="29557"/>
                </a:lnTo>
                <a:lnTo>
                  <a:pt x="22152" y="28403"/>
                </a:lnTo>
                <a:lnTo>
                  <a:pt x="21912" y="26840"/>
                </a:lnTo>
                <a:lnTo>
                  <a:pt x="21751" y="25005"/>
                </a:lnTo>
                <a:lnTo>
                  <a:pt x="21645" y="22987"/>
                </a:lnTo>
                <a:lnTo>
                  <a:pt x="21526" y="18629"/>
                </a:lnTo>
                <a:lnTo>
                  <a:pt x="21439" y="8429"/>
                </a:lnTo>
                <a:lnTo>
                  <a:pt x="22230" y="7174"/>
                </a:lnTo>
                <a:lnTo>
                  <a:pt x="23551" y="5544"/>
                </a:lnTo>
                <a:lnTo>
                  <a:pt x="27583" y="1016"/>
                </a:lnTo>
                <a:lnTo>
                  <a:pt x="28707" y="645"/>
                </a:lnTo>
                <a:lnTo>
                  <a:pt x="30250" y="397"/>
                </a:lnTo>
                <a:lnTo>
                  <a:pt x="34638" y="0"/>
                </a:lnTo>
                <a:lnTo>
                  <a:pt x="34999" y="761"/>
                </a:lnTo>
                <a:lnTo>
                  <a:pt x="35238" y="2062"/>
                </a:lnTo>
                <a:lnTo>
                  <a:pt x="35398" y="3723"/>
                </a:lnTo>
                <a:lnTo>
                  <a:pt x="36299" y="4831"/>
                </a:lnTo>
                <a:lnTo>
                  <a:pt x="37693" y="5569"/>
                </a:lnTo>
                <a:lnTo>
                  <a:pt x="39416" y="6062"/>
                </a:lnTo>
                <a:lnTo>
                  <a:pt x="40565" y="7183"/>
                </a:lnTo>
                <a:lnTo>
                  <a:pt x="41331" y="8725"/>
                </a:lnTo>
                <a:lnTo>
                  <a:pt x="41841" y="10547"/>
                </a:lnTo>
                <a:lnTo>
                  <a:pt x="42975" y="12555"/>
                </a:lnTo>
                <a:lnTo>
                  <a:pt x="44525" y="14687"/>
                </a:lnTo>
                <a:lnTo>
                  <a:pt x="46352" y="16903"/>
                </a:lnTo>
                <a:lnTo>
                  <a:pt x="46776" y="19967"/>
                </a:lnTo>
                <a:lnTo>
                  <a:pt x="46266" y="23597"/>
                </a:lnTo>
                <a:lnTo>
                  <a:pt x="45131" y="27605"/>
                </a:lnTo>
                <a:lnTo>
                  <a:pt x="44375" y="31071"/>
                </a:lnTo>
                <a:lnTo>
                  <a:pt x="43871" y="34175"/>
                </a:lnTo>
                <a:lnTo>
                  <a:pt x="43535" y="37038"/>
                </a:lnTo>
                <a:lnTo>
                  <a:pt x="43310" y="39741"/>
                </a:lnTo>
                <a:lnTo>
                  <a:pt x="43161" y="42336"/>
                </a:lnTo>
                <a:lnTo>
                  <a:pt x="43061" y="44860"/>
                </a:lnTo>
                <a:lnTo>
                  <a:pt x="42201" y="47337"/>
                </a:lnTo>
                <a:lnTo>
                  <a:pt x="40834" y="49781"/>
                </a:lnTo>
                <a:lnTo>
                  <a:pt x="36729" y="55616"/>
                </a:lnTo>
                <a:lnTo>
                  <a:pt x="35599" y="56095"/>
                </a:lnTo>
                <a:lnTo>
                  <a:pt x="34051" y="56414"/>
                </a:lnTo>
                <a:lnTo>
                  <a:pt x="29656" y="56926"/>
                </a:lnTo>
                <a:lnTo>
                  <a:pt x="28502" y="56968"/>
                </a:lnTo>
                <a:lnTo>
                  <a:pt x="20946" y="57035"/>
                </a:lnTo>
                <a:lnTo>
                  <a:pt x="18727" y="57041"/>
                </a:lnTo>
                <a:lnTo>
                  <a:pt x="17247" y="56251"/>
                </a:lnTo>
                <a:lnTo>
                  <a:pt x="16260" y="54931"/>
                </a:lnTo>
                <a:lnTo>
                  <a:pt x="15603" y="53256"/>
                </a:lnTo>
                <a:lnTo>
                  <a:pt x="14371" y="51347"/>
                </a:lnTo>
                <a:lnTo>
                  <a:pt x="12755" y="49280"/>
                </a:lnTo>
                <a:lnTo>
                  <a:pt x="10884" y="47108"/>
                </a:lnTo>
                <a:lnTo>
                  <a:pt x="9638" y="44866"/>
                </a:lnTo>
                <a:lnTo>
                  <a:pt x="8807" y="42578"/>
                </a:lnTo>
                <a:lnTo>
                  <a:pt x="8252" y="40259"/>
                </a:lnTo>
                <a:lnTo>
                  <a:pt x="7088" y="38713"/>
                </a:lnTo>
                <a:lnTo>
                  <a:pt x="5520" y="37682"/>
                </a:lnTo>
                <a:lnTo>
                  <a:pt x="3680" y="36995"/>
                </a:lnTo>
                <a:lnTo>
                  <a:pt x="2453" y="35743"/>
                </a:lnTo>
                <a:lnTo>
                  <a:pt x="1635" y="34115"/>
                </a:lnTo>
                <a:lnTo>
                  <a:pt x="1090" y="32235"/>
                </a:lnTo>
                <a:lnTo>
                  <a:pt x="726" y="30189"/>
                </a:lnTo>
                <a:lnTo>
                  <a:pt x="485" y="28031"/>
                </a:lnTo>
                <a:lnTo>
                  <a:pt x="323" y="25798"/>
                </a:lnTo>
                <a:lnTo>
                  <a:pt x="215" y="23516"/>
                </a:lnTo>
                <a:lnTo>
                  <a:pt x="95" y="18864"/>
                </a:lnTo>
                <a:lnTo>
                  <a:pt x="857" y="17306"/>
                </a:lnTo>
                <a:lnTo>
                  <a:pt x="2159" y="16267"/>
                </a:lnTo>
                <a:lnTo>
                  <a:pt x="3820" y="15574"/>
                </a:lnTo>
                <a:lnTo>
                  <a:pt x="4928" y="14319"/>
                </a:lnTo>
                <a:lnTo>
                  <a:pt x="5667" y="12688"/>
                </a:lnTo>
                <a:lnTo>
                  <a:pt x="6852" y="8160"/>
                </a:lnTo>
                <a:lnTo>
                  <a:pt x="7743" y="7789"/>
                </a:lnTo>
                <a:lnTo>
                  <a:pt x="9131" y="7541"/>
                </a:lnTo>
                <a:lnTo>
                  <a:pt x="10849" y="7376"/>
                </a:lnTo>
                <a:lnTo>
                  <a:pt x="11996" y="8060"/>
                </a:lnTo>
                <a:lnTo>
                  <a:pt x="12759" y="9309"/>
                </a:lnTo>
                <a:lnTo>
                  <a:pt x="13269" y="10936"/>
                </a:lnTo>
                <a:lnTo>
                  <a:pt x="14402" y="12020"/>
                </a:lnTo>
                <a:lnTo>
                  <a:pt x="15951" y="12743"/>
                </a:lnTo>
                <a:lnTo>
                  <a:pt x="20349" y="13904"/>
                </a:lnTo>
                <a:lnTo>
                  <a:pt x="20709" y="14793"/>
                </a:lnTo>
                <a:lnTo>
                  <a:pt x="20950" y="16179"/>
                </a:lnTo>
                <a:lnTo>
                  <a:pt x="21110" y="17897"/>
                </a:lnTo>
                <a:lnTo>
                  <a:pt x="21217" y="19836"/>
                </a:lnTo>
                <a:lnTo>
                  <a:pt x="21336" y="24107"/>
                </a:lnTo>
                <a:lnTo>
                  <a:pt x="20574" y="25564"/>
                </a:lnTo>
                <a:lnTo>
                  <a:pt x="19272" y="26535"/>
                </a:lnTo>
                <a:lnTo>
                  <a:pt x="17611" y="27183"/>
                </a:lnTo>
                <a:lnTo>
                  <a:pt x="16503" y="28408"/>
                </a:lnTo>
                <a:lnTo>
                  <a:pt x="15765" y="30018"/>
                </a:lnTo>
                <a:lnTo>
                  <a:pt x="15272" y="31886"/>
                </a:lnTo>
                <a:lnTo>
                  <a:pt x="14150" y="33131"/>
                </a:lnTo>
                <a:lnTo>
                  <a:pt x="12608" y="33961"/>
                </a:lnTo>
                <a:lnTo>
                  <a:pt x="10787" y="34514"/>
                </a:lnTo>
                <a:lnTo>
                  <a:pt x="8779" y="34883"/>
                </a:lnTo>
                <a:lnTo>
                  <a:pt x="6646" y="35129"/>
                </a:lnTo>
                <a:lnTo>
                  <a:pt x="0" y="356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5"/>
          <p:cNvSpPr/>
          <p:nvPr/>
        </p:nvSpPr>
        <p:spPr>
          <a:xfrm>
            <a:off x="4793484" y="2528985"/>
            <a:ext cx="49951" cy="49881"/>
          </a:xfrm>
          <a:custGeom>
            <a:avLst/>
            <a:gdLst/>
            <a:ahLst/>
            <a:cxnLst/>
            <a:rect l="0" t="0" r="0" b="0"/>
            <a:pathLst>
              <a:path w="49951" h="49881">
                <a:moveTo>
                  <a:pt x="21403" y="21333"/>
                </a:moveTo>
                <a:lnTo>
                  <a:pt x="21403" y="17541"/>
                </a:lnTo>
                <a:lnTo>
                  <a:pt x="22197" y="16424"/>
                </a:lnTo>
                <a:lnTo>
                  <a:pt x="23520" y="15679"/>
                </a:lnTo>
                <a:lnTo>
                  <a:pt x="27554" y="14484"/>
                </a:lnTo>
                <a:lnTo>
                  <a:pt x="27885" y="15180"/>
                </a:lnTo>
                <a:lnTo>
                  <a:pt x="28106" y="16437"/>
                </a:lnTo>
                <a:lnTo>
                  <a:pt x="28460" y="20366"/>
                </a:lnTo>
                <a:lnTo>
                  <a:pt x="29282" y="20689"/>
                </a:lnTo>
                <a:lnTo>
                  <a:pt x="30625" y="20904"/>
                </a:lnTo>
                <a:lnTo>
                  <a:pt x="34690" y="21248"/>
                </a:lnTo>
                <a:lnTo>
                  <a:pt x="35023" y="22070"/>
                </a:lnTo>
                <a:lnTo>
                  <a:pt x="35246" y="23412"/>
                </a:lnTo>
                <a:lnTo>
                  <a:pt x="35603" y="27476"/>
                </a:lnTo>
                <a:lnTo>
                  <a:pt x="35652" y="30149"/>
                </a:lnTo>
                <a:lnTo>
                  <a:pt x="35664" y="31973"/>
                </a:lnTo>
                <a:lnTo>
                  <a:pt x="34880" y="33983"/>
                </a:lnTo>
                <a:lnTo>
                  <a:pt x="33562" y="36116"/>
                </a:lnTo>
                <a:lnTo>
                  <a:pt x="29537" y="41451"/>
                </a:lnTo>
                <a:lnTo>
                  <a:pt x="28413" y="42683"/>
                </a:lnTo>
                <a:lnTo>
                  <a:pt x="22483" y="48800"/>
                </a:lnTo>
                <a:lnTo>
                  <a:pt x="21329" y="49169"/>
                </a:lnTo>
                <a:lnTo>
                  <a:pt x="19767" y="49416"/>
                </a:lnTo>
                <a:lnTo>
                  <a:pt x="17930" y="49580"/>
                </a:lnTo>
                <a:lnTo>
                  <a:pt x="15913" y="49689"/>
                </a:lnTo>
                <a:lnTo>
                  <a:pt x="8431" y="49880"/>
                </a:lnTo>
                <a:lnTo>
                  <a:pt x="7199" y="49095"/>
                </a:lnTo>
                <a:lnTo>
                  <a:pt x="5583" y="47779"/>
                </a:lnTo>
                <a:lnTo>
                  <a:pt x="1080" y="43755"/>
                </a:lnTo>
                <a:lnTo>
                  <a:pt x="711" y="42631"/>
                </a:lnTo>
                <a:lnTo>
                  <a:pt x="464" y="41088"/>
                </a:lnTo>
                <a:lnTo>
                  <a:pt x="300" y="39266"/>
                </a:lnTo>
                <a:lnTo>
                  <a:pt x="191" y="37257"/>
                </a:lnTo>
                <a:lnTo>
                  <a:pt x="69" y="32909"/>
                </a:lnTo>
                <a:lnTo>
                  <a:pt x="0" y="25998"/>
                </a:lnTo>
                <a:lnTo>
                  <a:pt x="785" y="23649"/>
                </a:lnTo>
                <a:lnTo>
                  <a:pt x="2101" y="21290"/>
                </a:lnTo>
                <a:lnTo>
                  <a:pt x="3773" y="18923"/>
                </a:lnTo>
                <a:lnTo>
                  <a:pt x="5681" y="16551"/>
                </a:lnTo>
                <a:lnTo>
                  <a:pt x="7746" y="14177"/>
                </a:lnTo>
                <a:lnTo>
                  <a:pt x="9917" y="11800"/>
                </a:lnTo>
                <a:lnTo>
                  <a:pt x="12159" y="10215"/>
                </a:lnTo>
                <a:lnTo>
                  <a:pt x="14446" y="9159"/>
                </a:lnTo>
                <a:lnTo>
                  <a:pt x="16765" y="8454"/>
                </a:lnTo>
                <a:lnTo>
                  <a:pt x="18311" y="7191"/>
                </a:lnTo>
                <a:lnTo>
                  <a:pt x="19342" y="5555"/>
                </a:lnTo>
                <a:lnTo>
                  <a:pt x="20029" y="3671"/>
                </a:lnTo>
                <a:lnTo>
                  <a:pt x="21281" y="2415"/>
                </a:lnTo>
                <a:lnTo>
                  <a:pt x="22909" y="1577"/>
                </a:lnTo>
                <a:lnTo>
                  <a:pt x="24788" y="1019"/>
                </a:lnTo>
                <a:lnTo>
                  <a:pt x="26835" y="647"/>
                </a:lnTo>
                <a:lnTo>
                  <a:pt x="28993" y="398"/>
                </a:lnTo>
                <a:lnTo>
                  <a:pt x="34368" y="0"/>
                </a:lnTo>
                <a:lnTo>
                  <a:pt x="35603" y="761"/>
                </a:lnTo>
                <a:lnTo>
                  <a:pt x="37219" y="2062"/>
                </a:lnTo>
                <a:lnTo>
                  <a:pt x="41725" y="6062"/>
                </a:lnTo>
                <a:lnTo>
                  <a:pt x="46298" y="10547"/>
                </a:lnTo>
                <a:lnTo>
                  <a:pt x="47525" y="12555"/>
                </a:lnTo>
                <a:lnTo>
                  <a:pt x="48342" y="14687"/>
                </a:lnTo>
                <a:lnTo>
                  <a:pt x="48887" y="16903"/>
                </a:lnTo>
                <a:lnTo>
                  <a:pt x="49251" y="19173"/>
                </a:lnTo>
                <a:lnTo>
                  <a:pt x="49494" y="21481"/>
                </a:lnTo>
                <a:lnTo>
                  <a:pt x="49883" y="27095"/>
                </a:lnTo>
                <a:lnTo>
                  <a:pt x="49936" y="29980"/>
                </a:lnTo>
                <a:lnTo>
                  <a:pt x="49950" y="31860"/>
                </a:lnTo>
                <a:lnTo>
                  <a:pt x="49165" y="33113"/>
                </a:lnTo>
                <a:lnTo>
                  <a:pt x="47849" y="33949"/>
                </a:lnTo>
                <a:lnTo>
                  <a:pt x="43825" y="35291"/>
                </a:lnTo>
                <a:lnTo>
                  <a:pt x="42701" y="35401"/>
                </a:lnTo>
                <a:lnTo>
                  <a:pt x="41158" y="35474"/>
                </a:lnTo>
                <a:lnTo>
                  <a:pt x="36771" y="35592"/>
                </a:lnTo>
                <a:lnTo>
                  <a:pt x="32218" y="35612"/>
                </a:lnTo>
                <a:lnTo>
                  <a:pt x="30995" y="34821"/>
                </a:lnTo>
                <a:lnTo>
                  <a:pt x="30178" y="33500"/>
                </a:lnTo>
                <a:lnTo>
                  <a:pt x="28869" y="29469"/>
                </a:lnTo>
                <a:lnTo>
                  <a:pt x="27968" y="28345"/>
                </a:lnTo>
                <a:lnTo>
                  <a:pt x="26573" y="26801"/>
                </a:lnTo>
                <a:lnTo>
                  <a:pt x="24850" y="24979"/>
                </a:lnTo>
                <a:lnTo>
                  <a:pt x="24495" y="22970"/>
                </a:lnTo>
                <a:lnTo>
                  <a:pt x="25052" y="20837"/>
                </a:lnTo>
                <a:lnTo>
                  <a:pt x="26217" y="18621"/>
                </a:lnTo>
                <a:lnTo>
                  <a:pt x="26993" y="16350"/>
                </a:lnTo>
                <a:lnTo>
                  <a:pt x="27511" y="14042"/>
                </a:lnTo>
                <a:lnTo>
                  <a:pt x="28547" y="7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"/>
          <p:cNvSpPr/>
          <p:nvPr/>
        </p:nvSpPr>
        <p:spPr>
          <a:xfrm>
            <a:off x="4950708" y="2271712"/>
            <a:ext cx="42745" cy="42855"/>
          </a:xfrm>
          <a:custGeom>
            <a:avLst/>
            <a:gdLst/>
            <a:ahLst/>
            <a:cxnLst/>
            <a:rect l="0" t="0" r="0" b="0"/>
            <a:pathLst>
              <a:path w="42745" h="42855">
                <a:moveTo>
                  <a:pt x="14198" y="0"/>
                </a:moveTo>
                <a:lnTo>
                  <a:pt x="27405" y="0"/>
                </a:lnTo>
                <a:lnTo>
                  <a:pt x="27766" y="794"/>
                </a:lnTo>
                <a:lnTo>
                  <a:pt x="28005" y="2117"/>
                </a:lnTo>
                <a:lnTo>
                  <a:pt x="28165" y="3792"/>
                </a:lnTo>
                <a:lnTo>
                  <a:pt x="28272" y="5703"/>
                </a:lnTo>
                <a:lnTo>
                  <a:pt x="28391" y="9943"/>
                </a:lnTo>
                <a:lnTo>
                  <a:pt x="28477" y="23849"/>
                </a:lnTo>
                <a:lnTo>
                  <a:pt x="27686" y="26218"/>
                </a:lnTo>
                <a:lnTo>
                  <a:pt x="26365" y="28591"/>
                </a:lnTo>
                <a:lnTo>
                  <a:pt x="24691" y="30967"/>
                </a:lnTo>
                <a:lnTo>
                  <a:pt x="22780" y="32551"/>
                </a:lnTo>
                <a:lnTo>
                  <a:pt x="20713" y="33607"/>
                </a:lnTo>
                <a:lnTo>
                  <a:pt x="18541" y="34311"/>
                </a:lnTo>
                <a:lnTo>
                  <a:pt x="17093" y="35574"/>
                </a:lnTo>
                <a:lnTo>
                  <a:pt x="16129" y="37210"/>
                </a:lnTo>
                <a:lnTo>
                  <a:pt x="14579" y="41746"/>
                </a:lnTo>
                <a:lnTo>
                  <a:pt x="13658" y="42118"/>
                </a:lnTo>
                <a:lnTo>
                  <a:pt x="12251" y="42366"/>
                </a:lnTo>
                <a:lnTo>
                  <a:pt x="7358" y="42833"/>
                </a:lnTo>
                <a:lnTo>
                  <a:pt x="3352" y="42854"/>
                </a:lnTo>
                <a:lnTo>
                  <a:pt x="2205" y="42063"/>
                </a:lnTo>
                <a:lnTo>
                  <a:pt x="1440" y="40742"/>
                </a:lnTo>
                <a:lnTo>
                  <a:pt x="930" y="39068"/>
                </a:lnTo>
                <a:lnTo>
                  <a:pt x="590" y="37158"/>
                </a:lnTo>
                <a:lnTo>
                  <a:pt x="364" y="35090"/>
                </a:lnTo>
                <a:lnTo>
                  <a:pt x="213" y="32919"/>
                </a:lnTo>
                <a:lnTo>
                  <a:pt x="112" y="30677"/>
                </a:lnTo>
                <a:lnTo>
                  <a:pt x="0" y="26070"/>
                </a:lnTo>
                <a:lnTo>
                  <a:pt x="764" y="23730"/>
                </a:lnTo>
                <a:lnTo>
                  <a:pt x="2067" y="21376"/>
                </a:lnTo>
                <a:lnTo>
                  <a:pt x="3729" y="19013"/>
                </a:lnTo>
                <a:lnTo>
                  <a:pt x="5631" y="16644"/>
                </a:lnTo>
                <a:lnTo>
                  <a:pt x="7693" y="14271"/>
                </a:lnTo>
                <a:lnTo>
                  <a:pt x="12913" y="8552"/>
                </a:lnTo>
                <a:lnTo>
                  <a:pt x="14135" y="8082"/>
                </a:lnTo>
                <a:lnTo>
                  <a:pt x="15743" y="7769"/>
                </a:lnTo>
                <a:lnTo>
                  <a:pt x="17610" y="7561"/>
                </a:lnTo>
                <a:lnTo>
                  <a:pt x="19647" y="6628"/>
                </a:lnTo>
                <a:lnTo>
                  <a:pt x="21800" y="5213"/>
                </a:lnTo>
                <a:lnTo>
                  <a:pt x="24028" y="3475"/>
                </a:lnTo>
                <a:lnTo>
                  <a:pt x="26308" y="2317"/>
                </a:lnTo>
                <a:lnTo>
                  <a:pt x="28621" y="1544"/>
                </a:lnTo>
                <a:lnTo>
                  <a:pt x="30957" y="1030"/>
                </a:lnTo>
                <a:lnTo>
                  <a:pt x="32514" y="1480"/>
                </a:lnTo>
                <a:lnTo>
                  <a:pt x="33553" y="2574"/>
                </a:lnTo>
                <a:lnTo>
                  <a:pt x="34245" y="4097"/>
                </a:lnTo>
                <a:lnTo>
                  <a:pt x="35500" y="5113"/>
                </a:lnTo>
                <a:lnTo>
                  <a:pt x="37130" y="5790"/>
                </a:lnTo>
                <a:lnTo>
                  <a:pt x="41658" y="6876"/>
                </a:lnTo>
                <a:lnTo>
                  <a:pt x="42030" y="7759"/>
                </a:lnTo>
                <a:lnTo>
                  <a:pt x="42277" y="9142"/>
                </a:lnTo>
                <a:lnTo>
                  <a:pt x="42443" y="10857"/>
                </a:lnTo>
                <a:lnTo>
                  <a:pt x="42553" y="12794"/>
                </a:lnTo>
                <a:lnTo>
                  <a:pt x="42744" y="20137"/>
                </a:lnTo>
                <a:lnTo>
                  <a:pt x="41960" y="21362"/>
                </a:lnTo>
                <a:lnTo>
                  <a:pt x="40643" y="22973"/>
                </a:lnTo>
                <a:lnTo>
                  <a:pt x="36620" y="27468"/>
                </a:lnTo>
                <a:lnTo>
                  <a:pt x="36289" y="28631"/>
                </a:lnTo>
                <a:lnTo>
                  <a:pt x="36069" y="30200"/>
                </a:lnTo>
                <a:lnTo>
                  <a:pt x="35922" y="32040"/>
                </a:lnTo>
                <a:lnTo>
                  <a:pt x="35031" y="33266"/>
                </a:lnTo>
                <a:lnTo>
                  <a:pt x="33643" y="34084"/>
                </a:lnTo>
                <a:lnTo>
                  <a:pt x="31924" y="34629"/>
                </a:lnTo>
                <a:lnTo>
                  <a:pt x="30777" y="34198"/>
                </a:lnTo>
                <a:lnTo>
                  <a:pt x="30013" y="33118"/>
                </a:lnTo>
                <a:lnTo>
                  <a:pt x="29504" y="31603"/>
                </a:lnTo>
                <a:lnTo>
                  <a:pt x="28371" y="30594"/>
                </a:lnTo>
                <a:lnTo>
                  <a:pt x="26821" y="29921"/>
                </a:lnTo>
                <a:lnTo>
                  <a:pt x="21342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"/>
          <p:cNvSpPr/>
          <p:nvPr/>
        </p:nvSpPr>
        <p:spPr>
          <a:xfrm>
            <a:off x="5072065" y="2007393"/>
            <a:ext cx="35717" cy="42835"/>
          </a:xfrm>
          <a:custGeom>
            <a:avLst/>
            <a:gdLst/>
            <a:ahLst/>
            <a:cxnLst/>
            <a:rect l="0" t="0" r="0" b="0"/>
            <a:pathLst>
              <a:path w="35717" h="42835">
                <a:moveTo>
                  <a:pt x="35716" y="0"/>
                </a:moveTo>
                <a:lnTo>
                  <a:pt x="35716" y="16793"/>
                </a:lnTo>
                <a:lnTo>
                  <a:pt x="34922" y="19133"/>
                </a:lnTo>
                <a:lnTo>
                  <a:pt x="33599" y="21487"/>
                </a:lnTo>
                <a:lnTo>
                  <a:pt x="31924" y="23849"/>
                </a:lnTo>
                <a:lnTo>
                  <a:pt x="30013" y="26219"/>
                </a:lnTo>
                <a:lnTo>
                  <a:pt x="27945" y="28592"/>
                </a:lnTo>
                <a:lnTo>
                  <a:pt x="22715" y="34311"/>
                </a:lnTo>
                <a:lnTo>
                  <a:pt x="18017" y="39094"/>
                </a:lnTo>
                <a:lnTo>
                  <a:pt x="15979" y="40351"/>
                </a:lnTo>
                <a:lnTo>
                  <a:pt x="13827" y="41188"/>
                </a:lnTo>
                <a:lnTo>
                  <a:pt x="11598" y="41746"/>
                </a:lnTo>
                <a:lnTo>
                  <a:pt x="9319" y="42118"/>
                </a:lnTo>
                <a:lnTo>
                  <a:pt x="7005" y="42367"/>
                </a:lnTo>
                <a:lnTo>
                  <a:pt x="407" y="42834"/>
                </a:lnTo>
                <a:lnTo>
                  <a:pt x="270" y="42050"/>
                </a:lnTo>
                <a:lnTo>
                  <a:pt x="179" y="40733"/>
                </a:lnTo>
                <a:lnTo>
                  <a:pt x="33" y="36709"/>
                </a:lnTo>
                <a:lnTo>
                  <a:pt x="0" y="25863"/>
                </a:lnTo>
                <a:lnTo>
                  <a:pt x="793" y="23592"/>
                </a:lnTo>
                <a:lnTo>
                  <a:pt x="2115" y="21284"/>
                </a:lnTo>
                <a:lnTo>
                  <a:pt x="3791" y="18952"/>
                </a:lnTo>
                <a:lnTo>
                  <a:pt x="4907" y="16604"/>
                </a:lnTo>
                <a:lnTo>
                  <a:pt x="5652" y="14244"/>
                </a:lnTo>
                <a:lnTo>
                  <a:pt x="6148" y="11877"/>
                </a:lnTo>
                <a:lnTo>
                  <a:pt x="7273" y="9506"/>
                </a:lnTo>
                <a:lnTo>
                  <a:pt x="8816" y="7131"/>
                </a:lnTo>
                <a:lnTo>
                  <a:pt x="10639" y="4754"/>
                </a:lnTo>
                <a:lnTo>
                  <a:pt x="12648" y="3169"/>
                </a:lnTo>
                <a:lnTo>
                  <a:pt x="14781" y="2113"/>
                </a:lnTo>
                <a:lnTo>
                  <a:pt x="16997" y="1409"/>
                </a:lnTo>
                <a:lnTo>
                  <a:pt x="19268" y="939"/>
                </a:lnTo>
                <a:lnTo>
                  <a:pt x="21576" y="626"/>
                </a:lnTo>
                <a:lnTo>
                  <a:pt x="27190" y="124"/>
                </a:lnTo>
                <a:lnTo>
                  <a:pt x="27651" y="876"/>
                </a:lnTo>
                <a:lnTo>
                  <a:pt x="27958" y="2172"/>
                </a:lnTo>
                <a:lnTo>
                  <a:pt x="28451" y="6162"/>
                </a:lnTo>
                <a:lnTo>
                  <a:pt x="28491" y="7283"/>
                </a:lnTo>
                <a:lnTo>
                  <a:pt x="28562" y="13209"/>
                </a:lnTo>
                <a:lnTo>
                  <a:pt x="28571" y="24136"/>
                </a:lnTo>
                <a:lnTo>
                  <a:pt x="27777" y="25616"/>
                </a:lnTo>
                <a:lnTo>
                  <a:pt x="26455" y="26602"/>
                </a:lnTo>
                <a:lnTo>
                  <a:pt x="24780" y="27260"/>
                </a:lnTo>
                <a:lnTo>
                  <a:pt x="23662" y="28492"/>
                </a:lnTo>
                <a:lnTo>
                  <a:pt x="22918" y="30107"/>
                </a:lnTo>
                <a:lnTo>
                  <a:pt x="21428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8"/>
          <p:cNvSpPr/>
          <p:nvPr/>
        </p:nvSpPr>
        <p:spPr>
          <a:xfrm>
            <a:off x="4429125" y="3336131"/>
            <a:ext cx="21431" cy="28573"/>
          </a:xfrm>
          <a:custGeom>
            <a:avLst/>
            <a:gdLst/>
            <a:ahLst/>
            <a:cxnLst/>
            <a:rect l="0" t="0" r="0" b="0"/>
            <a:pathLst>
              <a:path w="21431" h="28573">
                <a:moveTo>
                  <a:pt x="14287" y="7144"/>
                </a:moveTo>
                <a:lnTo>
                  <a:pt x="10171" y="7144"/>
                </a:lnTo>
                <a:lnTo>
                  <a:pt x="13589" y="7144"/>
                </a:lnTo>
                <a:lnTo>
                  <a:pt x="13821" y="7937"/>
                </a:lnTo>
                <a:lnTo>
                  <a:pt x="13977" y="9260"/>
                </a:lnTo>
                <a:lnTo>
                  <a:pt x="14226" y="13294"/>
                </a:lnTo>
                <a:lnTo>
                  <a:pt x="15040" y="14419"/>
                </a:lnTo>
                <a:lnTo>
                  <a:pt x="16376" y="15963"/>
                </a:lnTo>
                <a:lnTo>
                  <a:pt x="20432" y="20351"/>
                </a:lnTo>
                <a:lnTo>
                  <a:pt x="19972" y="21505"/>
                </a:lnTo>
                <a:lnTo>
                  <a:pt x="18870" y="23068"/>
                </a:lnTo>
                <a:lnTo>
                  <a:pt x="15193" y="27487"/>
                </a:lnTo>
                <a:lnTo>
                  <a:pt x="14097" y="27850"/>
                </a:lnTo>
                <a:lnTo>
                  <a:pt x="12572" y="28091"/>
                </a:lnTo>
                <a:lnTo>
                  <a:pt x="8216" y="28479"/>
                </a:lnTo>
                <a:lnTo>
                  <a:pt x="5503" y="28533"/>
                </a:lnTo>
                <a:lnTo>
                  <a:pt x="322" y="28572"/>
                </a:lnTo>
                <a:lnTo>
                  <a:pt x="215" y="27779"/>
                </a:lnTo>
                <a:lnTo>
                  <a:pt x="143" y="26457"/>
                </a:lnTo>
                <a:lnTo>
                  <a:pt x="28" y="22424"/>
                </a:lnTo>
                <a:lnTo>
                  <a:pt x="0" y="7446"/>
                </a:lnTo>
                <a:lnTo>
                  <a:pt x="794" y="7345"/>
                </a:lnTo>
                <a:lnTo>
                  <a:pt x="2116" y="7278"/>
                </a:lnTo>
                <a:lnTo>
                  <a:pt x="5703" y="7203"/>
                </a:lnTo>
                <a:lnTo>
                  <a:pt x="13000" y="7152"/>
                </a:lnTo>
                <a:lnTo>
                  <a:pt x="14223" y="7943"/>
                </a:lnTo>
                <a:lnTo>
                  <a:pt x="15832" y="9264"/>
                </a:lnTo>
                <a:lnTo>
                  <a:pt x="20325" y="13295"/>
                </a:lnTo>
                <a:lnTo>
                  <a:pt x="20694" y="14419"/>
                </a:lnTo>
                <a:lnTo>
                  <a:pt x="20939" y="15963"/>
                </a:lnTo>
                <a:lnTo>
                  <a:pt x="21402" y="21111"/>
                </a:lnTo>
                <a:lnTo>
                  <a:pt x="21430" y="28485"/>
                </a:lnTo>
                <a:lnTo>
                  <a:pt x="20637" y="28515"/>
                </a:lnTo>
                <a:lnTo>
                  <a:pt x="12612" y="28571"/>
                </a:lnTo>
                <a:lnTo>
                  <a:pt x="10789" y="28572"/>
                </a:lnTo>
                <a:lnTo>
                  <a:pt x="9574" y="27779"/>
                </a:lnTo>
                <a:lnTo>
                  <a:pt x="8763" y="26457"/>
                </a:lnTo>
                <a:lnTo>
                  <a:pt x="8224" y="24782"/>
                </a:lnTo>
                <a:lnTo>
                  <a:pt x="7070" y="23665"/>
                </a:lnTo>
                <a:lnTo>
                  <a:pt x="5507" y="22920"/>
                </a:lnTo>
                <a:lnTo>
                  <a:pt x="3671" y="22424"/>
                </a:lnTo>
                <a:lnTo>
                  <a:pt x="2447" y="21299"/>
                </a:lnTo>
                <a:lnTo>
                  <a:pt x="1632" y="19756"/>
                </a:lnTo>
                <a:lnTo>
                  <a:pt x="322" y="15367"/>
                </a:lnTo>
                <a:lnTo>
                  <a:pt x="215" y="14214"/>
                </a:lnTo>
                <a:lnTo>
                  <a:pt x="143" y="12651"/>
                </a:lnTo>
                <a:lnTo>
                  <a:pt x="8" y="7466"/>
                </a:lnTo>
                <a:lnTo>
                  <a:pt x="2" y="3446"/>
                </a:lnTo>
                <a:lnTo>
                  <a:pt x="795" y="2298"/>
                </a:lnTo>
                <a:lnTo>
                  <a:pt x="2117" y="1532"/>
                </a:lnTo>
                <a:lnTo>
                  <a:pt x="71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9"/>
          <p:cNvSpPr/>
          <p:nvPr/>
        </p:nvSpPr>
        <p:spPr>
          <a:xfrm>
            <a:off x="4286250" y="3593306"/>
            <a:ext cx="28567" cy="42855"/>
          </a:xfrm>
          <a:custGeom>
            <a:avLst/>
            <a:gdLst/>
            <a:ahLst/>
            <a:cxnLst/>
            <a:rect l="0" t="0" r="0" b="0"/>
            <a:pathLst>
              <a:path w="28567" h="42855">
                <a:moveTo>
                  <a:pt x="14287" y="0"/>
                </a:moveTo>
                <a:lnTo>
                  <a:pt x="20438" y="0"/>
                </a:lnTo>
                <a:lnTo>
                  <a:pt x="21563" y="794"/>
                </a:lnTo>
                <a:lnTo>
                  <a:pt x="23106" y="2116"/>
                </a:lnTo>
                <a:lnTo>
                  <a:pt x="27494" y="6151"/>
                </a:lnTo>
                <a:lnTo>
                  <a:pt x="27855" y="7275"/>
                </a:lnTo>
                <a:lnTo>
                  <a:pt x="28094" y="8819"/>
                </a:lnTo>
                <a:lnTo>
                  <a:pt x="28254" y="10642"/>
                </a:lnTo>
                <a:lnTo>
                  <a:pt x="28361" y="12651"/>
                </a:lnTo>
                <a:lnTo>
                  <a:pt x="28546" y="20118"/>
                </a:lnTo>
                <a:lnTo>
                  <a:pt x="28566" y="24834"/>
                </a:lnTo>
                <a:lnTo>
                  <a:pt x="27775" y="26875"/>
                </a:lnTo>
                <a:lnTo>
                  <a:pt x="26454" y="29029"/>
                </a:lnTo>
                <a:lnTo>
                  <a:pt x="22423" y="34397"/>
                </a:lnTo>
                <a:lnTo>
                  <a:pt x="22092" y="35631"/>
                </a:lnTo>
                <a:lnTo>
                  <a:pt x="21872" y="37248"/>
                </a:lnTo>
                <a:lnTo>
                  <a:pt x="21725" y="39119"/>
                </a:lnTo>
                <a:lnTo>
                  <a:pt x="20833" y="40367"/>
                </a:lnTo>
                <a:lnTo>
                  <a:pt x="19445" y="41199"/>
                </a:lnTo>
                <a:lnTo>
                  <a:pt x="15306" y="42534"/>
                </a:lnTo>
                <a:lnTo>
                  <a:pt x="14172" y="42643"/>
                </a:lnTo>
                <a:lnTo>
                  <a:pt x="12623" y="42716"/>
                </a:lnTo>
                <a:lnTo>
                  <a:pt x="7464" y="42854"/>
                </a:lnTo>
                <a:lnTo>
                  <a:pt x="7357" y="42063"/>
                </a:lnTo>
                <a:lnTo>
                  <a:pt x="7286" y="40742"/>
                </a:lnTo>
                <a:lnTo>
                  <a:pt x="7172" y="36711"/>
                </a:lnTo>
                <a:lnTo>
                  <a:pt x="7144" y="18028"/>
                </a:lnTo>
                <a:lnTo>
                  <a:pt x="7937" y="16781"/>
                </a:lnTo>
                <a:lnTo>
                  <a:pt x="9260" y="15950"/>
                </a:lnTo>
                <a:lnTo>
                  <a:pt x="14200" y="14316"/>
                </a:lnTo>
                <a:lnTo>
                  <a:pt x="18054" y="14296"/>
                </a:lnTo>
                <a:lnTo>
                  <a:pt x="19180" y="15087"/>
                </a:lnTo>
                <a:lnTo>
                  <a:pt x="19930" y="16408"/>
                </a:lnTo>
                <a:lnTo>
                  <a:pt x="21134" y="20439"/>
                </a:lnTo>
                <a:lnTo>
                  <a:pt x="21233" y="21563"/>
                </a:lnTo>
                <a:lnTo>
                  <a:pt x="21299" y="23107"/>
                </a:lnTo>
                <a:lnTo>
                  <a:pt x="21404" y="27495"/>
                </a:lnTo>
                <a:lnTo>
                  <a:pt x="20620" y="28648"/>
                </a:lnTo>
                <a:lnTo>
                  <a:pt x="19303" y="30211"/>
                </a:lnTo>
                <a:lnTo>
                  <a:pt x="14580" y="35396"/>
                </a:lnTo>
                <a:lnTo>
                  <a:pt x="13689" y="34710"/>
                </a:lnTo>
                <a:lnTo>
                  <a:pt x="12301" y="33459"/>
                </a:lnTo>
                <a:lnTo>
                  <a:pt x="8162" y="29540"/>
                </a:lnTo>
                <a:lnTo>
                  <a:pt x="3653" y="25068"/>
                </a:lnTo>
                <a:lnTo>
                  <a:pt x="2435" y="23062"/>
                </a:lnTo>
                <a:lnTo>
                  <a:pt x="1623" y="20931"/>
                </a:lnTo>
                <a:lnTo>
                  <a:pt x="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"/>
          <p:cNvSpPr/>
          <p:nvPr/>
        </p:nvSpPr>
        <p:spPr>
          <a:xfrm>
            <a:off x="4286250" y="360045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"/>
          <p:cNvSpPr/>
          <p:nvPr/>
        </p:nvSpPr>
        <p:spPr>
          <a:xfrm>
            <a:off x="4143375" y="3864777"/>
            <a:ext cx="28568" cy="35703"/>
          </a:xfrm>
          <a:custGeom>
            <a:avLst/>
            <a:gdLst/>
            <a:ahLst/>
            <a:cxnLst/>
            <a:rect l="0" t="0" r="0" b="0"/>
            <a:pathLst>
              <a:path w="28568" h="35703">
                <a:moveTo>
                  <a:pt x="0" y="14279"/>
                </a:moveTo>
                <a:lnTo>
                  <a:pt x="3792" y="14279"/>
                </a:lnTo>
                <a:lnTo>
                  <a:pt x="4909" y="13485"/>
                </a:lnTo>
                <a:lnTo>
                  <a:pt x="5654" y="12162"/>
                </a:lnTo>
                <a:lnTo>
                  <a:pt x="6150" y="10487"/>
                </a:lnTo>
                <a:lnTo>
                  <a:pt x="7275" y="9369"/>
                </a:lnTo>
                <a:lnTo>
                  <a:pt x="8819" y="8624"/>
                </a:lnTo>
                <a:lnTo>
                  <a:pt x="10641" y="8128"/>
                </a:lnTo>
                <a:lnTo>
                  <a:pt x="11857" y="8591"/>
                </a:lnTo>
                <a:lnTo>
                  <a:pt x="12667" y="9693"/>
                </a:lnTo>
                <a:lnTo>
                  <a:pt x="13207" y="11222"/>
                </a:lnTo>
                <a:lnTo>
                  <a:pt x="14361" y="12241"/>
                </a:lnTo>
                <a:lnTo>
                  <a:pt x="15924" y="12920"/>
                </a:lnTo>
                <a:lnTo>
                  <a:pt x="20343" y="14010"/>
                </a:lnTo>
                <a:lnTo>
                  <a:pt x="20706" y="14893"/>
                </a:lnTo>
                <a:lnTo>
                  <a:pt x="20947" y="16276"/>
                </a:lnTo>
                <a:lnTo>
                  <a:pt x="21335" y="20406"/>
                </a:lnTo>
                <a:lnTo>
                  <a:pt x="21367" y="21538"/>
                </a:lnTo>
                <a:lnTo>
                  <a:pt x="21428" y="32038"/>
                </a:lnTo>
                <a:lnTo>
                  <a:pt x="20635" y="33262"/>
                </a:lnTo>
                <a:lnTo>
                  <a:pt x="19313" y="34078"/>
                </a:lnTo>
                <a:lnTo>
                  <a:pt x="14581" y="35615"/>
                </a:lnTo>
                <a:lnTo>
                  <a:pt x="13689" y="35646"/>
                </a:lnTo>
                <a:lnTo>
                  <a:pt x="8162" y="35702"/>
                </a:lnTo>
                <a:lnTo>
                  <a:pt x="7823" y="34911"/>
                </a:lnTo>
                <a:lnTo>
                  <a:pt x="7596" y="33590"/>
                </a:lnTo>
                <a:lnTo>
                  <a:pt x="7233" y="29558"/>
                </a:lnTo>
                <a:lnTo>
                  <a:pt x="6409" y="28434"/>
                </a:lnTo>
                <a:lnTo>
                  <a:pt x="5067" y="26891"/>
                </a:lnTo>
                <a:lnTo>
                  <a:pt x="1001" y="22503"/>
                </a:lnTo>
                <a:lnTo>
                  <a:pt x="667" y="21349"/>
                </a:lnTo>
                <a:lnTo>
                  <a:pt x="444" y="19786"/>
                </a:lnTo>
                <a:lnTo>
                  <a:pt x="296" y="17951"/>
                </a:lnTo>
                <a:lnTo>
                  <a:pt x="991" y="15933"/>
                </a:lnTo>
                <a:lnTo>
                  <a:pt x="2248" y="13794"/>
                </a:lnTo>
                <a:lnTo>
                  <a:pt x="6177" y="8450"/>
                </a:lnTo>
                <a:lnTo>
                  <a:pt x="6499" y="7218"/>
                </a:lnTo>
                <a:lnTo>
                  <a:pt x="6714" y="5603"/>
                </a:lnTo>
                <a:lnTo>
                  <a:pt x="6857" y="3732"/>
                </a:lnTo>
                <a:lnTo>
                  <a:pt x="7746" y="2485"/>
                </a:lnTo>
                <a:lnTo>
                  <a:pt x="9133" y="1654"/>
                </a:lnTo>
                <a:lnTo>
                  <a:pt x="13269" y="320"/>
                </a:lnTo>
                <a:lnTo>
                  <a:pt x="14402" y="210"/>
                </a:lnTo>
                <a:lnTo>
                  <a:pt x="15951" y="137"/>
                </a:lnTo>
                <a:lnTo>
                  <a:pt x="21110" y="0"/>
                </a:lnTo>
                <a:lnTo>
                  <a:pt x="22011" y="791"/>
                </a:lnTo>
                <a:lnTo>
                  <a:pt x="25128" y="3786"/>
                </a:lnTo>
                <a:lnTo>
                  <a:pt x="26277" y="5696"/>
                </a:lnTo>
                <a:lnTo>
                  <a:pt x="27043" y="7763"/>
                </a:lnTo>
                <a:lnTo>
                  <a:pt x="27553" y="9935"/>
                </a:lnTo>
                <a:lnTo>
                  <a:pt x="27894" y="12177"/>
                </a:lnTo>
                <a:lnTo>
                  <a:pt x="28121" y="14465"/>
                </a:lnTo>
                <a:lnTo>
                  <a:pt x="28485" y="20048"/>
                </a:lnTo>
                <a:lnTo>
                  <a:pt x="28535" y="22929"/>
                </a:lnTo>
                <a:lnTo>
                  <a:pt x="28567" y="27453"/>
                </a:lnTo>
                <a:lnTo>
                  <a:pt x="27776" y="27824"/>
                </a:lnTo>
                <a:lnTo>
                  <a:pt x="26454" y="28071"/>
                </a:lnTo>
                <a:lnTo>
                  <a:pt x="21431" y="2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2"/>
          <p:cNvSpPr/>
          <p:nvPr/>
        </p:nvSpPr>
        <p:spPr>
          <a:xfrm>
            <a:off x="4014787" y="4117892"/>
            <a:ext cx="28273" cy="32599"/>
          </a:xfrm>
          <a:custGeom>
            <a:avLst/>
            <a:gdLst/>
            <a:ahLst/>
            <a:cxnLst/>
            <a:rect l="0" t="0" r="0" b="0"/>
            <a:pathLst>
              <a:path w="28273" h="32599">
                <a:moveTo>
                  <a:pt x="0" y="11195"/>
                </a:moveTo>
                <a:lnTo>
                  <a:pt x="0" y="7403"/>
                </a:lnTo>
                <a:lnTo>
                  <a:pt x="794" y="6285"/>
                </a:lnTo>
                <a:lnTo>
                  <a:pt x="2117" y="5541"/>
                </a:lnTo>
                <a:lnTo>
                  <a:pt x="7057" y="4077"/>
                </a:lnTo>
                <a:lnTo>
                  <a:pt x="10911" y="4059"/>
                </a:lnTo>
                <a:lnTo>
                  <a:pt x="12036" y="4850"/>
                </a:lnTo>
                <a:lnTo>
                  <a:pt x="12787" y="6172"/>
                </a:lnTo>
                <a:lnTo>
                  <a:pt x="13287" y="7846"/>
                </a:lnTo>
                <a:lnTo>
                  <a:pt x="14414" y="8962"/>
                </a:lnTo>
                <a:lnTo>
                  <a:pt x="15959" y="9706"/>
                </a:lnTo>
                <a:lnTo>
                  <a:pt x="17783" y="10203"/>
                </a:lnTo>
                <a:lnTo>
                  <a:pt x="19000" y="11327"/>
                </a:lnTo>
                <a:lnTo>
                  <a:pt x="19810" y="12870"/>
                </a:lnTo>
                <a:lnTo>
                  <a:pt x="21111" y="17259"/>
                </a:lnTo>
                <a:lnTo>
                  <a:pt x="21218" y="18412"/>
                </a:lnTo>
                <a:lnTo>
                  <a:pt x="21289" y="19975"/>
                </a:lnTo>
                <a:lnTo>
                  <a:pt x="21403" y="24395"/>
                </a:lnTo>
                <a:lnTo>
                  <a:pt x="21423" y="28953"/>
                </a:lnTo>
                <a:lnTo>
                  <a:pt x="20632" y="30177"/>
                </a:lnTo>
                <a:lnTo>
                  <a:pt x="19311" y="30993"/>
                </a:lnTo>
                <a:lnTo>
                  <a:pt x="14581" y="32531"/>
                </a:lnTo>
                <a:lnTo>
                  <a:pt x="13690" y="32563"/>
                </a:lnTo>
                <a:lnTo>
                  <a:pt x="10582" y="32598"/>
                </a:lnTo>
                <a:lnTo>
                  <a:pt x="9436" y="31814"/>
                </a:lnTo>
                <a:lnTo>
                  <a:pt x="8672" y="30497"/>
                </a:lnTo>
                <a:lnTo>
                  <a:pt x="7445" y="26473"/>
                </a:lnTo>
                <a:lnTo>
                  <a:pt x="6551" y="26143"/>
                </a:lnTo>
                <a:lnTo>
                  <a:pt x="5161" y="25923"/>
                </a:lnTo>
                <a:lnTo>
                  <a:pt x="3441" y="25776"/>
                </a:lnTo>
                <a:lnTo>
                  <a:pt x="2294" y="24884"/>
                </a:lnTo>
                <a:lnTo>
                  <a:pt x="1529" y="23497"/>
                </a:lnTo>
                <a:lnTo>
                  <a:pt x="1019" y="21777"/>
                </a:lnTo>
                <a:lnTo>
                  <a:pt x="680" y="19837"/>
                </a:lnTo>
                <a:lnTo>
                  <a:pt x="453" y="17750"/>
                </a:lnTo>
                <a:lnTo>
                  <a:pt x="90" y="12490"/>
                </a:lnTo>
                <a:lnTo>
                  <a:pt x="853" y="11265"/>
                </a:lnTo>
                <a:lnTo>
                  <a:pt x="2156" y="9654"/>
                </a:lnTo>
                <a:lnTo>
                  <a:pt x="6852" y="4379"/>
                </a:lnTo>
                <a:lnTo>
                  <a:pt x="10850" y="356"/>
                </a:lnTo>
                <a:lnTo>
                  <a:pt x="11996" y="0"/>
                </a:lnTo>
                <a:lnTo>
                  <a:pt x="12760" y="557"/>
                </a:lnTo>
                <a:lnTo>
                  <a:pt x="13269" y="1722"/>
                </a:lnTo>
                <a:lnTo>
                  <a:pt x="14402" y="2498"/>
                </a:lnTo>
                <a:lnTo>
                  <a:pt x="15951" y="3016"/>
                </a:lnTo>
                <a:lnTo>
                  <a:pt x="17778" y="3361"/>
                </a:lnTo>
                <a:lnTo>
                  <a:pt x="18996" y="4385"/>
                </a:lnTo>
                <a:lnTo>
                  <a:pt x="19807" y="5861"/>
                </a:lnTo>
                <a:lnTo>
                  <a:pt x="21111" y="10141"/>
                </a:lnTo>
                <a:lnTo>
                  <a:pt x="22011" y="11286"/>
                </a:lnTo>
                <a:lnTo>
                  <a:pt x="23406" y="12844"/>
                </a:lnTo>
                <a:lnTo>
                  <a:pt x="27554" y="17254"/>
                </a:lnTo>
                <a:lnTo>
                  <a:pt x="27894" y="18409"/>
                </a:lnTo>
                <a:lnTo>
                  <a:pt x="28121" y="19973"/>
                </a:lnTo>
                <a:lnTo>
                  <a:pt x="28272" y="21809"/>
                </a:lnTo>
                <a:lnTo>
                  <a:pt x="27580" y="23034"/>
                </a:lnTo>
                <a:lnTo>
                  <a:pt x="26324" y="23850"/>
                </a:lnTo>
                <a:lnTo>
                  <a:pt x="22398" y="25160"/>
                </a:lnTo>
                <a:lnTo>
                  <a:pt x="22076" y="26061"/>
                </a:lnTo>
                <a:lnTo>
                  <a:pt x="21861" y="27456"/>
                </a:lnTo>
                <a:lnTo>
                  <a:pt x="21718" y="29180"/>
                </a:lnTo>
                <a:lnTo>
                  <a:pt x="20829" y="30328"/>
                </a:lnTo>
                <a:lnTo>
                  <a:pt x="19442" y="31095"/>
                </a:lnTo>
                <a:lnTo>
                  <a:pt x="17724" y="31605"/>
                </a:lnTo>
                <a:lnTo>
                  <a:pt x="16578" y="31152"/>
                </a:lnTo>
                <a:lnTo>
                  <a:pt x="15815" y="30056"/>
                </a:lnTo>
                <a:lnTo>
                  <a:pt x="14288" y="254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"/>
          <p:cNvSpPr/>
          <p:nvPr/>
        </p:nvSpPr>
        <p:spPr>
          <a:xfrm>
            <a:off x="3871912" y="4393496"/>
            <a:ext cx="21432" cy="28457"/>
          </a:xfrm>
          <a:custGeom>
            <a:avLst/>
            <a:gdLst/>
            <a:ahLst/>
            <a:cxnLst/>
            <a:rect l="0" t="0" r="0" b="0"/>
            <a:pathLst>
              <a:path w="21432" h="28457">
                <a:moveTo>
                  <a:pt x="0" y="7054"/>
                </a:moveTo>
                <a:lnTo>
                  <a:pt x="17760" y="7054"/>
                </a:lnTo>
                <a:lnTo>
                  <a:pt x="18984" y="7848"/>
                </a:lnTo>
                <a:lnTo>
                  <a:pt x="19800" y="9170"/>
                </a:lnTo>
                <a:lnTo>
                  <a:pt x="21109" y="13204"/>
                </a:lnTo>
                <a:lnTo>
                  <a:pt x="21216" y="14329"/>
                </a:lnTo>
                <a:lnTo>
                  <a:pt x="21288" y="15873"/>
                </a:lnTo>
                <a:lnTo>
                  <a:pt x="21403" y="20261"/>
                </a:lnTo>
                <a:lnTo>
                  <a:pt x="21431" y="28456"/>
                </a:lnTo>
                <a:lnTo>
                  <a:pt x="15280" y="22332"/>
                </a:lnTo>
                <a:lnTo>
                  <a:pt x="14949" y="21208"/>
                </a:lnTo>
                <a:lnTo>
                  <a:pt x="14729" y="19664"/>
                </a:lnTo>
                <a:lnTo>
                  <a:pt x="14582" y="17842"/>
                </a:lnTo>
                <a:lnTo>
                  <a:pt x="14484" y="15834"/>
                </a:lnTo>
                <a:lnTo>
                  <a:pt x="14295" y="7443"/>
                </a:lnTo>
                <a:lnTo>
                  <a:pt x="14288" y="937"/>
                </a:lnTo>
                <a:lnTo>
                  <a:pt x="15082" y="594"/>
                </a:lnTo>
                <a:lnTo>
                  <a:pt x="16404" y="366"/>
                </a:lnTo>
                <a:lnTo>
                  <a:pt x="20438" y="0"/>
                </a:lnTo>
                <a:lnTo>
                  <a:pt x="20769" y="764"/>
                </a:lnTo>
                <a:lnTo>
                  <a:pt x="20990" y="2067"/>
                </a:lnTo>
                <a:lnTo>
                  <a:pt x="21344" y="6069"/>
                </a:lnTo>
                <a:lnTo>
                  <a:pt x="21392" y="8732"/>
                </a:lnTo>
                <a:lnTo>
                  <a:pt x="21431" y="141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4"/>
          <p:cNvSpPr/>
          <p:nvPr/>
        </p:nvSpPr>
        <p:spPr>
          <a:xfrm>
            <a:off x="3843337" y="1878806"/>
            <a:ext cx="1343026" cy="2607470"/>
          </a:xfrm>
          <a:custGeom>
            <a:avLst/>
            <a:gdLst/>
            <a:ahLst/>
            <a:cxnLst/>
            <a:rect l="0" t="0" r="0" b="0"/>
            <a:pathLst>
              <a:path w="1343026" h="2607470">
                <a:moveTo>
                  <a:pt x="0" y="2607469"/>
                </a:moveTo>
                <a:lnTo>
                  <a:pt x="24903" y="2582566"/>
                </a:lnTo>
                <a:lnTo>
                  <a:pt x="26127" y="2580548"/>
                </a:lnTo>
                <a:lnTo>
                  <a:pt x="28644" y="2573916"/>
                </a:lnTo>
                <a:lnTo>
                  <a:pt x="33270" y="2566923"/>
                </a:lnTo>
                <a:lnTo>
                  <a:pt x="35787" y="2559825"/>
                </a:lnTo>
                <a:lnTo>
                  <a:pt x="40413" y="2552694"/>
                </a:lnTo>
                <a:lnTo>
                  <a:pt x="41774" y="2547935"/>
                </a:lnTo>
                <a:lnTo>
                  <a:pt x="42540" y="2540793"/>
                </a:lnTo>
                <a:lnTo>
                  <a:pt x="43441" y="2538411"/>
                </a:lnTo>
                <a:lnTo>
                  <a:pt x="47708" y="2531269"/>
                </a:lnTo>
                <a:lnTo>
                  <a:pt x="48985" y="2526506"/>
                </a:lnTo>
                <a:lnTo>
                  <a:pt x="49704" y="2519362"/>
                </a:lnTo>
                <a:lnTo>
                  <a:pt x="50598" y="2516981"/>
                </a:lnTo>
                <a:lnTo>
                  <a:pt x="54856" y="2509837"/>
                </a:lnTo>
                <a:lnTo>
                  <a:pt x="56131" y="2505075"/>
                </a:lnTo>
                <a:lnTo>
                  <a:pt x="57060" y="2490787"/>
                </a:lnTo>
                <a:lnTo>
                  <a:pt x="57884" y="2488406"/>
                </a:lnTo>
                <a:lnTo>
                  <a:pt x="62042" y="2481262"/>
                </a:lnTo>
                <a:lnTo>
                  <a:pt x="63293" y="2476500"/>
                </a:lnTo>
                <a:lnTo>
                  <a:pt x="64420" y="2474912"/>
                </a:lnTo>
                <a:lnTo>
                  <a:pt x="65966" y="2473854"/>
                </a:lnTo>
                <a:lnTo>
                  <a:pt x="67790" y="2473148"/>
                </a:lnTo>
                <a:lnTo>
                  <a:pt x="74149" y="2468363"/>
                </a:lnTo>
                <a:lnTo>
                  <a:pt x="75626" y="2466313"/>
                </a:lnTo>
                <a:lnTo>
                  <a:pt x="78499" y="2459635"/>
                </a:lnTo>
                <a:lnTo>
                  <a:pt x="83231" y="2452629"/>
                </a:lnTo>
                <a:lnTo>
                  <a:pt x="84617" y="2447899"/>
                </a:lnTo>
                <a:lnTo>
                  <a:pt x="85780" y="2446320"/>
                </a:lnTo>
                <a:lnTo>
                  <a:pt x="87349" y="2445268"/>
                </a:lnTo>
                <a:lnTo>
                  <a:pt x="89189" y="2444566"/>
                </a:lnTo>
                <a:lnTo>
                  <a:pt x="90416" y="2443304"/>
                </a:lnTo>
                <a:lnTo>
                  <a:pt x="91233" y="2441669"/>
                </a:lnTo>
                <a:lnTo>
                  <a:pt x="91779" y="2439786"/>
                </a:lnTo>
                <a:lnTo>
                  <a:pt x="94501" y="2435576"/>
                </a:lnTo>
                <a:lnTo>
                  <a:pt x="96338" y="2433343"/>
                </a:lnTo>
                <a:lnTo>
                  <a:pt x="97563" y="2431060"/>
                </a:lnTo>
                <a:lnTo>
                  <a:pt x="100081" y="2424054"/>
                </a:lnTo>
                <a:lnTo>
                  <a:pt x="103482" y="2419324"/>
                </a:lnTo>
                <a:lnTo>
                  <a:pt x="105501" y="2417745"/>
                </a:lnTo>
                <a:lnTo>
                  <a:pt x="107640" y="2416693"/>
                </a:lnTo>
                <a:lnTo>
                  <a:pt x="109860" y="2415991"/>
                </a:lnTo>
                <a:lnTo>
                  <a:pt x="111340" y="2414729"/>
                </a:lnTo>
                <a:lnTo>
                  <a:pt x="112326" y="2413094"/>
                </a:lnTo>
                <a:lnTo>
                  <a:pt x="112985" y="2411211"/>
                </a:lnTo>
                <a:lnTo>
                  <a:pt x="115832" y="2407001"/>
                </a:lnTo>
                <a:lnTo>
                  <a:pt x="117703" y="2404768"/>
                </a:lnTo>
                <a:lnTo>
                  <a:pt x="118950" y="2402485"/>
                </a:lnTo>
                <a:lnTo>
                  <a:pt x="120335" y="2397831"/>
                </a:lnTo>
                <a:lnTo>
                  <a:pt x="121499" y="2396273"/>
                </a:lnTo>
                <a:lnTo>
                  <a:pt x="123068" y="2395234"/>
                </a:lnTo>
                <a:lnTo>
                  <a:pt x="124907" y="2394541"/>
                </a:lnTo>
                <a:lnTo>
                  <a:pt x="126135" y="2393286"/>
                </a:lnTo>
                <a:lnTo>
                  <a:pt x="126952" y="2391655"/>
                </a:lnTo>
                <a:lnTo>
                  <a:pt x="127861" y="2387726"/>
                </a:lnTo>
                <a:lnTo>
                  <a:pt x="128264" y="2383335"/>
                </a:lnTo>
                <a:lnTo>
                  <a:pt x="129166" y="2381052"/>
                </a:lnTo>
                <a:lnTo>
                  <a:pt x="133433" y="2374047"/>
                </a:lnTo>
                <a:lnTo>
                  <a:pt x="134710" y="2369318"/>
                </a:lnTo>
                <a:lnTo>
                  <a:pt x="135429" y="2362192"/>
                </a:lnTo>
                <a:lnTo>
                  <a:pt x="136323" y="2359813"/>
                </a:lnTo>
                <a:lnTo>
                  <a:pt x="139434" y="2355054"/>
                </a:lnTo>
                <a:lnTo>
                  <a:pt x="141375" y="2353467"/>
                </a:lnTo>
                <a:lnTo>
                  <a:pt x="143462" y="2352409"/>
                </a:lnTo>
                <a:lnTo>
                  <a:pt x="145648" y="2351704"/>
                </a:lnTo>
                <a:lnTo>
                  <a:pt x="147105" y="2350440"/>
                </a:lnTo>
                <a:lnTo>
                  <a:pt x="148076" y="2348804"/>
                </a:lnTo>
                <a:lnTo>
                  <a:pt x="148724" y="2346919"/>
                </a:lnTo>
                <a:lnTo>
                  <a:pt x="151560" y="2342709"/>
                </a:lnTo>
                <a:lnTo>
                  <a:pt x="153427" y="2340474"/>
                </a:lnTo>
                <a:lnTo>
                  <a:pt x="154672" y="2338191"/>
                </a:lnTo>
                <a:lnTo>
                  <a:pt x="156056" y="2333538"/>
                </a:lnTo>
                <a:lnTo>
                  <a:pt x="157738" y="2323289"/>
                </a:lnTo>
                <a:lnTo>
                  <a:pt x="162774" y="2308917"/>
                </a:lnTo>
                <a:lnTo>
                  <a:pt x="164004" y="2298200"/>
                </a:lnTo>
                <a:lnTo>
                  <a:pt x="164898" y="2295720"/>
                </a:lnTo>
                <a:lnTo>
                  <a:pt x="169156" y="2288439"/>
                </a:lnTo>
                <a:lnTo>
                  <a:pt x="171564" y="2281255"/>
                </a:lnTo>
                <a:lnTo>
                  <a:pt x="176158" y="2274099"/>
                </a:lnTo>
                <a:lnTo>
                  <a:pt x="178273" y="2265980"/>
                </a:lnTo>
                <a:lnTo>
                  <a:pt x="183440" y="2259144"/>
                </a:lnTo>
                <a:lnTo>
                  <a:pt x="185850" y="2252466"/>
                </a:lnTo>
                <a:lnTo>
                  <a:pt x="190445" y="2245460"/>
                </a:lnTo>
                <a:lnTo>
                  <a:pt x="192953" y="2238358"/>
                </a:lnTo>
                <a:lnTo>
                  <a:pt x="197577" y="2231226"/>
                </a:lnTo>
                <a:lnTo>
                  <a:pt x="198937" y="2226466"/>
                </a:lnTo>
                <a:lnTo>
                  <a:pt x="200094" y="2224879"/>
                </a:lnTo>
                <a:lnTo>
                  <a:pt x="201658" y="2223821"/>
                </a:lnTo>
                <a:lnTo>
                  <a:pt x="203495" y="2223116"/>
                </a:lnTo>
                <a:lnTo>
                  <a:pt x="204720" y="2221853"/>
                </a:lnTo>
                <a:lnTo>
                  <a:pt x="205536" y="2220216"/>
                </a:lnTo>
                <a:lnTo>
                  <a:pt x="206080" y="2218332"/>
                </a:lnTo>
                <a:lnTo>
                  <a:pt x="208802" y="2214121"/>
                </a:lnTo>
                <a:lnTo>
                  <a:pt x="210639" y="2211887"/>
                </a:lnTo>
                <a:lnTo>
                  <a:pt x="211863" y="2209603"/>
                </a:lnTo>
                <a:lnTo>
                  <a:pt x="214381" y="2202598"/>
                </a:lnTo>
                <a:lnTo>
                  <a:pt x="219007" y="2195495"/>
                </a:lnTo>
                <a:lnTo>
                  <a:pt x="220368" y="2190742"/>
                </a:lnTo>
                <a:lnTo>
                  <a:pt x="221134" y="2183604"/>
                </a:lnTo>
                <a:lnTo>
                  <a:pt x="222035" y="2181223"/>
                </a:lnTo>
                <a:lnTo>
                  <a:pt x="227579" y="2173111"/>
                </a:lnTo>
                <a:lnTo>
                  <a:pt x="232090" y="2168326"/>
                </a:lnTo>
                <a:lnTo>
                  <a:pt x="233308" y="2166275"/>
                </a:lnTo>
                <a:lnTo>
                  <a:pt x="234661" y="2161881"/>
                </a:lnTo>
                <a:lnTo>
                  <a:pt x="235816" y="2160391"/>
                </a:lnTo>
                <a:lnTo>
                  <a:pt x="237379" y="2159398"/>
                </a:lnTo>
                <a:lnTo>
                  <a:pt x="239215" y="2158737"/>
                </a:lnTo>
                <a:lnTo>
                  <a:pt x="240439" y="2157501"/>
                </a:lnTo>
                <a:lnTo>
                  <a:pt x="241255" y="2155884"/>
                </a:lnTo>
                <a:lnTo>
                  <a:pt x="241800" y="2154012"/>
                </a:lnTo>
                <a:lnTo>
                  <a:pt x="244521" y="2149816"/>
                </a:lnTo>
                <a:lnTo>
                  <a:pt x="253501" y="2139724"/>
                </a:lnTo>
                <a:lnTo>
                  <a:pt x="254726" y="2137682"/>
                </a:lnTo>
                <a:lnTo>
                  <a:pt x="256853" y="2130159"/>
                </a:lnTo>
                <a:lnTo>
                  <a:pt x="262021" y="2123395"/>
                </a:lnTo>
                <a:lnTo>
                  <a:pt x="263297" y="2119010"/>
                </a:lnTo>
                <a:lnTo>
                  <a:pt x="264432" y="2117523"/>
                </a:lnTo>
                <a:lnTo>
                  <a:pt x="265982" y="2116532"/>
                </a:lnTo>
                <a:lnTo>
                  <a:pt x="267808" y="2115871"/>
                </a:lnTo>
                <a:lnTo>
                  <a:pt x="269027" y="2114637"/>
                </a:lnTo>
                <a:lnTo>
                  <a:pt x="269838" y="2113021"/>
                </a:lnTo>
                <a:lnTo>
                  <a:pt x="270380" y="2111149"/>
                </a:lnTo>
                <a:lnTo>
                  <a:pt x="271535" y="2109901"/>
                </a:lnTo>
                <a:lnTo>
                  <a:pt x="273098" y="2109069"/>
                </a:lnTo>
                <a:lnTo>
                  <a:pt x="274934" y="2108515"/>
                </a:lnTo>
                <a:lnTo>
                  <a:pt x="276158" y="2107351"/>
                </a:lnTo>
                <a:lnTo>
                  <a:pt x="276974" y="2105782"/>
                </a:lnTo>
                <a:lnTo>
                  <a:pt x="277518" y="2103942"/>
                </a:lnTo>
                <a:lnTo>
                  <a:pt x="280239" y="2099781"/>
                </a:lnTo>
                <a:lnTo>
                  <a:pt x="282077" y="2097560"/>
                </a:lnTo>
                <a:lnTo>
                  <a:pt x="283301" y="2095286"/>
                </a:lnTo>
                <a:lnTo>
                  <a:pt x="284661" y="2090642"/>
                </a:lnTo>
                <a:lnTo>
                  <a:pt x="285818" y="2089086"/>
                </a:lnTo>
                <a:lnTo>
                  <a:pt x="287383" y="2088049"/>
                </a:lnTo>
                <a:lnTo>
                  <a:pt x="289220" y="2087358"/>
                </a:lnTo>
                <a:lnTo>
                  <a:pt x="290445" y="2086103"/>
                </a:lnTo>
                <a:lnTo>
                  <a:pt x="291261" y="2084473"/>
                </a:lnTo>
                <a:lnTo>
                  <a:pt x="291805" y="2082592"/>
                </a:lnTo>
                <a:lnTo>
                  <a:pt x="294527" y="2078386"/>
                </a:lnTo>
                <a:lnTo>
                  <a:pt x="296364" y="2076153"/>
                </a:lnTo>
                <a:lnTo>
                  <a:pt x="297588" y="2073871"/>
                </a:lnTo>
                <a:lnTo>
                  <a:pt x="300106" y="2066866"/>
                </a:lnTo>
                <a:lnTo>
                  <a:pt x="304732" y="2059764"/>
                </a:lnTo>
                <a:lnTo>
                  <a:pt x="306093" y="2055011"/>
                </a:lnTo>
                <a:lnTo>
                  <a:pt x="306859" y="2047872"/>
                </a:lnTo>
                <a:lnTo>
                  <a:pt x="307760" y="2045492"/>
                </a:lnTo>
                <a:lnTo>
                  <a:pt x="310878" y="2040730"/>
                </a:lnTo>
                <a:lnTo>
                  <a:pt x="318553" y="2031206"/>
                </a:lnTo>
                <a:lnTo>
                  <a:pt x="321399" y="2024062"/>
                </a:lnTo>
                <a:lnTo>
                  <a:pt x="326122" y="2016919"/>
                </a:lnTo>
                <a:lnTo>
                  <a:pt x="328668" y="2009775"/>
                </a:lnTo>
                <a:lnTo>
                  <a:pt x="333303" y="2002631"/>
                </a:lnTo>
                <a:lnTo>
                  <a:pt x="334666" y="1997869"/>
                </a:lnTo>
                <a:lnTo>
                  <a:pt x="335433" y="1990725"/>
                </a:lnTo>
                <a:lnTo>
                  <a:pt x="336335" y="1988344"/>
                </a:lnTo>
                <a:lnTo>
                  <a:pt x="340602" y="1981200"/>
                </a:lnTo>
                <a:lnTo>
                  <a:pt x="341879" y="1976437"/>
                </a:lnTo>
                <a:lnTo>
                  <a:pt x="342597" y="1969294"/>
                </a:lnTo>
                <a:lnTo>
                  <a:pt x="343492" y="1966912"/>
                </a:lnTo>
                <a:lnTo>
                  <a:pt x="346603" y="1962150"/>
                </a:lnTo>
                <a:lnTo>
                  <a:pt x="354274" y="1952625"/>
                </a:lnTo>
                <a:lnTo>
                  <a:pt x="357118" y="1945481"/>
                </a:lnTo>
                <a:lnTo>
                  <a:pt x="364788" y="1935956"/>
                </a:lnTo>
                <a:lnTo>
                  <a:pt x="370154" y="1930223"/>
                </a:lnTo>
                <a:lnTo>
                  <a:pt x="370595" y="1928959"/>
                </a:lnTo>
                <a:lnTo>
                  <a:pt x="371084" y="1925438"/>
                </a:lnTo>
                <a:lnTo>
                  <a:pt x="372008" y="1923388"/>
                </a:lnTo>
                <a:lnTo>
                  <a:pt x="376307" y="1916710"/>
                </a:lnTo>
                <a:lnTo>
                  <a:pt x="378728" y="1909704"/>
                </a:lnTo>
                <a:lnTo>
                  <a:pt x="384680" y="1901641"/>
                </a:lnTo>
                <a:lnTo>
                  <a:pt x="389234" y="1896861"/>
                </a:lnTo>
                <a:lnTo>
                  <a:pt x="390458" y="1894811"/>
                </a:lnTo>
                <a:lnTo>
                  <a:pt x="392975" y="1888135"/>
                </a:lnTo>
                <a:lnTo>
                  <a:pt x="397601" y="1881129"/>
                </a:lnTo>
                <a:lnTo>
                  <a:pt x="398961" y="1876399"/>
                </a:lnTo>
                <a:lnTo>
                  <a:pt x="400118" y="1874820"/>
                </a:lnTo>
                <a:lnTo>
                  <a:pt x="401683" y="1873768"/>
                </a:lnTo>
                <a:lnTo>
                  <a:pt x="403520" y="1873066"/>
                </a:lnTo>
                <a:lnTo>
                  <a:pt x="404745" y="1871804"/>
                </a:lnTo>
                <a:lnTo>
                  <a:pt x="405561" y="1870169"/>
                </a:lnTo>
                <a:lnTo>
                  <a:pt x="406468" y="1866236"/>
                </a:lnTo>
                <a:lnTo>
                  <a:pt x="406872" y="1861843"/>
                </a:lnTo>
                <a:lnTo>
                  <a:pt x="407772" y="1859560"/>
                </a:lnTo>
                <a:lnTo>
                  <a:pt x="412040" y="1852554"/>
                </a:lnTo>
                <a:lnTo>
                  <a:pt x="413316" y="1847824"/>
                </a:lnTo>
                <a:lnTo>
                  <a:pt x="414450" y="1846245"/>
                </a:lnTo>
                <a:lnTo>
                  <a:pt x="416001" y="1845193"/>
                </a:lnTo>
                <a:lnTo>
                  <a:pt x="417827" y="1844491"/>
                </a:lnTo>
                <a:lnTo>
                  <a:pt x="419045" y="1843229"/>
                </a:lnTo>
                <a:lnTo>
                  <a:pt x="419857" y="1841594"/>
                </a:lnTo>
                <a:lnTo>
                  <a:pt x="420399" y="1839711"/>
                </a:lnTo>
                <a:lnTo>
                  <a:pt x="423117" y="1835501"/>
                </a:lnTo>
                <a:lnTo>
                  <a:pt x="424953" y="1833268"/>
                </a:lnTo>
                <a:lnTo>
                  <a:pt x="426177" y="1830985"/>
                </a:lnTo>
                <a:lnTo>
                  <a:pt x="428694" y="1823979"/>
                </a:lnTo>
                <a:lnTo>
                  <a:pt x="433320" y="1816876"/>
                </a:lnTo>
                <a:lnTo>
                  <a:pt x="435837" y="1809745"/>
                </a:lnTo>
                <a:lnTo>
                  <a:pt x="440463" y="1802604"/>
                </a:lnTo>
                <a:lnTo>
                  <a:pt x="441824" y="1797843"/>
                </a:lnTo>
                <a:lnTo>
                  <a:pt x="442817" y="1783556"/>
                </a:lnTo>
                <a:lnTo>
                  <a:pt x="443642" y="1781969"/>
                </a:lnTo>
                <a:lnTo>
                  <a:pt x="444987" y="1780910"/>
                </a:lnTo>
                <a:lnTo>
                  <a:pt x="446677" y="1780204"/>
                </a:lnTo>
                <a:lnTo>
                  <a:pt x="452847" y="1775419"/>
                </a:lnTo>
                <a:lnTo>
                  <a:pt x="454298" y="1773369"/>
                </a:lnTo>
                <a:lnTo>
                  <a:pt x="455910" y="1768974"/>
                </a:lnTo>
                <a:lnTo>
                  <a:pt x="456818" y="1762038"/>
                </a:lnTo>
                <a:lnTo>
                  <a:pt x="457739" y="1759686"/>
                </a:lnTo>
                <a:lnTo>
                  <a:pt x="462034" y="1752583"/>
                </a:lnTo>
                <a:lnTo>
                  <a:pt x="464453" y="1745451"/>
                </a:lnTo>
                <a:lnTo>
                  <a:pt x="470405" y="1737341"/>
                </a:lnTo>
                <a:lnTo>
                  <a:pt x="471006" y="1734441"/>
                </a:lnTo>
                <a:lnTo>
                  <a:pt x="471167" y="1732557"/>
                </a:lnTo>
                <a:lnTo>
                  <a:pt x="472067" y="1730507"/>
                </a:lnTo>
                <a:lnTo>
                  <a:pt x="476333" y="1723829"/>
                </a:lnTo>
                <a:lnTo>
                  <a:pt x="477610" y="1719175"/>
                </a:lnTo>
                <a:lnTo>
                  <a:pt x="478605" y="1697829"/>
                </a:lnTo>
                <a:lnTo>
                  <a:pt x="479407" y="1695448"/>
                </a:lnTo>
                <a:lnTo>
                  <a:pt x="483536" y="1688305"/>
                </a:lnTo>
                <a:lnTo>
                  <a:pt x="484780" y="1683543"/>
                </a:lnTo>
                <a:lnTo>
                  <a:pt x="485688" y="1669256"/>
                </a:lnTo>
                <a:lnTo>
                  <a:pt x="486511" y="1666875"/>
                </a:lnTo>
                <a:lnTo>
                  <a:pt x="490667" y="1659731"/>
                </a:lnTo>
                <a:lnTo>
                  <a:pt x="493045" y="1652587"/>
                </a:lnTo>
                <a:lnTo>
                  <a:pt x="498982" y="1644473"/>
                </a:lnTo>
                <a:lnTo>
                  <a:pt x="499582" y="1641573"/>
                </a:lnTo>
                <a:lnTo>
                  <a:pt x="499742" y="1639688"/>
                </a:lnTo>
                <a:lnTo>
                  <a:pt x="500643" y="1637638"/>
                </a:lnTo>
                <a:lnTo>
                  <a:pt x="504909" y="1630960"/>
                </a:lnTo>
                <a:lnTo>
                  <a:pt x="506904" y="1623017"/>
                </a:lnTo>
                <a:lnTo>
                  <a:pt x="512056" y="1616201"/>
                </a:lnTo>
                <a:lnTo>
                  <a:pt x="513331" y="1611810"/>
                </a:lnTo>
                <a:lnTo>
                  <a:pt x="514048" y="1601082"/>
                </a:lnTo>
                <a:lnTo>
                  <a:pt x="514943" y="1598407"/>
                </a:lnTo>
                <a:lnTo>
                  <a:pt x="516332" y="1596623"/>
                </a:lnTo>
                <a:lnTo>
                  <a:pt x="518053" y="1595434"/>
                </a:lnTo>
                <a:lnTo>
                  <a:pt x="519200" y="1593848"/>
                </a:lnTo>
                <a:lnTo>
                  <a:pt x="520474" y="1589968"/>
                </a:lnTo>
                <a:lnTo>
                  <a:pt x="521191" y="1583322"/>
                </a:lnTo>
                <a:lnTo>
                  <a:pt x="522086" y="1581010"/>
                </a:lnTo>
                <a:lnTo>
                  <a:pt x="526343" y="1573965"/>
                </a:lnTo>
                <a:lnTo>
                  <a:pt x="527618" y="1569225"/>
                </a:lnTo>
                <a:lnTo>
                  <a:pt x="528752" y="1567644"/>
                </a:lnTo>
                <a:lnTo>
                  <a:pt x="530301" y="1566589"/>
                </a:lnTo>
                <a:lnTo>
                  <a:pt x="532128" y="1565887"/>
                </a:lnTo>
                <a:lnTo>
                  <a:pt x="533346" y="1564624"/>
                </a:lnTo>
                <a:lnTo>
                  <a:pt x="534157" y="1562989"/>
                </a:lnTo>
                <a:lnTo>
                  <a:pt x="535060" y="1559056"/>
                </a:lnTo>
                <a:lnTo>
                  <a:pt x="535461" y="1554661"/>
                </a:lnTo>
                <a:lnTo>
                  <a:pt x="536361" y="1552378"/>
                </a:lnTo>
                <a:lnTo>
                  <a:pt x="540627" y="1545373"/>
                </a:lnTo>
                <a:lnTo>
                  <a:pt x="543038" y="1538270"/>
                </a:lnTo>
                <a:lnTo>
                  <a:pt x="547633" y="1531138"/>
                </a:lnTo>
                <a:lnTo>
                  <a:pt x="548986" y="1526379"/>
                </a:lnTo>
                <a:lnTo>
                  <a:pt x="549974" y="1515886"/>
                </a:lnTo>
                <a:lnTo>
                  <a:pt x="552143" y="1512985"/>
                </a:lnTo>
                <a:lnTo>
                  <a:pt x="560003" y="1504656"/>
                </a:lnTo>
                <a:lnTo>
                  <a:pt x="561454" y="1502372"/>
                </a:lnTo>
                <a:lnTo>
                  <a:pt x="564290" y="1495367"/>
                </a:lnTo>
                <a:lnTo>
                  <a:pt x="570394" y="1487303"/>
                </a:lnTo>
                <a:lnTo>
                  <a:pt x="571009" y="1484407"/>
                </a:lnTo>
                <a:lnTo>
                  <a:pt x="571173" y="1482523"/>
                </a:lnTo>
                <a:lnTo>
                  <a:pt x="572076" y="1480474"/>
                </a:lnTo>
                <a:lnTo>
                  <a:pt x="576345" y="1473797"/>
                </a:lnTo>
                <a:lnTo>
                  <a:pt x="578756" y="1466792"/>
                </a:lnTo>
                <a:lnTo>
                  <a:pt x="584705" y="1458728"/>
                </a:lnTo>
                <a:lnTo>
                  <a:pt x="585307" y="1455832"/>
                </a:lnTo>
                <a:lnTo>
                  <a:pt x="585693" y="1451297"/>
                </a:lnTo>
                <a:lnTo>
                  <a:pt x="591930" y="1444128"/>
                </a:lnTo>
                <a:lnTo>
                  <a:pt x="592486" y="1441406"/>
                </a:lnTo>
                <a:lnTo>
                  <a:pt x="592635" y="1439568"/>
                </a:lnTo>
                <a:lnTo>
                  <a:pt x="593527" y="1438343"/>
                </a:lnTo>
                <a:lnTo>
                  <a:pt x="594916" y="1437527"/>
                </a:lnTo>
                <a:lnTo>
                  <a:pt x="596636" y="1436982"/>
                </a:lnTo>
                <a:lnTo>
                  <a:pt x="597782" y="1435826"/>
                </a:lnTo>
                <a:lnTo>
                  <a:pt x="598546" y="1434261"/>
                </a:lnTo>
                <a:lnTo>
                  <a:pt x="599773" y="1429838"/>
                </a:lnTo>
                <a:lnTo>
                  <a:pt x="604925" y="1423262"/>
                </a:lnTo>
                <a:lnTo>
                  <a:pt x="606199" y="1418902"/>
                </a:lnTo>
                <a:lnTo>
                  <a:pt x="606916" y="1411985"/>
                </a:lnTo>
                <a:lnTo>
                  <a:pt x="607811" y="1410430"/>
                </a:lnTo>
                <a:lnTo>
                  <a:pt x="609201" y="1409393"/>
                </a:lnTo>
                <a:lnTo>
                  <a:pt x="610922" y="1408701"/>
                </a:lnTo>
                <a:lnTo>
                  <a:pt x="617136" y="1403936"/>
                </a:lnTo>
                <a:lnTo>
                  <a:pt x="618592" y="1401889"/>
                </a:lnTo>
                <a:lnTo>
                  <a:pt x="620211" y="1397497"/>
                </a:lnTo>
                <a:lnTo>
                  <a:pt x="621392" y="1387272"/>
                </a:lnTo>
                <a:lnTo>
                  <a:pt x="623572" y="1384386"/>
                </a:lnTo>
                <a:lnTo>
                  <a:pt x="625265" y="1382505"/>
                </a:lnTo>
                <a:lnTo>
                  <a:pt x="626393" y="1380458"/>
                </a:lnTo>
                <a:lnTo>
                  <a:pt x="628775" y="1373784"/>
                </a:lnTo>
                <a:lnTo>
                  <a:pt x="633361" y="1366779"/>
                </a:lnTo>
                <a:lnTo>
                  <a:pt x="634713" y="1362049"/>
                </a:lnTo>
                <a:lnTo>
                  <a:pt x="635473" y="1354923"/>
                </a:lnTo>
                <a:lnTo>
                  <a:pt x="636374" y="1352545"/>
                </a:lnTo>
                <a:lnTo>
                  <a:pt x="641916" y="1344435"/>
                </a:lnTo>
                <a:lnTo>
                  <a:pt x="646427" y="1339650"/>
                </a:lnTo>
                <a:lnTo>
                  <a:pt x="647645" y="1337600"/>
                </a:lnTo>
                <a:lnTo>
                  <a:pt x="650153" y="1330922"/>
                </a:lnTo>
                <a:lnTo>
                  <a:pt x="656137" y="1322979"/>
                </a:lnTo>
                <a:lnTo>
                  <a:pt x="656741" y="1320092"/>
                </a:lnTo>
                <a:lnTo>
                  <a:pt x="656903" y="1318212"/>
                </a:lnTo>
                <a:lnTo>
                  <a:pt x="657804" y="1316164"/>
                </a:lnTo>
                <a:lnTo>
                  <a:pt x="662071" y="1309490"/>
                </a:lnTo>
                <a:lnTo>
                  <a:pt x="664482" y="1302485"/>
                </a:lnTo>
                <a:lnTo>
                  <a:pt x="669077" y="1295382"/>
                </a:lnTo>
                <a:lnTo>
                  <a:pt x="670430" y="1290629"/>
                </a:lnTo>
                <a:lnTo>
                  <a:pt x="671192" y="1283491"/>
                </a:lnTo>
                <a:lnTo>
                  <a:pt x="672092" y="1281905"/>
                </a:lnTo>
                <a:lnTo>
                  <a:pt x="673487" y="1280847"/>
                </a:lnTo>
                <a:lnTo>
                  <a:pt x="675210" y="1280142"/>
                </a:lnTo>
                <a:lnTo>
                  <a:pt x="676359" y="1278878"/>
                </a:lnTo>
                <a:lnTo>
                  <a:pt x="677125" y="1277241"/>
                </a:lnTo>
                <a:lnTo>
                  <a:pt x="677635" y="1275357"/>
                </a:lnTo>
                <a:lnTo>
                  <a:pt x="678769" y="1274100"/>
                </a:lnTo>
                <a:lnTo>
                  <a:pt x="680319" y="1273262"/>
                </a:lnTo>
                <a:lnTo>
                  <a:pt x="682146" y="1272704"/>
                </a:lnTo>
                <a:lnTo>
                  <a:pt x="683364" y="1271538"/>
                </a:lnTo>
                <a:lnTo>
                  <a:pt x="684176" y="1269967"/>
                </a:lnTo>
                <a:lnTo>
                  <a:pt x="685078" y="1266105"/>
                </a:lnTo>
                <a:lnTo>
                  <a:pt x="685705" y="1258616"/>
                </a:lnTo>
                <a:lnTo>
                  <a:pt x="690691" y="1251856"/>
                </a:lnTo>
                <a:lnTo>
                  <a:pt x="692647" y="1244334"/>
                </a:lnTo>
                <a:lnTo>
                  <a:pt x="692856" y="1239611"/>
                </a:lnTo>
                <a:lnTo>
                  <a:pt x="693679" y="1238364"/>
                </a:lnTo>
                <a:lnTo>
                  <a:pt x="695022" y="1237532"/>
                </a:lnTo>
                <a:lnTo>
                  <a:pt x="696710" y="1236978"/>
                </a:lnTo>
                <a:lnTo>
                  <a:pt x="697836" y="1235814"/>
                </a:lnTo>
                <a:lnTo>
                  <a:pt x="698587" y="1234245"/>
                </a:lnTo>
                <a:lnTo>
                  <a:pt x="699087" y="1232405"/>
                </a:lnTo>
                <a:lnTo>
                  <a:pt x="700214" y="1231178"/>
                </a:lnTo>
                <a:lnTo>
                  <a:pt x="701759" y="1230360"/>
                </a:lnTo>
                <a:lnTo>
                  <a:pt x="703583" y="1229815"/>
                </a:lnTo>
                <a:lnTo>
                  <a:pt x="704800" y="1228658"/>
                </a:lnTo>
                <a:lnTo>
                  <a:pt x="705610" y="1227093"/>
                </a:lnTo>
                <a:lnTo>
                  <a:pt x="706911" y="1222670"/>
                </a:lnTo>
                <a:lnTo>
                  <a:pt x="713354" y="1215526"/>
                </a:lnTo>
                <a:lnTo>
                  <a:pt x="713921" y="1212804"/>
                </a:lnTo>
                <a:lnTo>
                  <a:pt x="714072" y="1210967"/>
                </a:lnTo>
                <a:lnTo>
                  <a:pt x="714967" y="1208949"/>
                </a:lnTo>
                <a:lnTo>
                  <a:pt x="720499" y="1201465"/>
                </a:lnTo>
                <a:lnTo>
                  <a:pt x="721066" y="1198618"/>
                </a:lnTo>
                <a:lnTo>
                  <a:pt x="721216" y="1196747"/>
                </a:lnTo>
                <a:lnTo>
                  <a:pt x="722111" y="1194706"/>
                </a:lnTo>
                <a:lnTo>
                  <a:pt x="726368" y="1188042"/>
                </a:lnTo>
                <a:lnTo>
                  <a:pt x="727643" y="1183391"/>
                </a:lnTo>
                <a:lnTo>
                  <a:pt x="728573" y="1172978"/>
                </a:lnTo>
                <a:lnTo>
                  <a:pt x="730740" y="1170082"/>
                </a:lnTo>
                <a:lnTo>
                  <a:pt x="732429" y="1168198"/>
                </a:lnTo>
                <a:lnTo>
                  <a:pt x="733554" y="1166149"/>
                </a:lnTo>
                <a:lnTo>
                  <a:pt x="735933" y="1159472"/>
                </a:lnTo>
                <a:lnTo>
                  <a:pt x="740518" y="1152467"/>
                </a:lnTo>
                <a:lnTo>
                  <a:pt x="741869" y="1147736"/>
                </a:lnTo>
                <a:lnTo>
                  <a:pt x="743023" y="1146158"/>
                </a:lnTo>
                <a:lnTo>
                  <a:pt x="744586" y="1145105"/>
                </a:lnTo>
                <a:lnTo>
                  <a:pt x="746422" y="1144403"/>
                </a:lnTo>
                <a:lnTo>
                  <a:pt x="747646" y="1143142"/>
                </a:lnTo>
                <a:lnTo>
                  <a:pt x="748462" y="1141507"/>
                </a:lnTo>
                <a:lnTo>
                  <a:pt x="749006" y="1139623"/>
                </a:lnTo>
                <a:lnTo>
                  <a:pt x="751727" y="1135414"/>
                </a:lnTo>
                <a:lnTo>
                  <a:pt x="753564" y="1133180"/>
                </a:lnTo>
                <a:lnTo>
                  <a:pt x="754788" y="1130897"/>
                </a:lnTo>
                <a:lnTo>
                  <a:pt x="757306" y="1123892"/>
                </a:lnTo>
                <a:lnTo>
                  <a:pt x="761932" y="1116789"/>
                </a:lnTo>
                <a:lnTo>
                  <a:pt x="764059" y="1108690"/>
                </a:lnTo>
                <a:lnTo>
                  <a:pt x="769227" y="1101856"/>
                </a:lnTo>
                <a:lnTo>
                  <a:pt x="770504" y="1097462"/>
                </a:lnTo>
                <a:lnTo>
                  <a:pt x="771222" y="1090525"/>
                </a:lnTo>
                <a:lnTo>
                  <a:pt x="772117" y="1088173"/>
                </a:lnTo>
                <a:lnTo>
                  <a:pt x="775228" y="1083443"/>
                </a:lnTo>
                <a:lnTo>
                  <a:pt x="782899" y="1073938"/>
                </a:lnTo>
                <a:lnTo>
                  <a:pt x="785429" y="1065829"/>
                </a:lnTo>
                <a:lnTo>
                  <a:pt x="790646" y="1058994"/>
                </a:lnTo>
                <a:lnTo>
                  <a:pt x="791930" y="1054599"/>
                </a:lnTo>
                <a:lnTo>
                  <a:pt x="792652" y="1047663"/>
                </a:lnTo>
                <a:lnTo>
                  <a:pt x="793548" y="1045310"/>
                </a:lnTo>
                <a:lnTo>
                  <a:pt x="797806" y="1038208"/>
                </a:lnTo>
                <a:lnTo>
                  <a:pt x="799081" y="1033454"/>
                </a:lnTo>
                <a:lnTo>
                  <a:pt x="800214" y="1031870"/>
                </a:lnTo>
                <a:lnTo>
                  <a:pt x="801763" y="1030813"/>
                </a:lnTo>
                <a:lnTo>
                  <a:pt x="803590" y="1030109"/>
                </a:lnTo>
                <a:lnTo>
                  <a:pt x="804808" y="1028845"/>
                </a:lnTo>
                <a:lnTo>
                  <a:pt x="805620" y="1027209"/>
                </a:lnTo>
                <a:lnTo>
                  <a:pt x="806522" y="1023275"/>
                </a:lnTo>
                <a:lnTo>
                  <a:pt x="807149" y="1011944"/>
                </a:lnTo>
                <a:lnTo>
                  <a:pt x="807974" y="1010385"/>
                </a:lnTo>
                <a:lnTo>
                  <a:pt x="809318" y="1009346"/>
                </a:lnTo>
                <a:lnTo>
                  <a:pt x="811008" y="1008654"/>
                </a:lnTo>
                <a:lnTo>
                  <a:pt x="812135" y="1007398"/>
                </a:lnTo>
                <a:lnTo>
                  <a:pt x="812885" y="1005767"/>
                </a:lnTo>
                <a:lnTo>
                  <a:pt x="813386" y="1003887"/>
                </a:lnTo>
                <a:lnTo>
                  <a:pt x="816059" y="999680"/>
                </a:lnTo>
                <a:lnTo>
                  <a:pt x="817883" y="997447"/>
                </a:lnTo>
                <a:lnTo>
                  <a:pt x="819099" y="995165"/>
                </a:lnTo>
                <a:lnTo>
                  <a:pt x="820450" y="990512"/>
                </a:lnTo>
                <a:lnTo>
                  <a:pt x="821211" y="983430"/>
                </a:lnTo>
                <a:lnTo>
                  <a:pt x="822111" y="981057"/>
                </a:lnTo>
                <a:lnTo>
                  <a:pt x="826377" y="973926"/>
                </a:lnTo>
                <a:lnTo>
                  <a:pt x="828788" y="966786"/>
                </a:lnTo>
                <a:lnTo>
                  <a:pt x="833383" y="959643"/>
                </a:lnTo>
                <a:lnTo>
                  <a:pt x="834736" y="954881"/>
                </a:lnTo>
                <a:lnTo>
                  <a:pt x="835498" y="947737"/>
                </a:lnTo>
                <a:lnTo>
                  <a:pt x="836399" y="945356"/>
                </a:lnTo>
                <a:lnTo>
                  <a:pt x="840665" y="938212"/>
                </a:lnTo>
                <a:lnTo>
                  <a:pt x="843075" y="931069"/>
                </a:lnTo>
                <a:lnTo>
                  <a:pt x="847670" y="923925"/>
                </a:lnTo>
                <a:lnTo>
                  <a:pt x="850178" y="916781"/>
                </a:lnTo>
                <a:lnTo>
                  <a:pt x="856162" y="908667"/>
                </a:lnTo>
                <a:lnTo>
                  <a:pt x="856766" y="905767"/>
                </a:lnTo>
                <a:lnTo>
                  <a:pt x="856928" y="903882"/>
                </a:lnTo>
                <a:lnTo>
                  <a:pt x="857829" y="901832"/>
                </a:lnTo>
                <a:lnTo>
                  <a:pt x="862890" y="895154"/>
                </a:lnTo>
                <a:lnTo>
                  <a:pt x="867165" y="890500"/>
                </a:lnTo>
                <a:lnTo>
                  <a:pt x="868622" y="888148"/>
                </a:lnTo>
                <a:lnTo>
                  <a:pt x="870242" y="883418"/>
                </a:lnTo>
                <a:lnTo>
                  <a:pt x="871153" y="876292"/>
                </a:lnTo>
                <a:lnTo>
                  <a:pt x="872075" y="873913"/>
                </a:lnTo>
                <a:lnTo>
                  <a:pt x="877655" y="865804"/>
                </a:lnTo>
                <a:lnTo>
                  <a:pt x="878225" y="862904"/>
                </a:lnTo>
                <a:lnTo>
                  <a:pt x="878377" y="861019"/>
                </a:lnTo>
                <a:lnTo>
                  <a:pt x="879273" y="858969"/>
                </a:lnTo>
                <a:lnTo>
                  <a:pt x="884325" y="852291"/>
                </a:lnTo>
                <a:lnTo>
                  <a:pt x="888598" y="847638"/>
                </a:lnTo>
                <a:lnTo>
                  <a:pt x="890055" y="845285"/>
                </a:lnTo>
                <a:lnTo>
                  <a:pt x="891674" y="840555"/>
                </a:lnTo>
                <a:lnTo>
                  <a:pt x="892585" y="833429"/>
                </a:lnTo>
                <a:lnTo>
                  <a:pt x="893507" y="831845"/>
                </a:lnTo>
                <a:lnTo>
                  <a:pt x="894915" y="830788"/>
                </a:lnTo>
                <a:lnTo>
                  <a:pt x="896648" y="830084"/>
                </a:lnTo>
                <a:lnTo>
                  <a:pt x="897803" y="828820"/>
                </a:lnTo>
                <a:lnTo>
                  <a:pt x="898572" y="827184"/>
                </a:lnTo>
                <a:lnTo>
                  <a:pt x="899428" y="823250"/>
                </a:lnTo>
                <a:lnTo>
                  <a:pt x="899809" y="818855"/>
                </a:lnTo>
                <a:lnTo>
                  <a:pt x="900704" y="816572"/>
                </a:lnTo>
                <a:lnTo>
                  <a:pt x="903815" y="811919"/>
                </a:lnTo>
                <a:lnTo>
                  <a:pt x="911486" y="802464"/>
                </a:lnTo>
                <a:lnTo>
                  <a:pt x="913105" y="797711"/>
                </a:lnTo>
                <a:lnTo>
                  <a:pt x="914330" y="796126"/>
                </a:lnTo>
                <a:lnTo>
                  <a:pt x="915941" y="795069"/>
                </a:lnTo>
                <a:lnTo>
                  <a:pt x="917809" y="794365"/>
                </a:lnTo>
                <a:lnTo>
                  <a:pt x="919054" y="793101"/>
                </a:lnTo>
                <a:lnTo>
                  <a:pt x="919884" y="791465"/>
                </a:lnTo>
                <a:lnTo>
                  <a:pt x="920806" y="787531"/>
                </a:lnTo>
                <a:lnTo>
                  <a:pt x="921216" y="783137"/>
                </a:lnTo>
                <a:lnTo>
                  <a:pt x="922119" y="780853"/>
                </a:lnTo>
                <a:lnTo>
                  <a:pt x="926388" y="773848"/>
                </a:lnTo>
                <a:lnTo>
                  <a:pt x="928800" y="766745"/>
                </a:lnTo>
                <a:lnTo>
                  <a:pt x="933395" y="759613"/>
                </a:lnTo>
                <a:lnTo>
                  <a:pt x="934749" y="754854"/>
                </a:lnTo>
                <a:lnTo>
                  <a:pt x="935903" y="753267"/>
                </a:lnTo>
                <a:lnTo>
                  <a:pt x="937467" y="752209"/>
                </a:lnTo>
                <a:lnTo>
                  <a:pt x="939303" y="751504"/>
                </a:lnTo>
                <a:lnTo>
                  <a:pt x="940527" y="750240"/>
                </a:lnTo>
                <a:lnTo>
                  <a:pt x="941343" y="748604"/>
                </a:lnTo>
                <a:lnTo>
                  <a:pt x="941887" y="746719"/>
                </a:lnTo>
                <a:lnTo>
                  <a:pt x="944608" y="742508"/>
                </a:lnTo>
                <a:lnTo>
                  <a:pt x="946445" y="740274"/>
                </a:lnTo>
                <a:lnTo>
                  <a:pt x="947670" y="737991"/>
                </a:lnTo>
                <a:lnTo>
                  <a:pt x="949030" y="733338"/>
                </a:lnTo>
                <a:lnTo>
                  <a:pt x="950187" y="731779"/>
                </a:lnTo>
                <a:lnTo>
                  <a:pt x="951752" y="730740"/>
                </a:lnTo>
                <a:lnTo>
                  <a:pt x="953589" y="730047"/>
                </a:lnTo>
                <a:lnTo>
                  <a:pt x="954813" y="728792"/>
                </a:lnTo>
                <a:lnTo>
                  <a:pt x="955630" y="727161"/>
                </a:lnTo>
                <a:lnTo>
                  <a:pt x="956174" y="725280"/>
                </a:lnTo>
                <a:lnTo>
                  <a:pt x="958895" y="721074"/>
                </a:lnTo>
                <a:lnTo>
                  <a:pt x="960732" y="718841"/>
                </a:lnTo>
                <a:lnTo>
                  <a:pt x="961957" y="716558"/>
                </a:lnTo>
                <a:lnTo>
                  <a:pt x="964084" y="708616"/>
                </a:lnTo>
                <a:lnTo>
                  <a:pt x="969252" y="701801"/>
                </a:lnTo>
                <a:lnTo>
                  <a:pt x="971663" y="695127"/>
                </a:lnTo>
                <a:lnTo>
                  <a:pt x="976258" y="688122"/>
                </a:lnTo>
                <a:lnTo>
                  <a:pt x="977611" y="683393"/>
                </a:lnTo>
                <a:lnTo>
                  <a:pt x="978766" y="681814"/>
                </a:lnTo>
                <a:lnTo>
                  <a:pt x="980329" y="680761"/>
                </a:lnTo>
                <a:lnTo>
                  <a:pt x="982165" y="680059"/>
                </a:lnTo>
                <a:lnTo>
                  <a:pt x="983389" y="678798"/>
                </a:lnTo>
                <a:lnTo>
                  <a:pt x="984205" y="677163"/>
                </a:lnTo>
                <a:lnTo>
                  <a:pt x="985112" y="673230"/>
                </a:lnTo>
                <a:lnTo>
                  <a:pt x="985515" y="668836"/>
                </a:lnTo>
                <a:lnTo>
                  <a:pt x="986416" y="666553"/>
                </a:lnTo>
                <a:lnTo>
                  <a:pt x="990683" y="659548"/>
                </a:lnTo>
                <a:lnTo>
                  <a:pt x="999043" y="638195"/>
                </a:lnTo>
                <a:lnTo>
                  <a:pt x="1004820" y="630565"/>
                </a:lnTo>
                <a:lnTo>
                  <a:pt x="1007337" y="623749"/>
                </a:lnTo>
                <a:lnTo>
                  <a:pt x="1011963" y="616703"/>
                </a:lnTo>
                <a:lnTo>
                  <a:pt x="1014481" y="609588"/>
                </a:lnTo>
                <a:lnTo>
                  <a:pt x="1019901" y="602452"/>
                </a:lnTo>
                <a:lnTo>
                  <a:pt x="1024260" y="597692"/>
                </a:lnTo>
                <a:lnTo>
                  <a:pt x="1025740" y="595311"/>
                </a:lnTo>
                <a:lnTo>
                  <a:pt x="1028617" y="588168"/>
                </a:lnTo>
                <a:lnTo>
                  <a:pt x="1033350" y="581025"/>
                </a:lnTo>
                <a:lnTo>
                  <a:pt x="1041352" y="558702"/>
                </a:lnTo>
                <a:lnTo>
                  <a:pt x="1041897" y="555824"/>
                </a:lnTo>
                <a:lnTo>
                  <a:pt x="1044620" y="550510"/>
                </a:lnTo>
                <a:lnTo>
                  <a:pt x="1046457" y="547981"/>
                </a:lnTo>
                <a:lnTo>
                  <a:pt x="1048498" y="543056"/>
                </a:lnTo>
                <a:lnTo>
                  <a:pt x="1049647" y="535820"/>
                </a:lnTo>
                <a:lnTo>
                  <a:pt x="1049809" y="533426"/>
                </a:lnTo>
                <a:lnTo>
                  <a:pt x="1050710" y="531036"/>
                </a:lnTo>
                <a:lnTo>
                  <a:pt x="1054977" y="523880"/>
                </a:lnTo>
                <a:lnTo>
                  <a:pt x="1063336" y="502467"/>
                </a:lnTo>
                <a:lnTo>
                  <a:pt x="1067890" y="496982"/>
                </a:lnTo>
                <a:lnTo>
                  <a:pt x="1069114" y="494040"/>
                </a:lnTo>
                <a:lnTo>
                  <a:pt x="1071631" y="483108"/>
                </a:lnTo>
                <a:lnTo>
                  <a:pt x="1076257" y="474490"/>
                </a:lnTo>
                <a:lnTo>
                  <a:pt x="1077618" y="469382"/>
                </a:lnTo>
                <a:lnTo>
                  <a:pt x="1078384" y="462044"/>
                </a:lnTo>
                <a:lnTo>
                  <a:pt x="1079285" y="459636"/>
                </a:lnTo>
                <a:lnTo>
                  <a:pt x="1083552" y="452454"/>
                </a:lnTo>
                <a:lnTo>
                  <a:pt x="1084829" y="447682"/>
                </a:lnTo>
                <a:lnTo>
                  <a:pt x="1085547" y="440533"/>
                </a:lnTo>
                <a:lnTo>
                  <a:pt x="1086442" y="438151"/>
                </a:lnTo>
                <a:lnTo>
                  <a:pt x="1089553" y="433388"/>
                </a:lnTo>
                <a:lnTo>
                  <a:pt x="1097224" y="423863"/>
                </a:lnTo>
                <a:lnTo>
                  <a:pt x="1099754" y="415748"/>
                </a:lnTo>
                <a:lnTo>
                  <a:pt x="1104971" y="408913"/>
                </a:lnTo>
                <a:lnTo>
                  <a:pt x="1106255" y="404518"/>
                </a:lnTo>
                <a:lnTo>
                  <a:pt x="1106977" y="397581"/>
                </a:lnTo>
                <a:lnTo>
                  <a:pt x="1107873" y="395229"/>
                </a:lnTo>
                <a:lnTo>
                  <a:pt x="1112131" y="388126"/>
                </a:lnTo>
                <a:lnTo>
                  <a:pt x="1113406" y="383373"/>
                </a:lnTo>
                <a:lnTo>
                  <a:pt x="1114539" y="381788"/>
                </a:lnTo>
                <a:lnTo>
                  <a:pt x="1116088" y="380732"/>
                </a:lnTo>
                <a:lnTo>
                  <a:pt x="1117915" y="380027"/>
                </a:lnTo>
                <a:lnTo>
                  <a:pt x="1119133" y="378764"/>
                </a:lnTo>
                <a:lnTo>
                  <a:pt x="1119945" y="377128"/>
                </a:lnTo>
                <a:lnTo>
                  <a:pt x="1120847" y="373194"/>
                </a:lnTo>
                <a:lnTo>
                  <a:pt x="1121474" y="361863"/>
                </a:lnTo>
                <a:lnTo>
                  <a:pt x="1122299" y="359510"/>
                </a:lnTo>
                <a:lnTo>
                  <a:pt x="1126460" y="352408"/>
                </a:lnTo>
                <a:lnTo>
                  <a:pt x="1128839" y="345276"/>
                </a:lnTo>
                <a:lnTo>
                  <a:pt x="1132208" y="340516"/>
                </a:lnTo>
                <a:lnTo>
                  <a:pt x="1134218" y="338930"/>
                </a:lnTo>
                <a:lnTo>
                  <a:pt x="1136352" y="337872"/>
                </a:lnTo>
                <a:lnTo>
                  <a:pt x="1138568" y="337167"/>
                </a:lnTo>
                <a:lnTo>
                  <a:pt x="1140045" y="335109"/>
                </a:lnTo>
                <a:lnTo>
                  <a:pt x="1149117" y="305560"/>
                </a:lnTo>
                <a:lnTo>
                  <a:pt x="1150253" y="303719"/>
                </a:lnTo>
                <a:lnTo>
                  <a:pt x="1151804" y="302492"/>
                </a:lnTo>
                <a:lnTo>
                  <a:pt x="1153632" y="301674"/>
                </a:lnTo>
                <a:lnTo>
                  <a:pt x="1157779" y="296531"/>
                </a:lnTo>
                <a:lnTo>
                  <a:pt x="1164349" y="286376"/>
                </a:lnTo>
                <a:lnTo>
                  <a:pt x="1167835" y="282588"/>
                </a:lnTo>
                <a:lnTo>
                  <a:pt x="1169081" y="279673"/>
                </a:lnTo>
                <a:lnTo>
                  <a:pt x="1170467" y="272201"/>
                </a:lnTo>
                <a:lnTo>
                  <a:pt x="1171630" y="269574"/>
                </a:lnTo>
                <a:lnTo>
                  <a:pt x="1173199" y="267822"/>
                </a:lnTo>
                <a:lnTo>
                  <a:pt x="1175039" y="266654"/>
                </a:lnTo>
                <a:lnTo>
                  <a:pt x="1179200" y="261123"/>
                </a:lnTo>
                <a:lnTo>
                  <a:pt x="1182901" y="254167"/>
                </a:lnTo>
                <a:lnTo>
                  <a:pt x="1185779" y="245789"/>
                </a:lnTo>
                <a:lnTo>
                  <a:pt x="1190512" y="238279"/>
                </a:lnTo>
                <a:lnTo>
                  <a:pt x="1191898" y="233431"/>
                </a:lnTo>
                <a:lnTo>
                  <a:pt x="1192678" y="226239"/>
                </a:lnTo>
                <a:lnTo>
                  <a:pt x="1193581" y="223851"/>
                </a:lnTo>
                <a:lnTo>
                  <a:pt x="1196701" y="219081"/>
                </a:lnTo>
                <a:lnTo>
                  <a:pt x="1211340" y="202406"/>
                </a:lnTo>
                <a:lnTo>
                  <a:pt x="1219075" y="183209"/>
                </a:lnTo>
                <a:lnTo>
                  <a:pt x="1221632" y="174493"/>
                </a:lnTo>
                <a:lnTo>
                  <a:pt x="1227065" y="166884"/>
                </a:lnTo>
                <a:lnTo>
                  <a:pt x="1231426" y="162012"/>
                </a:lnTo>
                <a:lnTo>
                  <a:pt x="1232907" y="159602"/>
                </a:lnTo>
                <a:lnTo>
                  <a:pt x="1235785" y="152417"/>
                </a:lnTo>
                <a:lnTo>
                  <a:pt x="1240518" y="145261"/>
                </a:lnTo>
                <a:lnTo>
                  <a:pt x="1243068" y="138114"/>
                </a:lnTo>
                <a:lnTo>
                  <a:pt x="1248497" y="130969"/>
                </a:lnTo>
                <a:lnTo>
                  <a:pt x="1255133" y="123031"/>
                </a:lnTo>
                <a:lnTo>
                  <a:pt x="1285930" y="72064"/>
                </a:lnTo>
                <a:lnTo>
                  <a:pt x="1297201" y="59377"/>
                </a:lnTo>
                <a:lnTo>
                  <a:pt x="1300079" y="52342"/>
                </a:lnTo>
                <a:lnTo>
                  <a:pt x="1306198" y="44267"/>
                </a:lnTo>
                <a:lnTo>
                  <a:pt x="1306814" y="41370"/>
                </a:lnTo>
                <a:lnTo>
                  <a:pt x="1306978" y="39486"/>
                </a:lnTo>
                <a:lnTo>
                  <a:pt x="1307881" y="37437"/>
                </a:lnTo>
                <a:lnTo>
                  <a:pt x="1313428" y="29899"/>
                </a:lnTo>
                <a:lnTo>
                  <a:pt x="1320511" y="22540"/>
                </a:lnTo>
                <a:lnTo>
                  <a:pt x="1320872" y="21377"/>
                </a:lnTo>
                <a:lnTo>
                  <a:pt x="1321273" y="17967"/>
                </a:lnTo>
                <a:lnTo>
                  <a:pt x="1322174" y="16741"/>
                </a:lnTo>
                <a:lnTo>
                  <a:pt x="1323568" y="15923"/>
                </a:lnTo>
                <a:lnTo>
                  <a:pt x="1327716" y="14610"/>
                </a:lnTo>
                <a:lnTo>
                  <a:pt x="1328057" y="13709"/>
                </a:lnTo>
                <a:lnTo>
                  <a:pt x="1328648" y="8165"/>
                </a:lnTo>
                <a:lnTo>
                  <a:pt x="1329471" y="7824"/>
                </a:lnTo>
                <a:lnTo>
                  <a:pt x="1335794" y="7151"/>
                </a:lnTo>
                <a:lnTo>
                  <a:pt x="1335855" y="3353"/>
                </a:lnTo>
                <a:lnTo>
                  <a:pt x="1336658" y="2235"/>
                </a:lnTo>
                <a:lnTo>
                  <a:pt x="1337987" y="1490"/>
                </a:lnTo>
                <a:lnTo>
                  <a:pt x="1343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"/>
          <p:cNvSpPr/>
          <p:nvPr/>
        </p:nvSpPr>
        <p:spPr>
          <a:xfrm>
            <a:off x="5107781" y="1807377"/>
            <a:ext cx="157163" cy="150011"/>
          </a:xfrm>
          <a:custGeom>
            <a:avLst/>
            <a:gdLst/>
            <a:ahLst/>
            <a:cxnLst/>
            <a:rect l="0" t="0" r="0" b="0"/>
            <a:pathLst>
              <a:path w="157163" h="150011">
                <a:moveTo>
                  <a:pt x="0" y="57141"/>
                </a:moveTo>
                <a:lnTo>
                  <a:pt x="3792" y="57141"/>
                </a:lnTo>
                <a:lnTo>
                  <a:pt x="4910" y="56348"/>
                </a:lnTo>
                <a:lnTo>
                  <a:pt x="5654" y="55025"/>
                </a:lnTo>
                <a:lnTo>
                  <a:pt x="6151" y="53349"/>
                </a:lnTo>
                <a:lnTo>
                  <a:pt x="7275" y="52232"/>
                </a:lnTo>
                <a:lnTo>
                  <a:pt x="8819" y="51487"/>
                </a:lnTo>
                <a:lnTo>
                  <a:pt x="10642" y="50990"/>
                </a:lnTo>
                <a:lnTo>
                  <a:pt x="14784" y="48322"/>
                </a:lnTo>
                <a:lnTo>
                  <a:pt x="17000" y="46499"/>
                </a:lnTo>
                <a:lnTo>
                  <a:pt x="19271" y="45284"/>
                </a:lnTo>
                <a:lnTo>
                  <a:pt x="23911" y="43934"/>
                </a:lnTo>
                <a:lnTo>
                  <a:pt x="28618" y="41217"/>
                </a:lnTo>
                <a:lnTo>
                  <a:pt x="30985" y="39381"/>
                </a:lnTo>
                <a:lnTo>
                  <a:pt x="34150" y="37364"/>
                </a:lnTo>
                <a:lnTo>
                  <a:pt x="37848" y="35225"/>
                </a:lnTo>
                <a:lnTo>
                  <a:pt x="46190" y="30732"/>
                </a:lnTo>
                <a:lnTo>
                  <a:pt x="55189" y="26089"/>
                </a:lnTo>
                <a:lnTo>
                  <a:pt x="59018" y="24534"/>
                </a:lnTo>
                <a:lnTo>
                  <a:pt x="62364" y="23497"/>
                </a:lnTo>
                <a:lnTo>
                  <a:pt x="65388" y="22805"/>
                </a:lnTo>
                <a:lnTo>
                  <a:pt x="68992" y="21551"/>
                </a:lnTo>
                <a:lnTo>
                  <a:pt x="72982" y="19920"/>
                </a:lnTo>
                <a:lnTo>
                  <a:pt x="77230" y="18040"/>
                </a:lnTo>
                <a:lnTo>
                  <a:pt x="86182" y="13834"/>
                </a:lnTo>
                <a:lnTo>
                  <a:pt x="90793" y="11601"/>
                </a:lnTo>
                <a:lnTo>
                  <a:pt x="94660" y="10112"/>
                </a:lnTo>
                <a:lnTo>
                  <a:pt x="98031" y="9120"/>
                </a:lnTo>
                <a:lnTo>
                  <a:pt x="101073" y="8458"/>
                </a:lnTo>
                <a:lnTo>
                  <a:pt x="104688" y="7223"/>
                </a:lnTo>
                <a:lnTo>
                  <a:pt x="108686" y="5606"/>
                </a:lnTo>
                <a:lnTo>
                  <a:pt x="112939" y="3735"/>
                </a:lnTo>
                <a:lnTo>
                  <a:pt x="116567" y="2487"/>
                </a:lnTo>
                <a:lnTo>
                  <a:pt x="119780" y="1655"/>
                </a:lnTo>
                <a:lnTo>
                  <a:pt x="122716" y="1100"/>
                </a:lnTo>
                <a:lnTo>
                  <a:pt x="125467" y="731"/>
                </a:lnTo>
                <a:lnTo>
                  <a:pt x="128095" y="484"/>
                </a:lnTo>
                <a:lnTo>
                  <a:pt x="130640" y="320"/>
                </a:lnTo>
                <a:lnTo>
                  <a:pt x="133130" y="210"/>
                </a:lnTo>
                <a:lnTo>
                  <a:pt x="141435" y="20"/>
                </a:lnTo>
                <a:lnTo>
                  <a:pt x="146240" y="0"/>
                </a:lnTo>
                <a:lnTo>
                  <a:pt x="148294" y="791"/>
                </a:lnTo>
                <a:lnTo>
                  <a:pt x="152691" y="3786"/>
                </a:lnTo>
                <a:lnTo>
                  <a:pt x="154182" y="5696"/>
                </a:lnTo>
                <a:lnTo>
                  <a:pt x="155175" y="7763"/>
                </a:lnTo>
                <a:lnTo>
                  <a:pt x="156770" y="12992"/>
                </a:lnTo>
                <a:lnTo>
                  <a:pt x="156988" y="15823"/>
                </a:lnTo>
                <a:lnTo>
                  <a:pt x="157085" y="19728"/>
                </a:lnTo>
                <a:lnTo>
                  <a:pt x="157162" y="70459"/>
                </a:lnTo>
                <a:lnTo>
                  <a:pt x="156369" y="73957"/>
                </a:lnTo>
                <a:lnTo>
                  <a:pt x="155046" y="77083"/>
                </a:lnTo>
                <a:lnTo>
                  <a:pt x="153370" y="79961"/>
                </a:lnTo>
                <a:lnTo>
                  <a:pt x="152252" y="83467"/>
                </a:lnTo>
                <a:lnTo>
                  <a:pt x="151508" y="87392"/>
                </a:lnTo>
                <a:lnTo>
                  <a:pt x="151011" y="91596"/>
                </a:lnTo>
                <a:lnTo>
                  <a:pt x="150680" y="95192"/>
                </a:lnTo>
                <a:lnTo>
                  <a:pt x="150460" y="98384"/>
                </a:lnTo>
                <a:lnTo>
                  <a:pt x="150313" y="101305"/>
                </a:lnTo>
                <a:lnTo>
                  <a:pt x="149421" y="104840"/>
                </a:lnTo>
                <a:lnTo>
                  <a:pt x="148033" y="108784"/>
                </a:lnTo>
                <a:lnTo>
                  <a:pt x="146313" y="113001"/>
                </a:lnTo>
                <a:lnTo>
                  <a:pt x="145167" y="116606"/>
                </a:lnTo>
                <a:lnTo>
                  <a:pt x="144403" y="119803"/>
                </a:lnTo>
                <a:lnTo>
                  <a:pt x="143894" y="122729"/>
                </a:lnTo>
                <a:lnTo>
                  <a:pt x="143554" y="125472"/>
                </a:lnTo>
                <a:lnTo>
                  <a:pt x="143328" y="128095"/>
                </a:lnTo>
                <a:lnTo>
                  <a:pt x="143176" y="130638"/>
                </a:lnTo>
                <a:lnTo>
                  <a:pt x="143009" y="135579"/>
                </a:lnTo>
                <a:lnTo>
                  <a:pt x="142875" y="150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"/>
          <p:cNvSpPr/>
          <p:nvPr/>
        </p:nvSpPr>
        <p:spPr>
          <a:xfrm>
            <a:off x="3814764" y="4393406"/>
            <a:ext cx="107155" cy="142875"/>
          </a:xfrm>
          <a:custGeom>
            <a:avLst/>
            <a:gdLst/>
            <a:ahLst/>
            <a:cxnLst/>
            <a:rect l="0" t="0" r="0" b="0"/>
            <a:pathLst>
              <a:path w="107155" h="142875">
                <a:moveTo>
                  <a:pt x="7142" y="0"/>
                </a:moveTo>
                <a:lnTo>
                  <a:pt x="7142" y="13207"/>
                </a:lnTo>
                <a:lnTo>
                  <a:pt x="5025" y="15924"/>
                </a:lnTo>
                <a:lnTo>
                  <a:pt x="3350" y="17760"/>
                </a:lnTo>
                <a:lnTo>
                  <a:pt x="2232" y="19777"/>
                </a:lnTo>
                <a:lnTo>
                  <a:pt x="991" y="24135"/>
                </a:lnTo>
                <a:lnTo>
                  <a:pt x="660" y="27203"/>
                </a:lnTo>
                <a:lnTo>
                  <a:pt x="439" y="30835"/>
                </a:lnTo>
                <a:lnTo>
                  <a:pt x="194" y="38311"/>
                </a:lnTo>
                <a:lnTo>
                  <a:pt x="37" y="49577"/>
                </a:lnTo>
                <a:lnTo>
                  <a:pt x="0" y="72801"/>
                </a:lnTo>
                <a:lnTo>
                  <a:pt x="793" y="75521"/>
                </a:lnTo>
                <a:lnTo>
                  <a:pt x="2116" y="78128"/>
                </a:lnTo>
                <a:lnTo>
                  <a:pt x="3791" y="80661"/>
                </a:lnTo>
                <a:lnTo>
                  <a:pt x="4908" y="83936"/>
                </a:lnTo>
                <a:lnTo>
                  <a:pt x="5653" y="87707"/>
                </a:lnTo>
                <a:lnTo>
                  <a:pt x="6149" y="91809"/>
                </a:lnTo>
                <a:lnTo>
                  <a:pt x="6480" y="95337"/>
                </a:lnTo>
                <a:lnTo>
                  <a:pt x="6701" y="98483"/>
                </a:lnTo>
                <a:lnTo>
                  <a:pt x="6848" y="101374"/>
                </a:lnTo>
                <a:lnTo>
                  <a:pt x="7011" y="106703"/>
                </a:lnTo>
                <a:lnTo>
                  <a:pt x="7131" y="124941"/>
                </a:lnTo>
                <a:lnTo>
                  <a:pt x="7142" y="141776"/>
                </a:lnTo>
                <a:lnTo>
                  <a:pt x="7936" y="142142"/>
                </a:lnTo>
                <a:lnTo>
                  <a:pt x="10934" y="142549"/>
                </a:lnTo>
                <a:lnTo>
                  <a:pt x="14198" y="142867"/>
                </a:lnTo>
                <a:lnTo>
                  <a:pt x="24925" y="142874"/>
                </a:lnTo>
                <a:lnTo>
                  <a:pt x="26141" y="142081"/>
                </a:lnTo>
                <a:lnTo>
                  <a:pt x="26952" y="140758"/>
                </a:lnTo>
                <a:lnTo>
                  <a:pt x="27492" y="139082"/>
                </a:lnTo>
                <a:lnTo>
                  <a:pt x="28646" y="137965"/>
                </a:lnTo>
                <a:lnTo>
                  <a:pt x="30209" y="137220"/>
                </a:lnTo>
                <a:lnTo>
                  <a:pt x="32045" y="136724"/>
                </a:lnTo>
                <a:lnTo>
                  <a:pt x="34063" y="135599"/>
                </a:lnTo>
                <a:lnTo>
                  <a:pt x="36202" y="134056"/>
                </a:lnTo>
                <a:lnTo>
                  <a:pt x="38421" y="132233"/>
                </a:lnTo>
                <a:lnTo>
                  <a:pt x="40695" y="131018"/>
                </a:lnTo>
                <a:lnTo>
                  <a:pt x="43004" y="130207"/>
                </a:lnTo>
                <a:lnTo>
                  <a:pt x="45337" y="129668"/>
                </a:lnTo>
                <a:lnTo>
                  <a:pt x="47687" y="128514"/>
                </a:lnTo>
                <a:lnTo>
                  <a:pt x="50047" y="126951"/>
                </a:lnTo>
                <a:lnTo>
                  <a:pt x="52414" y="125115"/>
                </a:lnTo>
                <a:lnTo>
                  <a:pt x="54786" y="123097"/>
                </a:lnTo>
                <a:lnTo>
                  <a:pt x="57161" y="120959"/>
                </a:lnTo>
                <a:lnTo>
                  <a:pt x="61916" y="116466"/>
                </a:lnTo>
                <a:lnTo>
                  <a:pt x="73818" y="104746"/>
                </a:lnTo>
                <a:lnTo>
                  <a:pt x="76199" y="103168"/>
                </a:lnTo>
                <a:lnTo>
                  <a:pt x="78580" y="102116"/>
                </a:lnTo>
                <a:lnTo>
                  <a:pt x="80961" y="101415"/>
                </a:lnTo>
                <a:lnTo>
                  <a:pt x="84136" y="100153"/>
                </a:lnTo>
                <a:lnTo>
                  <a:pt x="87840" y="98519"/>
                </a:lnTo>
                <a:lnTo>
                  <a:pt x="91897" y="96635"/>
                </a:lnTo>
                <a:lnTo>
                  <a:pt x="95395" y="95380"/>
                </a:lnTo>
                <a:lnTo>
                  <a:pt x="98521" y="94543"/>
                </a:lnTo>
                <a:lnTo>
                  <a:pt x="107154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"/>
          <p:cNvSpPr/>
          <p:nvPr/>
        </p:nvSpPr>
        <p:spPr>
          <a:xfrm>
            <a:off x="5414963" y="978719"/>
            <a:ext cx="550069" cy="28542"/>
          </a:xfrm>
          <a:custGeom>
            <a:avLst/>
            <a:gdLst/>
            <a:ahLst/>
            <a:cxnLst/>
            <a:rect l="0" t="0" r="0" b="0"/>
            <a:pathLst>
              <a:path w="550069" h="28542">
                <a:moveTo>
                  <a:pt x="7143" y="7118"/>
                </a:moveTo>
                <a:lnTo>
                  <a:pt x="3351" y="7118"/>
                </a:lnTo>
                <a:lnTo>
                  <a:pt x="2233" y="6324"/>
                </a:lnTo>
                <a:lnTo>
                  <a:pt x="1488" y="5001"/>
                </a:lnTo>
                <a:lnTo>
                  <a:pt x="7" y="0"/>
                </a:lnTo>
                <a:lnTo>
                  <a:pt x="0" y="6127"/>
                </a:lnTo>
                <a:lnTo>
                  <a:pt x="794" y="7251"/>
                </a:lnTo>
                <a:lnTo>
                  <a:pt x="2116" y="8794"/>
                </a:lnTo>
                <a:lnTo>
                  <a:pt x="6150" y="13182"/>
                </a:lnTo>
                <a:lnTo>
                  <a:pt x="7275" y="13542"/>
                </a:lnTo>
                <a:lnTo>
                  <a:pt x="10641" y="13942"/>
                </a:lnTo>
                <a:lnTo>
                  <a:pt x="13444" y="14842"/>
                </a:lnTo>
                <a:lnTo>
                  <a:pt x="16900" y="16236"/>
                </a:lnTo>
                <a:lnTo>
                  <a:pt x="20791" y="17959"/>
                </a:lnTo>
                <a:lnTo>
                  <a:pt x="24973" y="19108"/>
                </a:lnTo>
                <a:lnTo>
                  <a:pt x="29348" y="19874"/>
                </a:lnTo>
                <a:lnTo>
                  <a:pt x="33853" y="20384"/>
                </a:lnTo>
                <a:lnTo>
                  <a:pt x="39237" y="21519"/>
                </a:lnTo>
                <a:lnTo>
                  <a:pt x="45208" y="23068"/>
                </a:lnTo>
                <a:lnTo>
                  <a:pt x="51569" y="24895"/>
                </a:lnTo>
                <a:lnTo>
                  <a:pt x="58192" y="26113"/>
                </a:lnTo>
                <a:lnTo>
                  <a:pt x="64988" y="26925"/>
                </a:lnTo>
                <a:lnTo>
                  <a:pt x="71900" y="27467"/>
                </a:lnTo>
                <a:lnTo>
                  <a:pt x="88047" y="28068"/>
                </a:lnTo>
                <a:lnTo>
                  <a:pt x="124283" y="28454"/>
                </a:lnTo>
                <a:lnTo>
                  <a:pt x="184806" y="28541"/>
                </a:lnTo>
                <a:lnTo>
                  <a:pt x="195435" y="27750"/>
                </a:lnTo>
                <a:lnTo>
                  <a:pt x="205696" y="26429"/>
                </a:lnTo>
                <a:lnTo>
                  <a:pt x="215711" y="24754"/>
                </a:lnTo>
                <a:lnTo>
                  <a:pt x="226357" y="23638"/>
                </a:lnTo>
                <a:lnTo>
                  <a:pt x="237424" y="22894"/>
                </a:lnTo>
                <a:lnTo>
                  <a:pt x="259508" y="22067"/>
                </a:lnTo>
                <a:lnTo>
                  <a:pt x="290586" y="21602"/>
                </a:lnTo>
                <a:lnTo>
                  <a:pt x="313034" y="21493"/>
                </a:lnTo>
                <a:lnTo>
                  <a:pt x="324576" y="20670"/>
                </a:lnTo>
                <a:lnTo>
                  <a:pt x="336240" y="19328"/>
                </a:lnTo>
                <a:lnTo>
                  <a:pt x="347985" y="17639"/>
                </a:lnTo>
                <a:lnTo>
                  <a:pt x="359783" y="16513"/>
                </a:lnTo>
                <a:lnTo>
                  <a:pt x="371618" y="15763"/>
                </a:lnTo>
                <a:lnTo>
                  <a:pt x="383476" y="15262"/>
                </a:lnTo>
                <a:lnTo>
                  <a:pt x="394557" y="14135"/>
                </a:lnTo>
                <a:lnTo>
                  <a:pt x="405118" y="12590"/>
                </a:lnTo>
                <a:lnTo>
                  <a:pt x="415335" y="10766"/>
                </a:lnTo>
                <a:lnTo>
                  <a:pt x="426115" y="9550"/>
                </a:lnTo>
                <a:lnTo>
                  <a:pt x="437270" y="8739"/>
                </a:lnTo>
                <a:lnTo>
                  <a:pt x="458661" y="7839"/>
                </a:lnTo>
                <a:lnTo>
                  <a:pt x="484090" y="7332"/>
                </a:lnTo>
                <a:lnTo>
                  <a:pt x="543751" y="7121"/>
                </a:lnTo>
                <a:lnTo>
                  <a:pt x="545857" y="7913"/>
                </a:lnTo>
                <a:lnTo>
                  <a:pt x="547260" y="9236"/>
                </a:lnTo>
                <a:lnTo>
                  <a:pt x="550068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"/>
          <p:cNvSpPr/>
          <p:nvPr/>
        </p:nvSpPr>
        <p:spPr>
          <a:xfrm>
            <a:off x="4544515" y="2528985"/>
            <a:ext cx="54978" cy="64163"/>
          </a:xfrm>
          <a:custGeom>
            <a:avLst/>
            <a:gdLst/>
            <a:ahLst/>
            <a:cxnLst/>
            <a:rect l="0" t="0" r="0" b="0"/>
            <a:pathLst>
              <a:path w="54978" h="64163">
                <a:moveTo>
                  <a:pt x="20341" y="28477"/>
                </a:moveTo>
                <a:lnTo>
                  <a:pt x="20341" y="35327"/>
                </a:lnTo>
                <a:lnTo>
                  <a:pt x="21135" y="36218"/>
                </a:lnTo>
                <a:lnTo>
                  <a:pt x="27190" y="42463"/>
                </a:lnTo>
                <a:lnTo>
                  <a:pt x="33609" y="48889"/>
                </a:lnTo>
                <a:lnTo>
                  <a:pt x="33949" y="50023"/>
                </a:lnTo>
                <a:lnTo>
                  <a:pt x="34176" y="51572"/>
                </a:lnTo>
                <a:lnTo>
                  <a:pt x="34327" y="53399"/>
                </a:lnTo>
                <a:lnTo>
                  <a:pt x="34427" y="55410"/>
                </a:lnTo>
                <a:lnTo>
                  <a:pt x="34602" y="62882"/>
                </a:lnTo>
                <a:lnTo>
                  <a:pt x="33817" y="63320"/>
                </a:lnTo>
                <a:lnTo>
                  <a:pt x="32500" y="63612"/>
                </a:lnTo>
                <a:lnTo>
                  <a:pt x="27778" y="64162"/>
                </a:lnTo>
                <a:lnTo>
                  <a:pt x="26886" y="63379"/>
                </a:lnTo>
                <a:lnTo>
                  <a:pt x="23779" y="60393"/>
                </a:lnTo>
                <a:lnTo>
                  <a:pt x="22633" y="58486"/>
                </a:lnTo>
                <a:lnTo>
                  <a:pt x="21869" y="56420"/>
                </a:lnTo>
                <a:lnTo>
                  <a:pt x="21360" y="54250"/>
                </a:lnTo>
                <a:lnTo>
                  <a:pt x="20226" y="52803"/>
                </a:lnTo>
                <a:lnTo>
                  <a:pt x="18677" y="51838"/>
                </a:lnTo>
                <a:lnTo>
                  <a:pt x="16850" y="51195"/>
                </a:lnTo>
                <a:lnTo>
                  <a:pt x="15633" y="49972"/>
                </a:lnTo>
                <a:lnTo>
                  <a:pt x="14821" y="48363"/>
                </a:lnTo>
                <a:lnTo>
                  <a:pt x="14279" y="46497"/>
                </a:lnTo>
                <a:lnTo>
                  <a:pt x="13919" y="44459"/>
                </a:lnTo>
                <a:lnTo>
                  <a:pt x="13678" y="42307"/>
                </a:lnTo>
                <a:lnTo>
                  <a:pt x="13518" y="40078"/>
                </a:lnTo>
                <a:lnTo>
                  <a:pt x="13411" y="37799"/>
                </a:lnTo>
                <a:lnTo>
                  <a:pt x="13292" y="33149"/>
                </a:lnTo>
                <a:lnTo>
                  <a:pt x="14054" y="31592"/>
                </a:lnTo>
                <a:lnTo>
                  <a:pt x="15356" y="30554"/>
                </a:lnTo>
                <a:lnTo>
                  <a:pt x="20049" y="28599"/>
                </a:lnTo>
                <a:lnTo>
                  <a:pt x="20940" y="28558"/>
                </a:lnTo>
                <a:lnTo>
                  <a:pt x="26466" y="28488"/>
                </a:lnTo>
                <a:lnTo>
                  <a:pt x="40684" y="28477"/>
                </a:lnTo>
                <a:lnTo>
                  <a:pt x="41046" y="29271"/>
                </a:lnTo>
                <a:lnTo>
                  <a:pt x="41288" y="30594"/>
                </a:lnTo>
                <a:lnTo>
                  <a:pt x="41450" y="32269"/>
                </a:lnTo>
                <a:lnTo>
                  <a:pt x="42351" y="34180"/>
                </a:lnTo>
                <a:lnTo>
                  <a:pt x="43746" y="36248"/>
                </a:lnTo>
                <a:lnTo>
                  <a:pt x="47894" y="41477"/>
                </a:lnTo>
                <a:lnTo>
                  <a:pt x="49029" y="42700"/>
                </a:lnTo>
                <a:lnTo>
                  <a:pt x="54977" y="48802"/>
                </a:lnTo>
                <a:lnTo>
                  <a:pt x="54544" y="49171"/>
                </a:lnTo>
                <a:lnTo>
                  <a:pt x="53462" y="49417"/>
                </a:lnTo>
                <a:lnTo>
                  <a:pt x="49182" y="49880"/>
                </a:lnTo>
                <a:lnTo>
                  <a:pt x="42788" y="49906"/>
                </a:lnTo>
                <a:lnTo>
                  <a:pt x="41656" y="49113"/>
                </a:lnTo>
                <a:lnTo>
                  <a:pt x="40107" y="47791"/>
                </a:lnTo>
                <a:lnTo>
                  <a:pt x="35710" y="43757"/>
                </a:lnTo>
                <a:lnTo>
                  <a:pt x="35350" y="42633"/>
                </a:lnTo>
                <a:lnTo>
                  <a:pt x="35109" y="41089"/>
                </a:lnTo>
                <a:lnTo>
                  <a:pt x="34949" y="39266"/>
                </a:lnTo>
                <a:lnTo>
                  <a:pt x="34048" y="37257"/>
                </a:lnTo>
                <a:lnTo>
                  <a:pt x="32654" y="35124"/>
                </a:lnTo>
                <a:lnTo>
                  <a:pt x="28506" y="29790"/>
                </a:lnTo>
                <a:lnTo>
                  <a:pt x="28165" y="28559"/>
                </a:lnTo>
                <a:lnTo>
                  <a:pt x="27938" y="26944"/>
                </a:lnTo>
                <a:lnTo>
                  <a:pt x="27574" y="22442"/>
                </a:lnTo>
                <a:lnTo>
                  <a:pt x="27525" y="19709"/>
                </a:lnTo>
                <a:lnTo>
                  <a:pt x="27492" y="15280"/>
                </a:lnTo>
                <a:lnTo>
                  <a:pt x="28284" y="14916"/>
                </a:lnTo>
                <a:lnTo>
                  <a:pt x="29605" y="14674"/>
                </a:lnTo>
                <a:lnTo>
                  <a:pt x="33636" y="14285"/>
                </a:lnTo>
                <a:lnTo>
                  <a:pt x="34760" y="15047"/>
                </a:lnTo>
                <a:lnTo>
                  <a:pt x="36304" y="16349"/>
                </a:lnTo>
                <a:lnTo>
                  <a:pt x="40692" y="20349"/>
                </a:lnTo>
                <a:lnTo>
                  <a:pt x="47828" y="27398"/>
                </a:lnTo>
                <a:lnTo>
                  <a:pt x="48191" y="28551"/>
                </a:lnTo>
                <a:lnTo>
                  <a:pt x="48432" y="30114"/>
                </a:lnTo>
                <a:lnTo>
                  <a:pt x="48594" y="31949"/>
                </a:lnTo>
                <a:lnTo>
                  <a:pt x="48701" y="33967"/>
                </a:lnTo>
                <a:lnTo>
                  <a:pt x="48820" y="38325"/>
                </a:lnTo>
                <a:lnTo>
                  <a:pt x="48887" y="45241"/>
                </a:lnTo>
                <a:lnTo>
                  <a:pt x="48103" y="46797"/>
                </a:lnTo>
                <a:lnTo>
                  <a:pt x="46787" y="47834"/>
                </a:lnTo>
                <a:lnTo>
                  <a:pt x="45115" y="48526"/>
                </a:lnTo>
                <a:lnTo>
                  <a:pt x="44001" y="49780"/>
                </a:lnTo>
                <a:lnTo>
                  <a:pt x="43258" y="51410"/>
                </a:lnTo>
                <a:lnTo>
                  <a:pt x="42763" y="53291"/>
                </a:lnTo>
                <a:lnTo>
                  <a:pt x="41639" y="54545"/>
                </a:lnTo>
                <a:lnTo>
                  <a:pt x="40095" y="55381"/>
                </a:lnTo>
                <a:lnTo>
                  <a:pt x="38273" y="55938"/>
                </a:lnTo>
                <a:lnTo>
                  <a:pt x="36265" y="56309"/>
                </a:lnTo>
                <a:lnTo>
                  <a:pt x="34132" y="56557"/>
                </a:lnTo>
                <a:lnTo>
                  <a:pt x="28798" y="56954"/>
                </a:lnTo>
                <a:lnTo>
                  <a:pt x="27566" y="56193"/>
                </a:lnTo>
                <a:lnTo>
                  <a:pt x="25951" y="54892"/>
                </a:lnTo>
                <a:lnTo>
                  <a:pt x="24081" y="53231"/>
                </a:lnTo>
                <a:lnTo>
                  <a:pt x="19887" y="49268"/>
                </a:lnTo>
                <a:lnTo>
                  <a:pt x="17656" y="47100"/>
                </a:lnTo>
                <a:lnTo>
                  <a:pt x="16170" y="44861"/>
                </a:lnTo>
                <a:lnTo>
                  <a:pt x="15179" y="42575"/>
                </a:lnTo>
                <a:lnTo>
                  <a:pt x="14519" y="40257"/>
                </a:lnTo>
                <a:lnTo>
                  <a:pt x="13284" y="37918"/>
                </a:lnTo>
                <a:lnTo>
                  <a:pt x="11668" y="35565"/>
                </a:lnTo>
                <a:lnTo>
                  <a:pt x="9796" y="33202"/>
                </a:lnTo>
                <a:lnTo>
                  <a:pt x="8548" y="30833"/>
                </a:lnTo>
                <a:lnTo>
                  <a:pt x="7717" y="28460"/>
                </a:lnTo>
                <a:lnTo>
                  <a:pt x="7162" y="26085"/>
                </a:lnTo>
                <a:lnTo>
                  <a:pt x="5999" y="23707"/>
                </a:lnTo>
                <a:lnTo>
                  <a:pt x="4429" y="21328"/>
                </a:lnTo>
                <a:lnTo>
                  <a:pt x="2590" y="18949"/>
                </a:lnTo>
                <a:lnTo>
                  <a:pt x="1363" y="16569"/>
                </a:lnTo>
                <a:lnTo>
                  <a:pt x="545" y="14188"/>
                </a:lnTo>
                <a:lnTo>
                  <a:pt x="0" y="11807"/>
                </a:lnTo>
                <a:lnTo>
                  <a:pt x="430" y="10220"/>
                </a:lnTo>
                <a:lnTo>
                  <a:pt x="1511" y="9162"/>
                </a:lnTo>
                <a:lnTo>
                  <a:pt x="3025" y="8457"/>
                </a:lnTo>
                <a:lnTo>
                  <a:pt x="4034" y="7193"/>
                </a:lnTo>
                <a:lnTo>
                  <a:pt x="4707" y="5556"/>
                </a:lnTo>
                <a:lnTo>
                  <a:pt x="5974" y="233"/>
                </a:lnTo>
                <a:lnTo>
                  <a:pt x="6794" y="123"/>
                </a:lnTo>
                <a:lnTo>
                  <a:pt x="8135" y="49"/>
                </a:lnTo>
                <a:lnTo>
                  <a:pt x="9822" y="0"/>
                </a:lnTo>
                <a:lnTo>
                  <a:pt x="11741" y="761"/>
                </a:lnTo>
                <a:lnTo>
                  <a:pt x="13814" y="2062"/>
                </a:lnTo>
                <a:lnTo>
                  <a:pt x="19051" y="6062"/>
                </a:lnTo>
                <a:lnTo>
                  <a:pt x="20275" y="7183"/>
                </a:lnTo>
                <a:lnTo>
                  <a:pt x="23751" y="10547"/>
                </a:lnTo>
                <a:lnTo>
                  <a:pt x="24996" y="12555"/>
                </a:lnTo>
                <a:lnTo>
                  <a:pt x="25825" y="14687"/>
                </a:lnTo>
                <a:lnTo>
                  <a:pt x="26378" y="16903"/>
                </a:lnTo>
                <a:lnTo>
                  <a:pt x="26747" y="19173"/>
                </a:lnTo>
                <a:lnTo>
                  <a:pt x="26993" y="21481"/>
                </a:lnTo>
                <a:lnTo>
                  <a:pt x="27387" y="27095"/>
                </a:lnTo>
                <a:lnTo>
                  <a:pt x="27441" y="29980"/>
                </a:lnTo>
                <a:lnTo>
                  <a:pt x="27456" y="31860"/>
                </a:lnTo>
                <a:lnTo>
                  <a:pt x="26672" y="33113"/>
                </a:lnTo>
                <a:lnTo>
                  <a:pt x="25355" y="33949"/>
                </a:lnTo>
                <a:lnTo>
                  <a:pt x="21331" y="35291"/>
                </a:lnTo>
                <a:lnTo>
                  <a:pt x="21001" y="36195"/>
                </a:lnTo>
                <a:lnTo>
                  <a:pt x="20781" y="37591"/>
                </a:lnTo>
                <a:lnTo>
                  <a:pt x="20634" y="39315"/>
                </a:lnTo>
                <a:lnTo>
                  <a:pt x="19742" y="40465"/>
                </a:lnTo>
                <a:lnTo>
                  <a:pt x="18355" y="41232"/>
                </a:lnTo>
                <a:lnTo>
                  <a:pt x="14216" y="42462"/>
                </a:lnTo>
                <a:lnTo>
                  <a:pt x="13876" y="41769"/>
                </a:lnTo>
                <a:lnTo>
                  <a:pt x="13650" y="40513"/>
                </a:lnTo>
                <a:lnTo>
                  <a:pt x="13197" y="356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"/>
          <p:cNvSpPr/>
          <p:nvPr/>
        </p:nvSpPr>
        <p:spPr>
          <a:xfrm>
            <a:off x="4675059" y="2664618"/>
            <a:ext cx="32673" cy="28274"/>
          </a:xfrm>
          <a:custGeom>
            <a:avLst/>
            <a:gdLst/>
            <a:ahLst/>
            <a:cxnLst/>
            <a:rect l="0" t="0" r="0" b="0"/>
            <a:pathLst>
              <a:path w="32673" h="28274">
                <a:moveTo>
                  <a:pt x="32672" y="14288"/>
                </a:moveTo>
                <a:lnTo>
                  <a:pt x="21823" y="14288"/>
                </a:lnTo>
                <a:lnTo>
                  <a:pt x="20677" y="13494"/>
                </a:lnTo>
                <a:lnTo>
                  <a:pt x="19912" y="12171"/>
                </a:lnTo>
                <a:lnTo>
                  <a:pt x="18388" y="7156"/>
                </a:lnTo>
                <a:lnTo>
                  <a:pt x="18387" y="7152"/>
                </a:lnTo>
                <a:lnTo>
                  <a:pt x="18385" y="7147"/>
                </a:lnTo>
                <a:lnTo>
                  <a:pt x="18385" y="7146"/>
                </a:lnTo>
                <a:lnTo>
                  <a:pt x="12234" y="7144"/>
                </a:lnTo>
                <a:lnTo>
                  <a:pt x="21908" y="7144"/>
                </a:lnTo>
                <a:lnTo>
                  <a:pt x="23115" y="7938"/>
                </a:lnTo>
                <a:lnTo>
                  <a:pt x="23920" y="9261"/>
                </a:lnTo>
                <a:lnTo>
                  <a:pt x="25434" y="13994"/>
                </a:lnTo>
                <a:lnTo>
                  <a:pt x="26259" y="14092"/>
                </a:lnTo>
                <a:lnTo>
                  <a:pt x="27603" y="14157"/>
                </a:lnTo>
                <a:lnTo>
                  <a:pt x="29292" y="14201"/>
                </a:lnTo>
                <a:lnTo>
                  <a:pt x="30419" y="15023"/>
                </a:lnTo>
                <a:lnTo>
                  <a:pt x="31170" y="16366"/>
                </a:lnTo>
                <a:lnTo>
                  <a:pt x="32375" y="20431"/>
                </a:lnTo>
                <a:lnTo>
                  <a:pt x="31680" y="20764"/>
                </a:lnTo>
                <a:lnTo>
                  <a:pt x="30423" y="20987"/>
                </a:lnTo>
                <a:lnTo>
                  <a:pt x="25814" y="21406"/>
                </a:lnTo>
                <a:lnTo>
                  <a:pt x="12323" y="21431"/>
                </a:lnTo>
                <a:lnTo>
                  <a:pt x="11962" y="20638"/>
                </a:lnTo>
                <a:lnTo>
                  <a:pt x="11721" y="19315"/>
                </a:lnTo>
                <a:lnTo>
                  <a:pt x="11335" y="15281"/>
                </a:lnTo>
                <a:lnTo>
                  <a:pt x="11304" y="14156"/>
                </a:lnTo>
                <a:lnTo>
                  <a:pt x="11241" y="1022"/>
                </a:lnTo>
                <a:lnTo>
                  <a:pt x="12035" y="681"/>
                </a:lnTo>
                <a:lnTo>
                  <a:pt x="13357" y="454"/>
                </a:lnTo>
                <a:lnTo>
                  <a:pt x="17391" y="90"/>
                </a:lnTo>
                <a:lnTo>
                  <a:pt x="20060" y="40"/>
                </a:lnTo>
                <a:lnTo>
                  <a:pt x="21882" y="27"/>
                </a:lnTo>
                <a:lnTo>
                  <a:pt x="23098" y="812"/>
                </a:lnTo>
                <a:lnTo>
                  <a:pt x="23908" y="2129"/>
                </a:lnTo>
                <a:lnTo>
                  <a:pt x="25433" y="6851"/>
                </a:lnTo>
                <a:lnTo>
                  <a:pt x="26259" y="7742"/>
                </a:lnTo>
                <a:lnTo>
                  <a:pt x="31671" y="13269"/>
                </a:lnTo>
                <a:lnTo>
                  <a:pt x="31211" y="14402"/>
                </a:lnTo>
                <a:lnTo>
                  <a:pt x="30110" y="15952"/>
                </a:lnTo>
                <a:lnTo>
                  <a:pt x="25796" y="21111"/>
                </a:lnTo>
                <a:lnTo>
                  <a:pt x="19400" y="27554"/>
                </a:lnTo>
                <a:lnTo>
                  <a:pt x="18268" y="27895"/>
                </a:lnTo>
                <a:lnTo>
                  <a:pt x="16720" y="28121"/>
                </a:lnTo>
                <a:lnTo>
                  <a:pt x="14893" y="28273"/>
                </a:lnTo>
                <a:lnTo>
                  <a:pt x="13676" y="27580"/>
                </a:lnTo>
                <a:lnTo>
                  <a:pt x="12864" y="26324"/>
                </a:lnTo>
                <a:lnTo>
                  <a:pt x="12323" y="24693"/>
                </a:lnTo>
                <a:lnTo>
                  <a:pt x="11168" y="23606"/>
                </a:lnTo>
                <a:lnTo>
                  <a:pt x="9605" y="22881"/>
                </a:lnTo>
                <a:lnTo>
                  <a:pt x="5185" y="21718"/>
                </a:lnTo>
                <a:lnTo>
                  <a:pt x="4822" y="20829"/>
                </a:lnTo>
                <a:lnTo>
                  <a:pt x="4580" y="19442"/>
                </a:lnTo>
                <a:lnTo>
                  <a:pt x="4192" y="15306"/>
                </a:lnTo>
                <a:lnTo>
                  <a:pt x="3367" y="14173"/>
                </a:lnTo>
                <a:lnTo>
                  <a:pt x="2022" y="12624"/>
                </a:lnTo>
                <a:lnTo>
                  <a:pt x="333" y="10797"/>
                </a:lnTo>
                <a:lnTo>
                  <a:pt x="0" y="9579"/>
                </a:lnTo>
                <a:lnTo>
                  <a:pt x="572" y="8768"/>
                </a:lnTo>
                <a:lnTo>
                  <a:pt x="1747" y="8226"/>
                </a:lnTo>
                <a:lnTo>
                  <a:pt x="2530" y="7072"/>
                </a:lnTo>
                <a:lnTo>
                  <a:pt x="3053" y="5508"/>
                </a:lnTo>
                <a:lnTo>
                  <a:pt x="40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0"/>
          <p:cNvSpPr/>
          <p:nvPr/>
        </p:nvSpPr>
        <p:spPr>
          <a:xfrm>
            <a:off x="4793456" y="2771873"/>
            <a:ext cx="64295" cy="57053"/>
          </a:xfrm>
          <a:custGeom>
            <a:avLst/>
            <a:gdLst/>
            <a:ahLst/>
            <a:cxnLst/>
            <a:rect l="0" t="0" r="0" b="0"/>
            <a:pathLst>
              <a:path w="64295" h="57053">
                <a:moveTo>
                  <a:pt x="0" y="57052"/>
                </a:moveTo>
                <a:lnTo>
                  <a:pt x="14279" y="57052"/>
                </a:lnTo>
                <a:lnTo>
                  <a:pt x="14287" y="24781"/>
                </a:lnTo>
                <a:lnTo>
                  <a:pt x="15081" y="23632"/>
                </a:lnTo>
                <a:lnTo>
                  <a:pt x="16404" y="22865"/>
                </a:lnTo>
                <a:lnTo>
                  <a:pt x="20438" y="21636"/>
                </a:lnTo>
                <a:lnTo>
                  <a:pt x="21563" y="21535"/>
                </a:lnTo>
                <a:lnTo>
                  <a:pt x="23106" y="21467"/>
                </a:lnTo>
                <a:lnTo>
                  <a:pt x="27495" y="21359"/>
                </a:lnTo>
                <a:lnTo>
                  <a:pt x="32047" y="21341"/>
                </a:lnTo>
                <a:lnTo>
                  <a:pt x="33271" y="22132"/>
                </a:lnTo>
                <a:lnTo>
                  <a:pt x="34087" y="23453"/>
                </a:lnTo>
                <a:lnTo>
                  <a:pt x="34631" y="25127"/>
                </a:lnTo>
                <a:lnTo>
                  <a:pt x="35787" y="26244"/>
                </a:lnTo>
                <a:lnTo>
                  <a:pt x="37352" y="26988"/>
                </a:lnTo>
                <a:lnTo>
                  <a:pt x="41774" y="28182"/>
                </a:lnTo>
                <a:lnTo>
                  <a:pt x="42137" y="29074"/>
                </a:lnTo>
                <a:lnTo>
                  <a:pt x="42379" y="30463"/>
                </a:lnTo>
                <a:lnTo>
                  <a:pt x="42540" y="32182"/>
                </a:lnTo>
                <a:lnTo>
                  <a:pt x="42647" y="34122"/>
                </a:lnTo>
                <a:lnTo>
                  <a:pt x="42834" y="41469"/>
                </a:lnTo>
                <a:lnTo>
                  <a:pt x="42861" y="49580"/>
                </a:lnTo>
                <a:lnTo>
                  <a:pt x="42068" y="49689"/>
                </a:lnTo>
                <a:lnTo>
                  <a:pt x="40745" y="49762"/>
                </a:lnTo>
                <a:lnTo>
                  <a:pt x="36711" y="49879"/>
                </a:lnTo>
                <a:lnTo>
                  <a:pt x="32220" y="49899"/>
                </a:lnTo>
                <a:lnTo>
                  <a:pt x="31005" y="49108"/>
                </a:lnTo>
                <a:lnTo>
                  <a:pt x="30195" y="47787"/>
                </a:lnTo>
                <a:lnTo>
                  <a:pt x="29655" y="46113"/>
                </a:lnTo>
                <a:lnTo>
                  <a:pt x="28501" y="44203"/>
                </a:lnTo>
                <a:lnTo>
                  <a:pt x="26938" y="42136"/>
                </a:lnTo>
                <a:lnTo>
                  <a:pt x="22519" y="36907"/>
                </a:lnTo>
                <a:lnTo>
                  <a:pt x="22156" y="35685"/>
                </a:lnTo>
                <a:lnTo>
                  <a:pt x="21915" y="34076"/>
                </a:lnTo>
                <a:lnTo>
                  <a:pt x="21753" y="32209"/>
                </a:lnTo>
                <a:lnTo>
                  <a:pt x="21646" y="30171"/>
                </a:lnTo>
                <a:lnTo>
                  <a:pt x="21459" y="22653"/>
                </a:lnTo>
                <a:lnTo>
                  <a:pt x="21434" y="15298"/>
                </a:lnTo>
                <a:lnTo>
                  <a:pt x="22226" y="14928"/>
                </a:lnTo>
                <a:lnTo>
                  <a:pt x="23549" y="14682"/>
                </a:lnTo>
                <a:lnTo>
                  <a:pt x="25224" y="14518"/>
                </a:lnTo>
                <a:lnTo>
                  <a:pt x="26341" y="15202"/>
                </a:lnTo>
                <a:lnTo>
                  <a:pt x="27086" y="16452"/>
                </a:lnTo>
                <a:lnTo>
                  <a:pt x="27582" y="18079"/>
                </a:lnTo>
                <a:lnTo>
                  <a:pt x="28707" y="19164"/>
                </a:lnTo>
                <a:lnTo>
                  <a:pt x="30250" y="19887"/>
                </a:lnTo>
                <a:lnTo>
                  <a:pt x="32073" y="20369"/>
                </a:lnTo>
                <a:lnTo>
                  <a:pt x="33288" y="21484"/>
                </a:lnTo>
                <a:lnTo>
                  <a:pt x="34098" y="23021"/>
                </a:lnTo>
                <a:lnTo>
                  <a:pt x="34638" y="24840"/>
                </a:lnTo>
                <a:lnTo>
                  <a:pt x="35792" y="26052"/>
                </a:lnTo>
                <a:lnTo>
                  <a:pt x="37355" y="26860"/>
                </a:lnTo>
                <a:lnTo>
                  <a:pt x="39191" y="27399"/>
                </a:lnTo>
                <a:lnTo>
                  <a:pt x="40415" y="28552"/>
                </a:lnTo>
                <a:lnTo>
                  <a:pt x="41231" y="30114"/>
                </a:lnTo>
                <a:lnTo>
                  <a:pt x="41774" y="31950"/>
                </a:lnTo>
                <a:lnTo>
                  <a:pt x="42931" y="33967"/>
                </a:lnTo>
                <a:lnTo>
                  <a:pt x="44495" y="36105"/>
                </a:lnTo>
                <a:lnTo>
                  <a:pt x="48917" y="41449"/>
                </a:lnTo>
                <a:lnTo>
                  <a:pt x="49280" y="42681"/>
                </a:lnTo>
                <a:lnTo>
                  <a:pt x="49522" y="44296"/>
                </a:lnTo>
                <a:lnTo>
                  <a:pt x="49911" y="48799"/>
                </a:lnTo>
                <a:lnTo>
                  <a:pt x="49964" y="51532"/>
                </a:lnTo>
                <a:lnTo>
                  <a:pt x="49978" y="53372"/>
                </a:lnTo>
                <a:lnTo>
                  <a:pt x="49193" y="54599"/>
                </a:lnTo>
                <a:lnTo>
                  <a:pt x="47877" y="55416"/>
                </a:lnTo>
                <a:lnTo>
                  <a:pt x="46205" y="55961"/>
                </a:lnTo>
                <a:lnTo>
                  <a:pt x="45091" y="55531"/>
                </a:lnTo>
                <a:lnTo>
                  <a:pt x="44348" y="54450"/>
                </a:lnTo>
                <a:lnTo>
                  <a:pt x="43853" y="52936"/>
                </a:lnTo>
                <a:lnTo>
                  <a:pt x="42729" y="51927"/>
                </a:lnTo>
                <a:lnTo>
                  <a:pt x="41186" y="51254"/>
                </a:lnTo>
                <a:lnTo>
                  <a:pt x="39364" y="50805"/>
                </a:lnTo>
                <a:lnTo>
                  <a:pt x="38149" y="49712"/>
                </a:lnTo>
                <a:lnTo>
                  <a:pt x="37339" y="48190"/>
                </a:lnTo>
                <a:lnTo>
                  <a:pt x="36799" y="46381"/>
                </a:lnTo>
                <a:lnTo>
                  <a:pt x="36438" y="44382"/>
                </a:lnTo>
                <a:lnTo>
                  <a:pt x="36199" y="42255"/>
                </a:lnTo>
                <a:lnTo>
                  <a:pt x="36039" y="40043"/>
                </a:lnTo>
                <a:lnTo>
                  <a:pt x="35138" y="37775"/>
                </a:lnTo>
                <a:lnTo>
                  <a:pt x="33744" y="35470"/>
                </a:lnTo>
                <a:lnTo>
                  <a:pt x="32021" y="33138"/>
                </a:lnTo>
                <a:lnTo>
                  <a:pt x="30872" y="30791"/>
                </a:lnTo>
                <a:lnTo>
                  <a:pt x="30106" y="28432"/>
                </a:lnTo>
                <a:lnTo>
                  <a:pt x="29596" y="26066"/>
                </a:lnTo>
                <a:lnTo>
                  <a:pt x="29255" y="23694"/>
                </a:lnTo>
                <a:lnTo>
                  <a:pt x="29029" y="21320"/>
                </a:lnTo>
                <a:lnTo>
                  <a:pt x="28877" y="18943"/>
                </a:lnTo>
                <a:lnTo>
                  <a:pt x="28710" y="14185"/>
                </a:lnTo>
                <a:lnTo>
                  <a:pt x="28665" y="11805"/>
                </a:lnTo>
                <a:lnTo>
                  <a:pt x="29429" y="10219"/>
                </a:lnTo>
                <a:lnTo>
                  <a:pt x="30731" y="9161"/>
                </a:lnTo>
                <a:lnTo>
                  <a:pt x="32394" y="8456"/>
                </a:lnTo>
                <a:lnTo>
                  <a:pt x="33502" y="7192"/>
                </a:lnTo>
                <a:lnTo>
                  <a:pt x="34241" y="5555"/>
                </a:lnTo>
                <a:lnTo>
                  <a:pt x="34734" y="3671"/>
                </a:lnTo>
                <a:lnTo>
                  <a:pt x="35855" y="2414"/>
                </a:lnTo>
                <a:lnTo>
                  <a:pt x="37397" y="1577"/>
                </a:lnTo>
                <a:lnTo>
                  <a:pt x="41782" y="232"/>
                </a:lnTo>
                <a:lnTo>
                  <a:pt x="42936" y="122"/>
                </a:lnTo>
                <a:lnTo>
                  <a:pt x="44499" y="49"/>
                </a:lnTo>
                <a:lnTo>
                  <a:pt x="46335" y="0"/>
                </a:lnTo>
                <a:lnTo>
                  <a:pt x="47558" y="761"/>
                </a:lnTo>
                <a:lnTo>
                  <a:pt x="48374" y="2062"/>
                </a:lnTo>
                <a:lnTo>
                  <a:pt x="48918" y="3723"/>
                </a:lnTo>
                <a:lnTo>
                  <a:pt x="50075" y="4830"/>
                </a:lnTo>
                <a:lnTo>
                  <a:pt x="51639" y="5569"/>
                </a:lnTo>
                <a:lnTo>
                  <a:pt x="53476" y="6061"/>
                </a:lnTo>
                <a:lnTo>
                  <a:pt x="54701" y="7183"/>
                </a:lnTo>
                <a:lnTo>
                  <a:pt x="55517" y="8725"/>
                </a:lnTo>
                <a:lnTo>
                  <a:pt x="56061" y="10546"/>
                </a:lnTo>
                <a:lnTo>
                  <a:pt x="57218" y="11760"/>
                </a:lnTo>
                <a:lnTo>
                  <a:pt x="58783" y="12570"/>
                </a:lnTo>
                <a:lnTo>
                  <a:pt x="60620" y="13110"/>
                </a:lnTo>
                <a:lnTo>
                  <a:pt x="61844" y="14263"/>
                </a:lnTo>
                <a:lnTo>
                  <a:pt x="62661" y="15826"/>
                </a:lnTo>
                <a:lnTo>
                  <a:pt x="64294" y="21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1"/>
          <p:cNvSpPr/>
          <p:nvPr/>
        </p:nvSpPr>
        <p:spPr>
          <a:xfrm>
            <a:off x="4950619" y="2921793"/>
            <a:ext cx="28547" cy="28576"/>
          </a:xfrm>
          <a:custGeom>
            <a:avLst/>
            <a:gdLst/>
            <a:ahLst/>
            <a:cxnLst/>
            <a:rect l="0" t="0" r="0" b="0"/>
            <a:pathLst>
              <a:path w="28547" h="28576">
                <a:moveTo>
                  <a:pt x="7143" y="0"/>
                </a:moveTo>
                <a:lnTo>
                  <a:pt x="13294" y="0"/>
                </a:lnTo>
                <a:lnTo>
                  <a:pt x="13625" y="794"/>
                </a:lnTo>
                <a:lnTo>
                  <a:pt x="13846" y="2117"/>
                </a:lnTo>
                <a:lnTo>
                  <a:pt x="14200" y="6151"/>
                </a:lnTo>
                <a:lnTo>
                  <a:pt x="15022" y="6482"/>
                </a:lnTo>
                <a:lnTo>
                  <a:pt x="16365" y="6703"/>
                </a:lnTo>
                <a:lnTo>
                  <a:pt x="20430" y="7057"/>
                </a:lnTo>
                <a:lnTo>
                  <a:pt x="21557" y="7880"/>
                </a:lnTo>
                <a:lnTo>
                  <a:pt x="23102" y="9222"/>
                </a:lnTo>
                <a:lnTo>
                  <a:pt x="27493" y="13287"/>
                </a:lnTo>
                <a:lnTo>
                  <a:pt x="27854" y="14414"/>
                </a:lnTo>
                <a:lnTo>
                  <a:pt x="28094" y="15960"/>
                </a:lnTo>
                <a:lnTo>
                  <a:pt x="28480" y="20351"/>
                </a:lnTo>
                <a:lnTo>
                  <a:pt x="28532" y="23068"/>
                </a:lnTo>
                <a:lnTo>
                  <a:pt x="28546" y="24904"/>
                </a:lnTo>
                <a:lnTo>
                  <a:pt x="27762" y="26127"/>
                </a:lnTo>
                <a:lnTo>
                  <a:pt x="26445" y="26943"/>
                </a:lnTo>
                <a:lnTo>
                  <a:pt x="21724" y="28480"/>
                </a:lnTo>
                <a:lnTo>
                  <a:pt x="20832" y="28512"/>
                </a:lnTo>
                <a:lnTo>
                  <a:pt x="17725" y="28547"/>
                </a:lnTo>
                <a:lnTo>
                  <a:pt x="15785" y="27763"/>
                </a:lnTo>
                <a:lnTo>
                  <a:pt x="13698" y="26446"/>
                </a:lnTo>
                <a:lnTo>
                  <a:pt x="11513" y="24775"/>
                </a:lnTo>
                <a:lnTo>
                  <a:pt x="9263" y="23660"/>
                </a:lnTo>
                <a:lnTo>
                  <a:pt x="6969" y="22917"/>
                </a:lnTo>
                <a:lnTo>
                  <a:pt x="4645" y="22422"/>
                </a:lnTo>
                <a:lnTo>
                  <a:pt x="3097" y="21298"/>
                </a:lnTo>
                <a:lnTo>
                  <a:pt x="2064" y="19755"/>
                </a:lnTo>
                <a:lnTo>
                  <a:pt x="407" y="15368"/>
                </a:lnTo>
                <a:lnTo>
                  <a:pt x="271" y="14214"/>
                </a:lnTo>
                <a:lnTo>
                  <a:pt x="181" y="12651"/>
                </a:lnTo>
                <a:lnTo>
                  <a:pt x="0" y="7172"/>
                </a:lnTo>
                <a:lnTo>
                  <a:pt x="3792" y="7153"/>
                </a:lnTo>
                <a:lnTo>
                  <a:pt x="4909" y="7943"/>
                </a:lnTo>
                <a:lnTo>
                  <a:pt x="5654" y="9264"/>
                </a:lnTo>
                <a:lnTo>
                  <a:pt x="6849" y="13296"/>
                </a:lnTo>
                <a:lnTo>
                  <a:pt x="7741" y="14420"/>
                </a:lnTo>
                <a:lnTo>
                  <a:pt x="9129" y="15964"/>
                </a:lnTo>
                <a:lnTo>
                  <a:pt x="13268" y="20352"/>
                </a:lnTo>
                <a:lnTo>
                  <a:pt x="13607" y="21505"/>
                </a:lnTo>
                <a:lnTo>
                  <a:pt x="13834" y="23068"/>
                </a:lnTo>
                <a:lnTo>
                  <a:pt x="14279" y="28480"/>
                </a:lnTo>
                <a:lnTo>
                  <a:pt x="13488" y="28512"/>
                </a:lnTo>
                <a:lnTo>
                  <a:pt x="7143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"/>
          <p:cNvSpPr/>
          <p:nvPr/>
        </p:nvSpPr>
        <p:spPr>
          <a:xfrm>
            <a:off x="5072063" y="3057525"/>
            <a:ext cx="50004" cy="49885"/>
          </a:xfrm>
          <a:custGeom>
            <a:avLst/>
            <a:gdLst/>
            <a:ahLst/>
            <a:cxnLst/>
            <a:rect l="0" t="0" r="0" b="0"/>
            <a:pathLst>
              <a:path w="50004" h="49885">
                <a:moveTo>
                  <a:pt x="42862" y="21431"/>
                </a:moveTo>
                <a:lnTo>
                  <a:pt x="46654" y="21431"/>
                </a:lnTo>
                <a:lnTo>
                  <a:pt x="47771" y="22225"/>
                </a:lnTo>
                <a:lnTo>
                  <a:pt x="48516" y="23547"/>
                </a:lnTo>
                <a:lnTo>
                  <a:pt x="49711" y="27582"/>
                </a:lnTo>
                <a:lnTo>
                  <a:pt x="49809" y="28706"/>
                </a:lnTo>
                <a:lnTo>
                  <a:pt x="49874" y="30250"/>
                </a:lnTo>
                <a:lnTo>
                  <a:pt x="49947" y="34082"/>
                </a:lnTo>
                <a:lnTo>
                  <a:pt x="50003" y="48624"/>
                </a:lnTo>
                <a:lnTo>
                  <a:pt x="49210" y="49084"/>
                </a:lnTo>
                <a:lnTo>
                  <a:pt x="47888" y="49392"/>
                </a:lnTo>
                <a:lnTo>
                  <a:pt x="43854" y="49884"/>
                </a:lnTo>
                <a:lnTo>
                  <a:pt x="42729" y="49131"/>
                </a:lnTo>
                <a:lnTo>
                  <a:pt x="41186" y="47835"/>
                </a:lnTo>
                <a:lnTo>
                  <a:pt x="36798" y="43844"/>
                </a:lnTo>
                <a:lnTo>
                  <a:pt x="32246" y="39361"/>
                </a:lnTo>
                <a:lnTo>
                  <a:pt x="31022" y="37353"/>
                </a:lnTo>
                <a:lnTo>
                  <a:pt x="30206" y="35221"/>
                </a:lnTo>
                <a:lnTo>
                  <a:pt x="29662" y="33005"/>
                </a:lnTo>
                <a:lnTo>
                  <a:pt x="29299" y="30734"/>
                </a:lnTo>
                <a:lnTo>
                  <a:pt x="29058" y="28427"/>
                </a:lnTo>
                <a:lnTo>
                  <a:pt x="28896" y="26095"/>
                </a:lnTo>
                <a:lnTo>
                  <a:pt x="27995" y="24540"/>
                </a:lnTo>
                <a:lnTo>
                  <a:pt x="26600" y="23504"/>
                </a:lnTo>
                <a:lnTo>
                  <a:pt x="24877" y="22813"/>
                </a:lnTo>
                <a:lnTo>
                  <a:pt x="23729" y="21558"/>
                </a:lnTo>
                <a:lnTo>
                  <a:pt x="22962" y="19928"/>
                </a:lnTo>
                <a:lnTo>
                  <a:pt x="22452" y="18048"/>
                </a:lnTo>
                <a:lnTo>
                  <a:pt x="22111" y="16000"/>
                </a:lnTo>
                <a:lnTo>
                  <a:pt x="21884" y="13842"/>
                </a:lnTo>
                <a:lnTo>
                  <a:pt x="21733" y="11609"/>
                </a:lnTo>
                <a:lnTo>
                  <a:pt x="22426" y="10120"/>
                </a:lnTo>
                <a:lnTo>
                  <a:pt x="23681" y="9128"/>
                </a:lnTo>
                <a:lnTo>
                  <a:pt x="27608" y="7535"/>
                </a:lnTo>
                <a:lnTo>
                  <a:pt x="27930" y="6611"/>
                </a:lnTo>
                <a:lnTo>
                  <a:pt x="28145" y="5201"/>
                </a:lnTo>
                <a:lnTo>
                  <a:pt x="28288" y="3467"/>
                </a:lnTo>
                <a:lnTo>
                  <a:pt x="29177" y="2311"/>
                </a:lnTo>
                <a:lnTo>
                  <a:pt x="30563" y="1541"/>
                </a:lnTo>
                <a:lnTo>
                  <a:pt x="34700" y="304"/>
                </a:lnTo>
                <a:lnTo>
                  <a:pt x="35039" y="996"/>
                </a:lnTo>
                <a:lnTo>
                  <a:pt x="35265" y="2251"/>
                </a:lnTo>
                <a:lnTo>
                  <a:pt x="35628" y="6177"/>
                </a:lnTo>
                <a:lnTo>
                  <a:pt x="35678" y="8830"/>
                </a:lnTo>
                <a:lnTo>
                  <a:pt x="35717" y="31958"/>
                </a:lnTo>
                <a:lnTo>
                  <a:pt x="34924" y="33211"/>
                </a:lnTo>
                <a:lnTo>
                  <a:pt x="33601" y="34047"/>
                </a:lnTo>
                <a:lnTo>
                  <a:pt x="29567" y="35388"/>
                </a:lnTo>
                <a:lnTo>
                  <a:pt x="28442" y="35498"/>
                </a:lnTo>
                <a:lnTo>
                  <a:pt x="26899" y="35572"/>
                </a:lnTo>
                <a:lnTo>
                  <a:pt x="22511" y="35689"/>
                </a:lnTo>
                <a:lnTo>
                  <a:pt x="17958" y="35710"/>
                </a:lnTo>
                <a:lnTo>
                  <a:pt x="15940" y="34919"/>
                </a:lnTo>
                <a:lnTo>
                  <a:pt x="13802" y="33598"/>
                </a:lnTo>
                <a:lnTo>
                  <a:pt x="11582" y="31923"/>
                </a:lnTo>
                <a:lnTo>
                  <a:pt x="10102" y="30013"/>
                </a:lnTo>
                <a:lnTo>
                  <a:pt x="9116" y="27946"/>
                </a:lnTo>
                <a:lnTo>
                  <a:pt x="8458" y="25774"/>
                </a:lnTo>
                <a:lnTo>
                  <a:pt x="7226" y="24327"/>
                </a:lnTo>
                <a:lnTo>
                  <a:pt x="5611" y="23361"/>
                </a:lnTo>
                <a:lnTo>
                  <a:pt x="3740" y="22718"/>
                </a:lnTo>
                <a:lnTo>
                  <a:pt x="2493" y="21495"/>
                </a:lnTo>
                <a:lnTo>
                  <a:pt x="1662" y="19886"/>
                </a:lnTo>
                <a:lnTo>
                  <a:pt x="327" y="15393"/>
                </a:lnTo>
                <a:lnTo>
                  <a:pt x="218" y="14231"/>
                </a:lnTo>
                <a:lnTo>
                  <a:pt x="145" y="12662"/>
                </a:lnTo>
                <a:lnTo>
                  <a:pt x="28" y="8233"/>
                </a:lnTo>
                <a:lnTo>
                  <a:pt x="0" y="322"/>
                </a:lnTo>
                <a:lnTo>
                  <a:pt x="794" y="215"/>
                </a:lnTo>
                <a:lnTo>
                  <a:pt x="2116" y="143"/>
                </a:lnTo>
                <a:lnTo>
                  <a:pt x="71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"/>
          <p:cNvSpPr/>
          <p:nvPr/>
        </p:nvSpPr>
        <p:spPr>
          <a:xfrm>
            <a:off x="5200650" y="3157546"/>
            <a:ext cx="35718" cy="42825"/>
          </a:xfrm>
          <a:custGeom>
            <a:avLst/>
            <a:gdLst/>
            <a:ahLst/>
            <a:cxnLst/>
            <a:rect l="0" t="0" r="0" b="0"/>
            <a:pathLst>
              <a:path w="35718" h="42825">
                <a:moveTo>
                  <a:pt x="21431" y="35710"/>
                </a:moveTo>
                <a:lnTo>
                  <a:pt x="21431" y="29559"/>
                </a:lnTo>
                <a:lnTo>
                  <a:pt x="20637" y="29228"/>
                </a:lnTo>
                <a:lnTo>
                  <a:pt x="19314" y="29007"/>
                </a:lnTo>
                <a:lnTo>
                  <a:pt x="17639" y="28860"/>
                </a:lnTo>
                <a:lnTo>
                  <a:pt x="16521" y="27968"/>
                </a:lnTo>
                <a:lnTo>
                  <a:pt x="15776" y="26580"/>
                </a:lnTo>
                <a:lnTo>
                  <a:pt x="14581" y="22441"/>
                </a:lnTo>
                <a:lnTo>
                  <a:pt x="14483" y="21308"/>
                </a:lnTo>
                <a:lnTo>
                  <a:pt x="14418" y="19758"/>
                </a:lnTo>
                <a:lnTo>
                  <a:pt x="14374" y="17932"/>
                </a:lnTo>
                <a:lnTo>
                  <a:pt x="15139" y="16714"/>
                </a:lnTo>
                <a:lnTo>
                  <a:pt x="16443" y="15902"/>
                </a:lnTo>
                <a:lnTo>
                  <a:pt x="20446" y="14599"/>
                </a:lnTo>
                <a:lnTo>
                  <a:pt x="21568" y="14492"/>
                </a:lnTo>
                <a:lnTo>
                  <a:pt x="23109" y="14421"/>
                </a:lnTo>
                <a:lnTo>
                  <a:pt x="28254" y="14287"/>
                </a:lnTo>
                <a:lnTo>
                  <a:pt x="28361" y="15078"/>
                </a:lnTo>
                <a:lnTo>
                  <a:pt x="28432" y="16399"/>
                </a:lnTo>
                <a:lnTo>
                  <a:pt x="28480" y="18073"/>
                </a:lnTo>
                <a:lnTo>
                  <a:pt x="29305" y="19190"/>
                </a:lnTo>
                <a:lnTo>
                  <a:pt x="30649" y="19934"/>
                </a:lnTo>
                <a:lnTo>
                  <a:pt x="32339" y="20430"/>
                </a:lnTo>
                <a:lnTo>
                  <a:pt x="33465" y="21555"/>
                </a:lnTo>
                <a:lnTo>
                  <a:pt x="34217" y="23098"/>
                </a:lnTo>
                <a:lnTo>
                  <a:pt x="35422" y="27486"/>
                </a:lnTo>
                <a:lnTo>
                  <a:pt x="35521" y="28640"/>
                </a:lnTo>
                <a:lnTo>
                  <a:pt x="35586" y="30203"/>
                </a:lnTo>
                <a:lnTo>
                  <a:pt x="35692" y="34622"/>
                </a:lnTo>
                <a:lnTo>
                  <a:pt x="35717" y="42531"/>
                </a:lnTo>
                <a:lnTo>
                  <a:pt x="34924" y="41845"/>
                </a:lnTo>
                <a:lnTo>
                  <a:pt x="31926" y="38966"/>
                </a:lnTo>
                <a:lnTo>
                  <a:pt x="30015" y="37880"/>
                </a:lnTo>
                <a:lnTo>
                  <a:pt x="27947" y="37157"/>
                </a:lnTo>
                <a:lnTo>
                  <a:pt x="25775" y="36674"/>
                </a:lnTo>
                <a:lnTo>
                  <a:pt x="24327" y="35559"/>
                </a:lnTo>
                <a:lnTo>
                  <a:pt x="23362" y="34022"/>
                </a:lnTo>
                <a:lnTo>
                  <a:pt x="22718" y="32203"/>
                </a:lnTo>
                <a:lnTo>
                  <a:pt x="21495" y="30197"/>
                </a:lnTo>
                <a:lnTo>
                  <a:pt x="19886" y="28066"/>
                </a:lnTo>
                <a:lnTo>
                  <a:pt x="18020" y="25851"/>
                </a:lnTo>
                <a:lnTo>
                  <a:pt x="16776" y="23581"/>
                </a:lnTo>
                <a:lnTo>
                  <a:pt x="15946" y="21274"/>
                </a:lnTo>
                <a:lnTo>
                  <a:pt x="15393" y="18942"/>
                </a:lnTo>
                <a:lnTo>
                  <a:pt x="14231" y="16594"/>
                </a:lnTo>
                <a:lnTo>
                  <a:pt x="12662" y="14235"/>
                </a:lnTo>
                <a:lnTo>
                  <a:pt x="8233" y="8537"/>
                </a:lnTo>
                <a:lnTo>
                  <a:pt x="7870" y="7276"/>
                </a:lnTo>
                <a:lnTo>
                  <a:pt x="7628" y="5641"/>
                </a:lnTo>
                <a:lnTo>
                  <a:pt x="7239" y="1107"/>
                </a:lnTo>
                <a:lnTo>
                  <a:pt x="8001" y="735"/>
                </a:lnTo>
                <a:lnTo>
                  <a:pt x="9302" y="487"/>
                </a:lnTo>
                <a:lnTo>
                  <a:pt x="13995" y="20"/>
                </a:lnTo>
                <a:lnTo>
                  <a:pt x="17993" y="0"/>
                </a:lnTo>
                <a:lnTo>
                  <a:pt x="19932" y="790"/>
                </a:lnTo>
                <a:lnTo>
                  <a:pt x="22019" y="2112"/>
                </a:lnTo>
                <a:lnTo>
                  <a:pt x="27280" y="6143"/>
                </a:lnTo>
                <a:lnTo>
                  <a:pt x="28505" y="7267"/>
                </a:lnTo>
                <a:lnTo>
                  <a:pt x="31983" y="10633"/>
                </a:lnTo>
                <a:lnTo>
                  <a:pt x="33228" y="12642"/>
                </a:lnTo>
                <a:lnTo>
                  <a:pt x="34058" y="14775"/>
                </a:lnTo>
                <a:lnTo>
                  <a:pt x="34612" y="16991"/>
                </a:lnTo>
                <a:lnTo>
                  <a:pt x="34980" y="19262"/>
                </a:lnTo>
                <a:lnTo>
                  <a:pt x="35226" y="21569"/>
                </a:lnTo>
                <a:lnTo>
                  <a:pt x="35390" y="23902"/>
                </a:lnTo>
                <a:lnTo>
                  <a:pt x="35500" y="26250"/>
                </a:lnTo>
                <a:lnTo>
                  <a:pt x="35690" y="34307"/>
                </a:lnTo>
                <a:lnTo>
                  <a:pt x="34906" y="35568"/>
                </a:lnTo>
                <a:lnTo>
                  <a:pt x="33589" y="37203"/>
                </a:lnTo>
                <a:lnTo>
                  <a:pt x="29565" y="41737"/>
                </a:lnTo>
                <a:lnTo>
                  <a:pt x="28441" y="42109"/>
                </a:lnTo>
                <a:lnTo>
                  <a:pt x="26898" y="42358"/>
                </a:lnTo>
                <a:lnTo>
                  <a:pt x="22511" y="42756"/>
                </a:lnTo>
                <a:lnTo>
                  <a:pt x="21357" y="42788"/>
                </a:lnTo>
                <a:lnTo>
                  <a:pt x="17958" y="42824"/>
                </a:lnTo>
                <a:lnTo>
                  <a:pt x="16735" y="42041"/>
                </a:lnTo>
                <a:lnTo>
                  <a:pt x="15919" y="40724"/>
                </a:lnTo>
                <a:lnTo>
                  <a:pt x="15375" y="39053"/>
                </a:lnTo>
                <a:lnTo>
                  <a:pt x="14218" y="37938"/>
                </a:lnTo>
                <a:lnTo>
                  <a:pt x="12654" y="37196"/>
                </a:lnTo>
                <a:lnTo>
                  <a:pt x="10817" y="36700"/>
                </a:lnTo>
                <a:lnTo>
                  <a:pt x="8799" y="35576"/>
                </a:lnTo>
                <a:lnTo>
                  <a:pt x="6659" y="34033"/>
                </a:lnTo>
                <a:lnTo>
                  <a:pt x="0" y="2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"/>
          <p:cNvSpPr/>
          <p:nvPr/>
        </p:nvSpPr>
        <p:spPr>
          <a:xfrm>
            <a:off x="4421981" y="2410535"/>
            <a:ext cx="28568" cy="32627"/>
          </a:xfrm>
          <a:custGeom>
            <a:avLst/>
            <a:gdLst/>
            <a:ahLst/>
            <a:cxnLst/>
            <a:rect l="0" t="0" r="0" b="0"/>
            <a:pathLst>
              <a:path w="28568" h="32627">
                <a:moveTo>
                  <a:pt x="0" y="18340"/>
                </a:moveTo>
                <a:lnTo>
                  <a:pt x="3792" y="18340"/>
                </a:lnTo>
                <a:lnTo>
                  <a:pt x="4910" y="19133"/>
                </a:lnTo>
                <a:lnTo>
                  <a:pt x="5654" y="20456"/>
                </a:lnTo>
                <a:lnTo>
                  <a:pt x="6151" y="22132"/>
                </a:lnTo>
                <a:lnTo>
                  <a:pt x="7275" y="23249"/>
                </a:lnTo>
                <a:lnTo>
                  <a:pt x="8819" y="23994"/>
                </a:lnTo>
                <a:lnTo>
                  <a:pt x="13207" y="25189"/>
                </a:lnTo>
                <a:lnTo>
                  <a:pt x="14361" y="25287"/>
                </a:lnTo>
                <a:lnTo>
                  <a:pt x="15924" y="25352"/>
                </a:lnTo>
                <a:lnTo>
                  <a:pt x="21418" y="25483"/>
                </a:lnTo>
                <a:lnTo>
                  <a:pt x="21430" y="25483"/>
                </a:lnTo>
                <a:lnTo>
                  <a:pt x="15280" y="19332"/>
                </a:lnTo>
                <a:lnTo>
                  <a:pt x="14949" y="18208"/>
                </a:lnTo>
                <a:lnTo>
                  <a:pt x="14728" y="16664"/>
                </a:lnTo>
                <a:lnTo>
                  <a:pt x="14581" y="14841"/>
                </a:lnTo>
                <a:lnTo>
                  <a:pt x="13690" y="13626"/>
                </a:lnTo>
                <a:lnTo>
                  <a:pt x="12302" y="12816"/>
                </a:lnTo>
                <a:lnTo>
                  <a:pt x="10582" y="12276"/>
                </a:lnTo>
                <a:lnTo>
                  <a:pt x="9436" y="11122"/>
                </a:lnTo>
                <a:lnTo>
                  <a:pt x="8672" y="9559"/>
                </a:lnTo>
                <a:lnTo>
                  <a:pt x="7233" y="4374"/>
                </a:lnTo>
                <a:lnTo>
                  <a:pt x="7997" y="3473"/>
                </a:lnTo>
                <a:lnTo>
                  <a:pt x="9300" y="2078"/>
                </a:lnTo>
                <a:lnTo>
                  <a:pt x="10963" y="355"/>
                </a:lnTo>
                <a:lnTo>
                  <a:pt x="12070" y="0"/>
                </a:lnTo>
                <a:lnTo>
                  <a:pt x="12809" y="557"/>
                </a:lnTo>
                <a:lnTo>
                  <a:pt x="13995" y="3362"/>
                </a:lnTo>
                <a:lnTo>
                  <a:pt x="14886" y="4386"/>
                </a:lnTo>
                <a:lnTo>
                  <a:pt x="17993" y="7640"/>
                </a:lnTo>
                <a:lnTo>
                  <a:pt x="19139" y="9619"/>
                </a:lnTo>
                <a:lnTo>
                  <a:pt x="19903" y="11732"/>
                </a:lnTo>
                <a:lnTo>
                  <a:pt x="21129" y="17034"/>
                </a:lnTo>
                <a:lnTo>
                  <a:pt x="22024" y="18263"/>
                </a:lnTo>
                <a:lnTo>
                  <a:pt x="23413" y="19876"/>
                </a:lnTo>
                <a:lnTo>
                  <a:pt x="25134" y="21745"/>
                </a:lnTo>
                <a:lnTo>
                  <a:pt x="26281" y="23785"/>
                </a:lnTo>
                <a:lnTo>
                  <a:pt x="27046" y="25938"/>
                </a:lnTo>
                <a:lnTo>
                  <a:pt x="28567" y="32593"/>
                </a:lnTo>
                <a:lnTo>
                  <a:pt x="21299" y="32625"/>
                </a:lnTo>
                <a:lnTo>
                  <a:pt x="17933" y="32626"/>
                </a:lnTo>
                <a:lnTo>
                  <a:pt x="16718" y="31832"/>
                </a:lnTo>
                <a:lnTo>
                  <a:pt x="15907" y="30510"/>
                </a:lnTo>
                <a:lnTo>
                  <a:pt x="15368" y="28834"/>
                </a:lnTo>
                <a:lnTo>
                  <a:pt x="14214" y="26924"/>
                </a:lnTo>
                <a:lnTo>
                  <a:pt x="12651" y="24856"/>
                </a:lnTo>
                <a:lnTo>
                  <a:pt x="8231" y="19627"/>
                </a:lnTo>
                <a:lnTo>
                  <a:pt x="5510" y="16795"/>
                </a:lnTo>
                <a:lnTo>
                  <a:pt x="28" y="11224"/>
                </a:lnTo>
                <a:lnTo>
                  <a:pt x="8" y="11204"/>
                </a:lnTo>
                <a:lnTo>
                  <a:pt x="3794" y="11198"/>
                </a:lnTo>
                <a:lnTo>
                  <a:pt x="4911" y="11991"/>
                </a:lnTo>
                <a:lnTo>
                  <a:pt x="5655" y="13313"/>
                </a:lnTo>
                <a:lnTo>
                  <a:pt x="7144" y="183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5"/>
          <p:cNvSpPr/>
          <p:nvPr/>
        </p:nvSpPr>
        <p:spPr>
          <a:xfrm>
            <a:off x="4414837" y="2428875"/>
            <a:ext cx="921545" cy="835819"/>
          </a:xfrm>
          <a:custGeom>
            <a:avLst/>
            <a:gdLst/>
            <a:ahLst/>
            <a:cxnLst/>
            <a:rect l="0" t="0" r="0" b="0"/>
            <a:pathLst>
              <a:path w="921545" h="835819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4784" y="8819"/>
                </a:lnTo>
                <a:lnTo>
                  <a:pt x="17000" y="10641"/>
                </a:lnTo>
                <a:lnTo>
                  <a:pt x="18477" y="12650"/>
                </a:lnTo>
                <a:lnTo>
                  <a:pt x="21350" y="19270"/>
                </a:lnTo>
                <a:lnTo>
                  <a:pt x="28630" y="28447"/>
                </a:lnTo>
                <a:lnTo>
                  <a:pt x="32039" y="31957"/>
                </a:lnTo>
                <a:lnTo>
                  <a:pt x="34059" y="33211"/>
                </a:lnTo>
                <a:lnTo>
                  <a:pt x="38421" y="34604"/>
                </a:lnTo>
                <a:lnTo>
                  <a:pt x="39901" y="35769"/>
                </a:lnTo>
                <a:lnTo>
                  <a:pt x="40889" y="37340"/>
                </a:lnTo>
                <a:lnTo>
                  <a:pt x="41547" y="39180"/>
                </a:lnTo>
                <a:lnTo>
                  <a:pt x="44394" y="43343"/>
                </a:lnTo>
                <a:lnTo>
                  <a:pt x="53470" y="53408"/>
                </a:lnTo>
                <a:lnTo>
                  <a:pt x="55490" y="54655"/>
                </a:lnTo>
                <a:lnTo>
                  <a:pt x="62126" y="57204"/>
                </a:lnTo>
                <a:lnTo>
                  <a:pt x="66770" y="60613"/>
                </a:lnTo>
                <a:lnTo>
                  <a:pt x="68326" y="62634"/>
                </a:lnTo>
                <a:lnTo>
                  <a:pt x="69363" y="64774"/>
                </a:lnTo>
                <a:lnTo>
                  <a:pt x="71027" y="70121"/>
                </a:lnTo>
                <a:lnTo>
                  <a:pt x="75108" y="74840"/>
                </a:lnTo>
                <a:lnTo>
                  <a:pt x="77060" y="76087"/>
                </a:lnTo>
                <a:lnTo>
                  <a:pt x="81345" y="77472"/>
                </a:lnTo>
                <a:lnTo>
                  <a:pt x="82805" y="78635"/>
                </a:lnTo>
                <a:lnTo>
                  <a:pt x="83778" y="80205"/>
                </a:lnTo>
                <a:lnTo>
                  <a:pt x="84427" y="82045"/>
                </a:lnTo>
                <a:lnTo>
                  <a:pt x="86447" y="84065"/>
                </a:lnTo>
                <a:lnTo>
                  <a:pt x="107165" y="100067"/>
                </a:lnTo>
                <a:lnTo>
                  <a:pt x="110600" y="103476"/>
                </a:lnTo>
                <a:lnTo>
                  <a:pt x="112627" y="104702"/>
                </a:lnTo>
                <a:lnTo>
                  <a:pt x="116996" y="106066"/>
                </a:lnTo>
                <a:lnTo>
                  <a:pt x="118478" y="107223"/>
                </a:lnTo>
                <a:lnTo>
                  <a:pt x="119467" y="108788"/>
                </a:lnTo>
                <a:lnTo>
                  <a:pt x="120126" y="110625"/>
                </a:lnTo>
                <a:lnTo>
                  <a:pt x="122975" y="114783"/>
                </a:lnTo>
                <a:lnTo>
                  <a:pt x="132051" y="124846"/>
                </a:lnTo>
                <a:lnTo>
                  <a:pt x="134072" y="126093"/>
                </a:lnTo>
                <a:lnTo>
                  <a:pt x="140708" y="128642"/>
                </a:lnTo>
                <a:lnTo>
                  <a:pt x="148636" y="134641"/>
                </a:lnTo>
                <a:lnTo>
                  <a:pt x="159841" y="145578"/>
                </a:lnTo>
                <a:lnTo>
                  <a:pt x="161329" y="147852"/>
                </a:lnTo>
                <a:lnTo>
                  <a:pt x="162983" y="152495"/>
                </a:lnTo>
                <a:lnTo>
                  <a:pt x="164218" y="154051"/>
                </a:lnTo>
                <a:lnTo>
                  <a:pt x="165835" y="155088"/>
                </a:lnTo>
                <a:lnTo>
                  <a:pt x="167707" y="155779"/>
                </a:lnTo>
                <a:lnTo>
                  <a:pt x="171903" y="158664"/>
                </a:lnTo>
                <a:lnTo>
                  <a:pt x="174133" y="160545"/>
                </a:lnTo>
                <a:lnTo>
                  <a:pt x="175620" y="162592"/>
                </a:lnTo>
                <a:lnTo>
                  <a:pt x="178507" y="169266"/>
                </a:lnTo>
                <a:lnTo>
                  <a:pt x="185792" y="178464"/>
                </a:lnTo>
                <a:lnTo>
                  <a:pt x="211339" y="204195"/>
                </a:lnTo>
                <a:lnTo>
                  <a:pt x="224920" y="217776"/>
                </a:lnTo>
                <a:lnTo>
                  <a:pt x="226147" y="219796"/>
                </a:lnTo>
                <a:lnTo>
                  <a:pt x="228667" y="226432"/>
                </a:lnTo>
                <a:lnTo>
                  <a:pt x="232070" y="231076"/>
                </a:lnTo>
                <a:lnTo>
                  <a:pt x="234088" y="232632"/>
                </a:lnTo>
                <a:lnTo>
                  <a:pt x="236227" y="233669"/>
                </a:lnTo>
                <a:lnTo>
                  <a:pt x="238447" y="234360"/>
                </a:lnTo>
                <a:lnTo>
                  <a:pt x="243031" y="237245"/>
                </a:lnTo>
                <a:lnTo>
                  <a:pt x="253414" y="246349"/>
                </a:lnTo>
                <a:lnTo>
                  <a:pt x="254668" y="248370"/>
                </a:lnTo>
                <a:lnTo>
                  <a:pt x="256060" y="252732"/>
                </a:lnTo>
                <a:lnTo>
                  <a:pt x="257226" y="254213"/>
                </a:lnTo>
                <a:lnTo>
                  <a:pt x="258797" y="255200"/>
                </a:lnTo>
                <a:lnTo>
                  <a:pt x="260637" y="255858"/>
                </a:lnTo>
                <a:lnTo>
                  <a:pt x="261864" y="257091"/>
                </a:lnTo>
                <a:lnTo>
                  <a:pt x="262682" y="258706"/>
                </a:lnTo>
                <a:lnTo>
                  <a:pt x="263228" y="260577"/>
                </a:lnTo>
                <a:lnTo>
                  <a:pt x="265951" y="264772"/>
                </a:lnTo>
                <a:lnTo>
                  <a:pt x="267788" y="267002"/>
                </a:lnTo>
                <a:lnTo>
                  <a:pt x="269013" y="269282"/>
                </a:lnTo>
                <a:lnTo>
                  <a:pt x="270374" y="273933"/>
                </a:lnTo>
                <a:lnTo>
                  <a:pt x="271531" y="275491"/>
                </a:lnTo>
                <a:lnTo>
                  <a:pt x="273095" y="276529"/>
                </a:lnTo>
                <a:lnTo>
                  <a:pt x="274932" y="277221"/>
                </a:lnTo>
                <a:lnTo>
                  <a:pt x="281310" y="281988"/>
                </a:lnTo>
                <a:lnTo>
                  <a:pt x="282790" y="284035"/>
                </a:lnTo>
                <a:lnTo>
                  <a:pt x="284435" y="288427"/>
                </a:lnTo>
                <a:lnTo>
                  <a:pt x="285667" y="289916"/>
                </a:lnTo>
                <a:lnTo>
                  <a:pt x="287282" y="290908"/>
                </a:lnTo>
                <a:lnTo>
                  <a:pt x="289153" y="291570"/>
                </a:lnTo>
                <a:lnTo>
                  <a:pt x="293348" y="294422"/>
                </a:lnTo>
                <a:lnTo>
                  <a:pt x="310645" y="310650"/>
                </a:lnTo>
                <a:lnTo>
                  <a:pt x="312665" y="311875"/>
                </a:lnTo>
                <a:lnTo>
                  <a:pt x="317027" y="313236"/>
                </a:lnTo>
                <a:lnTo>
                  <a:pt x="318508" y="314393"/>
                </a:lnTo>
                <a:lnTo>
                  <a:pt x="319495" y="315957"/>
                </a:lnTo>
                <a:lnTo>
                  <a:pt x="320153" y="317794"/>
                </a:lnTo>
                <a:lnTo>
                  <a:pt x="321385" y="319019"/>
                </a:lnTo>
                <a:lnTo>
                  <a:pt x="323000" y="319835"/>
                </a:lnTo>
                <a:lnTo>
                  <a:pt x="324871" y="320380"/>
                </a:lnTo>
                <a:lnTo>
                  <a:pt x="329066" y="323101"/>
                </a:lnTo>
                <a:lnTo>
                  <a:pt x="331296" y="324938"/>
                </a:lnTo>
                <a:lnTo>
                  <a:pt x="332783" y="326956"/>
                </a:lnTo>
                <a:lnTo>
                  <a:pt x="335365" y="334440"/>
                </a:lnTo>
                <a:lnTo>
                  <a:pt x="336289" y="334879"/>
                </a:lnTo>
                <a:lnTo>
                  <a:pt x="339433" y="335366"/>
                </a:lnTo>
                <a:lnTo>
                  <a:pt x="341382" y="336290"/>
                </a:lnTo>
                <a:lnTo>
                  <a:pt x="347918" y="340588"/>
                </a:lnTo>
                <a:lnTo>
                  <a:pt x="355810" y="342595"/>
                </a:lnTo>
                <a:lnTo>
                  <a:pt x="360572" y="346602"/>
                </a:lnTo>
                <a:lnTo>
                  <a:pt x="361825" y="348543"/>
                </a:lnTo>
                <a:lnTo>
                  <a:pt x="364001" y="355892"/>
                </a:lnTo>
                <a:lnTo>
                  <a:pt x="364905" y="356324"/>
                </a:lnTo>
                <a:lnTo>
                  <a:pt x="368026" y="356803"/>
                </a:lnTo>
                <a:lnTo>
                  <a:pt x="369969" y="357725"/>
                </a:lnTo>
                <a:lnTo>
                  <a:pt x="377323" y="363304"/>
                </a:lnTo>
                <a:lnTo>
                  <a:pt x="396376" y="382088"/>
                </a:lnTo>
                <a:lnTo>
                  <a:pt x="398394" y="383313"/>
                </a:lnTo>
                <a:lnTo>
                  <a:pt x="402754" y="384674"/>
                </a:lnTo>
                <a:lnTo>
                  <a:pt x="404233" y="385830"/>
                </a:lnTo>
                <a:lnTo>
                  <a:pt x="405220" y="387395"/>
                </a:lnTo>
                <a:lnTo>
                  <a:pt x="405878" y="389232"/>
                </a:lnTo>
                <a:lnTo>
                  <a:pt x="408726" y="393389"/>
                </a:lnTo>
                <a:lnTo>
                  <a:pt x="433275" y="418985"/>
                </a:lnTo>
                <a:lnTo>
                  <a:pt x="434660" y="420372"/>
                </a:lnTo>
                <a:lnTo>
                  <a:pt x="435030" y="421535"/>
                </a:lnTo>
                <a:lnTo>
                  <a:pt x="435440" y="424944"/>
                </a:lnTo>
                <a:lnTo>
                  <a:pt x="436344" y="426171"/>
                </a:lnTo>
                <a:lnTo>
                  <a:pt x="437740" y="426989"/>
                </a:lnTo>
                <a:lnTo>
                  <a:pt x="441890" y="428301"/>
                </a:lnTo>
                <a:lnTo>
                  <a:pt x="453528" y="439258"/>
                </a:lnTo>
                <a:lnTo>
                  <a:pt x="454752" y="441270"/>
                </a:lnTo>
                <a:lnTo>
                  <a:pt x="456112" y="445622"/>
                </a:lnTo>
                <a:lnTo>
                  <a:pt x="457269" y="447100"/>
                </a:lnTo>
                <a:lnTo>
                  <a:pt x="458833" y="448085"/>
                </a:lnTo>
                <a:lnTo>
                  <a:pt x="462689" y="449180"/>
                </a:lnTo>
                <a:lnTo>
                  <a:pt x="467048" y="449667"/>
                </a:lnTo>
                <a:lnTo>
                  <a:pt x="468528" y="450590"/>
                </a:lnTo>
                <a:lnTo>
                  <a:pt x="469514" y="451999"/>
                </a:lnTo>
                <a:lnTo>
                  <a:pt x="470172" y="453733"/>
                </a:lnTo>
                <a:lnTo>
                  <a:pt x="477523" y="463046"/>
                </a:lnTo>
                <a:lnTo>
                  <a:pt x="489245" y="474951"/>
                </a:lnTo>
                <a:lnTo>
                  <a:pt x="491263" y="476178"/>
                </a:lnTo>
                <a:lnTo>
                  <a:pt x="497896" y="478698"/>
                </a:lnTo>
                <a:lnTo>
                  <a:pt x="505824" y="484686"/>
                </a:lnTo>
                <a:lnTo>
                  <a:pt x="513235" y="491830"/>
                </a:lnTo>
                <a:lnTo>
                  <a:pt x="514401" y="492193"/>
                </a:lnTo>
                <a:lnTo>
                  <a:pt x="517813" y="492596"/>
                </a:lnTo>
                <a:lnTo>
                  <a:pt x="519833" y="493497"/>
                </a:lnTo>
                <a:lnTo>
                  <a:pt x="527321" y="499041"/>
                </a:lnTo>
                <a:lnTo>
                  <a:pt x="532040" y="503552"/>
                </a:lnTo>
                <a:lnTo>
                  <a:pt x="534081" y="504770"/>
                </a:lnTo>
                <a:lnTo>
                  <a:pt x="538465" y="506123"/>
                </a:lnTo>
                <a:lnTo>
                  <a:pt x="539952" y="507278"/>
                </a:lnTo>
                <a:lnTo>
                  <a:pt x="540943" y="508841"/>
                </a:lnTo>
                <a:lnTo>
                  <a:pt x="541604" y="510677"/>
                </a:lnTo>
                <a:lnTo>
                  <a:pt x="544454" y="514834"/>
                </a:lnTo>
                <a:lnTo>
                  <a:pt x="546326" y="517054"/>
                </a:lnTo>
                <a:lnTo>
                  <a:pt x="548367" y="518534"/>
                </a:lnTo>
                <a:lnTo>
                  <a:pt x="552752" y="520178"/>
                </a:lnTo>
                <a:lnTo>
                  <a:pt x="554239" y="521410"/>
                </a:lnTo>
                <a:lnTo>
                  <a:pt x="555230" y="523025"/>
                </a:lnTo>
                <a:lnTo>
                  <a:pt x="555891" y="524896"/>
                </a:lnTo>
                <a:lnTo>
                  <a:pt x="557125" y="526143"/>
                </a:lnTo>
                <a:lnTo>
                  <a:pt x="558742" y="526974"/>
                </a:lnTo>
                <a:lnTo>
                  <a:pt x="560613" y="527529"/>
                </a:lnTo>
                <a:lnTo>
                  <a:pt x="564809" y="530261"/>
                </a:lnTo>
                <a:lnTo>
                  <a:pt x="574901" y="539250"/>
                </a:lnTo>
                <a:lnTo>
                  <a:pt x="576942" y="540475"/>
                </a:lnTo>
                <a:lnTo>
                  <a:pt x="584466" y="542602"/>
                </a:lnTo>
                <a:lnTo>
                  <a:pt x="584906" y="543503"/>
                </a:lnTo>
                <a:lnTo>
                  <a:pt x="585396" y="546621"/>
                </a:lnTo>
                <a:lnTo>
                  <a:pt x="586320" y="548564"/>
                </a:lnTo>
                <a:lnTo>
                  <a:pt x="589464" y="552839"/>
                </a:lnTo>
                <a:lnTo>
                  <a:pt x="591414" y="554297"/>
                </a:lnTo>
                <a:lnTo>
                  <a:pt x="597950" y="557142"/>
                </a:lnTo>
                <a:lnTo>
                  <a:pt x="607094" y="564412"/>
                </a:lnTo>
                <a:lnTo>
                  <a:pt x="610603" y="567820"/>
                </a:lnTo>
                <a:lnTo>
                  <a:pt x="612650" y="569047"/>
                </a:lnTo>
                <a:lnTo>
                  <a:pt x="617041" y="570409"/>
                </a:lnTo>
                <a:lnTo>
                  <a:pt x="618530" y="571566"/>
                </a:lnTo>
                <a:lnTo>
                  <a:pt x="619522" y="573132"/>
                </a:lnTo>
                <a:lnTo>
                  <a:pt x="620183" y="574969"/>
                </a:lnTo>
                <a:lnTo>
                  <a:pt x="623035" y="579127"/>
                </a:lnTo>
                <a:lnTo>
                  <a:pt x="624907" y="581347"/>
                </a:lnTo>
                <a:lnTo>
                  <a:pt x="626948" y="582827"/>
                </a:lnTo>
                <a:lnTo>
                  <a:pt x="631333" y="584472"/>
                </a:lnTo>
                <a:lnTo>
                  <a:pt x="632820" y="585704"/>
                </a:lnTo>
                <a:lnTo>
                  <a:pt x="633812" y="587319"/>
                </a:lnTo>
                <a:lnTo>
                  <a:pt x="634472" y="589190"/>
                </a:lnTo>
                <a:lnTo>
                  <a:pt x="635707" y="590437"/>
                </a:lnTo>
                <a:lnTo>
                  <a:pt x="637323" y="591268"/>
                </a:lnTo>
                <a:lnTo>
                  <a:pt x="639195" y="591822"/>
                </a:lnTo>
                <a:lnTo>
                  <a:pt x="643391" y="594555"/>
                </a:lnTo>
                <a:lnTo>
                  <a:pt x="655840" y="605902"/>
                </a:lnTo>
                <a:lnTo>
                  <a:pt x="657096" y="606341"/>
                </a:lnTo>
                <a:lnTo>
                  <a:pt x="660607" y="606828"/>
                </a:lnTo>
                <a:lnTo>
                  <a:pt x="662655" y="607752"/>
                </a:lnTo>
                <a:lnTo>
                  <a:pt x="667047" y="610895"/>
                </a:lnTo>
                <a:lnTo>
                  <a:pt x="668535" y="612845"/>
                </a:lnTo>
                <a:lnTo>
                  <a:pt x="669528" y="614938"/>
                </a:lnTo>
                <a:lnTo>
                  <a:pt x="670189" y="617127"/>
                </a:lnTo>
                <a:lnTo>
                  <a:pt x="671424" y="618587"/>
                </a:lnTo>
                <a:lnTo>
                  <a:pt x="673041" y="619560"/>
                </a:lnTo>
                <a:lnTo>
                  <a:pt x="674913" y="620208"/>
                </a:lnTo>
                <a:lnTo>
                  <a:pt x="679109" y="623046"/>
                </a:lnTo>
                <a:lnTo>
                  <a:pt x="681339" y="624914"/>
                </a:lnTo>
                <a:lnTo>
                  <a:pt x="682827" y="626953"/>
                </a:lnTo>
                <a:lnTo>
                  <a:pt x="684478" y="631335"/>
                </a:lnTo>
                <a:lnTo>
                  <a:pt x="685713" y="632821"/>
                </a:lnTo>
                <a:lnTo>
                  <a:pt x="687329" y="633812"/>
                </a:lnTo>
                <a:lnTo>
                  <a:pt x="689201" y="634472"/>
                </a:lnTo>
                <a:lnTo>
                  <a:pt x="693397" y="637323"/>
                </a:lnTo>
                <a:lnTo>
                  <a:pt x="703488" y="646401"/>
                </a:lnTo>
                <a:lnTo>
                  <a:pt x="705530" y="647627"/>
                </a:lnTo>
                <a:lnTo>
                  <a:pt x="712195" y="650148"/>
                </a:lnTo>
                <a:lnTo>
                  <a:pt x="716845" y="653550"/>
                </a:lnTo>
                <a:lnTo>
                  <a:pt x="718403" y="655569"/>
                </a:lnTo>
                <a:lnTo>
                  <a:pt x="719442" y="657708"/>
                </a:lnTo>
                <a:lnTo>
                  <a:pt x="720134" y="659928"/>
                </a:lnTo>
                <a:lnTo>
                  <a:pt x="721389" y="661408"/>
                </a:lnTo>
                <a:lnTo>
                  <a:pt x="723020" y="662395"/>
                </a:lnTo>
                <a:lnTo>
                  <a:pt x="727548" y="663978"/>
                </a:lnTo>
                <a:lnTo>
                  <a:pt x="741294" y="676219"/>
                </a:lnTo>
                <a:lnTo>
                  <a:pt x="745654" y="677573"/>
                </a:lnTo>
                <a:lnTo>
                  <a:pt x="747133" y="678727"/>
                </a:lnTo>
                <a:lnTo>
                  <a:pt x="748120" y="680291"/>
                </a:lnTo>
                <a:lnTo>
                  <a:pt x="748778" y="682127"/>
                </a:lnTo>
                <a:lnTo>
                  <a:pt x="750010" y="683351"/>
                </a:lnTo>
                <a:lnTo>
                  <a:pt x="751626" y="684167"/>
                </a:lnTo>
                <a:lnTo>
                  <a:pt x="753497" y="684711"/>
                </a:lnTo>
                <a:lnTo>
                  <a:pt x="754743" y="685868"/>
                </a:lnTo>
                <a:lnTo>
                  <a:pt x="755575" y="687433"/>
                </a:lnTo>
                <a:lnTo>
                  <a:pt x="756129" y="689270"/>
                </a:lnTo>
                <a:lnTo>
                  <a:pt x="757293" y="690494"/>
                </a:lnTo>
                <a:lnTo>
                  <a:pt x="758862" y="691311"/>
                </a:lnTo>
                <a:lnTo>
                  <a:pt x="760701" y="691855"/>
                </a:lnTo>
                <a:lnTo>
                  <a:pt x="761928" y="693011"/>
                </a:lnTo>
                <a:lnTo>
                  <a:pt x="762746" y="694576"/>
                </a:lnTo>
                <a:lnTo>
                  <a:pt x="763291" y="696413"/>
                </a:lnTo>
                <a:lnTo>
                  <a:pt x="764448" y="697638"/>
                </a:lnTo>
                <a:lnTo>
                  <a:pt x="766013" y="698454"/>
                </a:lnTo>
                <a:lnTo>
                  <a:pt x="770436" y="699765"/>
                </a:lnTo>
                <a:lnTo>
                  <a:pt x="791868" y="720430"/>
                </a:lnTo>
                <a:lnTo>
                  <a:pt x="793024" y="720793"/>
                </a:lnTo>
                <a:lnTo>
                  <a:pt x="796426" y="721196"/>
                </a:lnTo>
                <a:lnTo>
                  <a:pt x="797651" y="722097"/>
                </a:lnTo>
                <a:lnTo>
                  <a:pt x="798467" y="723492"/>
                </a:lnTo>
                <a:lnTo>
                  <a:pt x="799778" y="727641"/>
                </a:lnTo>
                <a:lnTo>
                  <a:pt x="800679" y="727981"/>
                </a:lnTo>
                <a:lnTo>
                  <a:pt x="803797" y="728359"/>
                </a:lnTo>
                <a:lnTo>
                  <a:pt x="804946" y="729254"/>
                </a:lnTo>
                <a:lnTo>
                  <a:pt x="805712" y="730644"/>
                </a:lnTo>
                <a:lnTo>
                  <a:pt x="806222" y="732365"/>
                </a:lnTo>
                <a:lnTo>
                  <a:pt x="807357" y="733512"/>
                </a:lnTo>
                <a:lnTo>
                  <a:pt x="808907" y="734276"/>
                </a:lnTo>
                <a:lnTo>
                  <a:pt x="810733" y="734786"/>
                </a:lnTo>
                <a:lnTo>
                  <a:pt x="811952" y="735920"/>
                </a:lnTo>
                <a:lnTo>
                  <a:pt x="812764" y="737469"/>
                </a:lnTo>
                <a:lnTo>
                  <a:pt x="814067" y="741867"/>
                </a:lnTo>
                <a:lnTo>
                  <a:pt x="814967" y="742228"/>
                </a:lnTo>
                <a:lnTo>
                  <a:pt x="818085" y="742629"/>
                </a:lnTo>
                <a:lnTo>
                  <a:pt x="819234" y="743529"/>
                </a:lnTo>
                <a:lnTo>
                  <a:pt x="820000" y="744924"/>
                </a:lnTo>
                <a:lnTo>
                  <a:pt x="820510" y="746647"/>
                </a:lnTo>
                <a:lnTo>
                  <a:pt x="821644" y="747796"/>
                </a:lnTo>
                <a:lnTo>
                  <a:pt x="823194" y="748562"/>
                </a:lnTo>
                <a:lnTo>
                  <a:pt x="825021" y="749072"/>
                </a:lnTo>
                <a:lnTo>
                  <a:pt x="826239" y="750206"/>
                </a:lnTo>
                <a:lnTo>
                  <a:pt x="827051" y="751756"/>
                </a:lnTo>
                <a:lnTo>
                  <a:pt x="827593" y="753583"/>
                </a:lnTo>
                <a:lnTo>
                  <a:pt x="828747" y="754801"/>
                </a:lnTo>
                <a:lnTo>
                  <a:pt x="830311" y="755613"/>
                </a:lnTo>
                <a:lnTo>
                  <a:pt x="832146" y="756154"/>
                </a:lnTo>
                <a:lnTo>
                  <a:pt x="833370" y="757309"/>
                </a:lnTo>
                <a:lnTo>
                  <a:pt x="834187" y="758873"/>
                </a:lnTo>
                <a:lnTo>
                  <a:pt x="835497" y="763293"/>
                </a:lnTo>
                <a:lnTo>
                  <a:pt x="842660" y="771202"/>
                </a:lnTo>
                <a:lnTo>
                  <a:pt x="846665" y="771429"/>
                </a:lnTo>
                <a:lnTo>
                  <a:pt x="847812" y="772255"/>
                </a:lnTo>
                <a:lnTo>
                  <a:pt x="848577" y="773599"/>
                </a:lnTo>
                <a:lnTo>
                  <a:pt x="849087" y="775289"/>
                </a:lnTo>
                <a:lnTo>
                  <a:pt x="850221" y="776415"/>
                </a:lnTo>
                <a:lnTo>
                  <a:pt x="851770" y="777166"/>
                </a:lnTo>
                <a:lnTo>
                  <a:pt x="853597" y="777667"/>
                </a:lnTo>
                <a:lnTo>
                  <a:pt x="854814" y="778794"/>
                </a:lnTo>
                <a:lnTo>
                  <a:pt x="855626" y="780340"/>
                </a:lnTo>
                <a:lnTo>
                  <a:pt x="856168" y="782164"/>
                </a:lnTo>
                <a:lnTo>
                  <a:pt x="857322" y="783380"/>
                </a:lnTo>
                <a:lnTo>
                  <a:pt x="858886" y="784191"/>
                </a:lnTo>
                <a:lnTo>
                  <a:pt x="864072" y="785717"/>
                </a:lnTo>
                <a:lnTo>
                  <a:pt x="868091" y="785784"/>
                </a:lnTo>
                <a:lnTo>
                  <a:pt x="869240" y="786587"/>
                </a:lnTo>
                <a:lnTo>
                  <a:pt x="870006" y="787916"/>
                </a:lnTo>
                <a:lnTo>
                  <a:pt x="871448" y="792661"/>
                </a:lnTo>
                <a:lnTo>
                  <a:pt x="877681" y="799081"/>
                </a:lnTo>
                <a:lnTo>
                  <a:pt x="880353" y="799647"/>
                </a:lnTo>
                <a:lnTo>
                  <a:pt x="884744" y="800010"/>
                </a:lnTo>
                <a:lnTo>
                  <a:pt x="885105" y="800834"/>
                </a:lnTo>
                <a:lnTo>
                  <a:pt x="885505" y="803865"/>
                </a:lnTo>
                <a:lnTo>
                  <a:pt x="886405" y="804991"/>
                </a:lnTo>
                <a:lnTo>
                  <a:pt x="887799" y="805742"/>
                </a:lnTo>
                <a:lnTo>
                  <a:pt x="891947" y="806947"/>
                </a:lnTo>
                <a:lnTo>
                  <a:pt x="892288" y="807839"/>
                </a:lnTo>
                <a:lnTo>
                  <a:pt x="892942" y="814085"/>
                </a:lnTo>
                <a:lnTo>
                  <a:pt x="896753" y="814298"/>
                </a:lnTo>
                <a:lnTo>
                  <a:pt x="897873" y="815121"/>
                </a:lnTo>
                <a:lnTo>
                  <a:pt x="898620" y="816464"/>
                </a:lnTo>
                <a:lnTo>
                  <a:pt x="900087" y="821443"/>
                </a:lnTo>
                <a:lnTo>
                  <a:pt x="906962" y="828378"/>
                </a:lnTo>
                <a:lnTo>
                  <a:pt x="913381" y="828648"/>
                </a:lnTo>
                <a:lnTo>
                  <a:pt x="913721" y="829451"/>
                </a:lnTo>
                <a:lnTo>
                  <a:pt x="914098" y="832459"/>
                </a:lnTo>
                <a:lnTo>
                  <a:pt x="914993" y="833579"/>
                </a:lnTo>
                <a:lnTo>
                  <a:pt x="916382" y="834325"/>
                </a:lnTo>
                <a:lnTo>
                  <a:pt x="921544" y="8358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6"/>
          <p:cNvSpPr/>
          <p:nvPr/>
        </p:nvSpPr>
        <p:spPr>
          <a:xfrm>
            <a:off x="5264943" y="3228975"/>
            <a:ext cx="92870" cy="57151"/>
          </a:xfrm>
          <a:custGeom>
            <a:avLst/>
            <a:gdLst/>
            <a:ahLst/>
            <a:cxnLst/>
            <a:rect l="0" t="0" r="0" b="0"/>
            <a:pathLst>
              <a:path w="92870" h="57151">
                <a:moveTo>
                  <a:pt x="0" y="35718"/>
                </a:moveTo>
                <a:lnTo>
                  <a:pt x="6151" y="35718"/>
                </a:lnTo>
                <a:lnTo>
                  <a:pt x="6482" y="36512"/>
                </a:lnTo>
                <a:lnTo>
                  <a:pt x="6703" y="37835"/>
                </a:lnTo>
                <a:lnTo>
                  <a:pt x="7057" y="41869"/>
                </a:lnTo>
                <a:lnTo>
                  <a:pt x="7880" y="42200"/>
                </a:lnTo>
                <a:lnTo>
                  <a:pt x="9222" y="42421"/>
                </a:lnTo>
                <a:lnTo>
                  <a:pt x="13287" y="42775"/>
                </a:lnTo>
                <a:lnTo>
                  <a:pt x="15960" y="42823"/>
                </a:lnTo>
                <a:lnTo>
                  <a:pt x="27487" y="42861"/>
                </a:lnTo>
                <a:lnTo>
                  <a:pt x="28644" y="43655"/>
                </a:lnTo>
                <a:lnTo>
                  <a:pt x="30208" y="44979"/>
                </a:lnTo>
                <a:lnTo>
                  <a:pt x="32046" y="46654"/>
                </a:lnTo>
                <a:lnTo>
                  <a:pt x="34064" y="47771"/>
                </a:lnTo>
                <a:lnTo>
                  <a:pt x="36203" y="48516"/>
                </a:lnTo>
                <a:lnTo>
                  <a:pt x="38423" y="49013"/>
                </a:lnTo>
                <a:lnTo>
                  <a:pt x="40697" y="49344"/>
                </a:lnTo>
                <a:lnTo>
                  <a:pt x="43006" y="49565"/>
                </a:lnTo>
                <a:lnTo>
                  <a:pt x="45340" y="49712"/>
                </a:lnTo>
                <a:lnTo>
                  <a:pt x="46895" y="50603"/>
                </a:lnTo>
                <a:lnTo>
                  <a:pt x="47932" y="51992"/>
                </a:lnTo>
                <a:lnTo>
                  <a:pt x="48624" y="53711"/>
                </a:lnTo>
                <a:lnTo>
                  <a:pt x="49878" y="54857"/>
                </a:lnTo>
                <a:lnTo>
                  <a:pt x="51509" y="55621"/>
                </a:lnTo>
                <a:lnTo>
                  <a:pt x="53389" y="56131"/>
                </a:lnTo>
                <a:lnTo>
                  <a:pt x="55437" y="56470"/>
                </a:lnTo>
                <a:lnTo>
                  <a:pt x="57596" y="56697"/>
                </a:lnTo>
                <a:lnTo>
                  <a:pt x="62971" y="57060"/>
                </a:lnTo>
                <a:lnTo>
                  <a:pt x="65823" y="57110"/>
                </a:lnTo>
                <a:lnTo>
                  <a:pt x="89422" y="57150"/>
                </a:lnTo>
                <a:lnTo>
                  <a:pt x="90571" y="56356"/>
                </a:lnTo>
                <a:lnTo>
                  <a:pt x="91337" y="55033"/>
                </a:lnTo>
                <a:lnTo>
                  <a:pt x="92566" y="50999"/>
                </a:lnTo>
                <a:lnTo>
                  <a:pt x="92667" y="49874"/>
                </a:lnTo>
                <a:lnTo>
                  <a:pt x="92735" y="48330"/>
                </a:lnTo>
                <a:lnTo>
                  <a:pt x="92842" y="43942"/>
                </a:lnTo>
                <a:lnTo>
                  <a:pt x="92869" y="15609"/>
                </a:lnTo>
                <a:lnTo>
                  <a:pt x="92075" y="14374"/>
                </a:lnTo>
                <a:lnTo>
                  <a:pt x="90752" y="12758"/>
                </a:lnTo>
                <a:lnTo>
                  <a:pt x="89077" y="10886"/>
                </a:lnTo>
                <a:lnTo>
                  <a:pt x="87959" y="8845"/>
                </a:lnTo>
                <a:lnTo>
                  <a:pt x="87215" y="6690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"/>
          <p:cNvSpPr/>
          <p:nvPr/>
        </p:nvSpPr>
        <p:spPr>
          <a:xfrm>
            <a:off x="4393434" y="2414587"/>
            <a:ext cx="85698" cy="100006"/>
          </a:xfrm>
          <a:custGeom>
            <a:avLst/>
            <a:gdLst/>
            <a:ahLst/>
            <a:cxnLst/>
            <a:rect l="0" t="0" r="0" b="0"/>
            <a:pathLst>
              <a:path w="85698" h="100006">
                <a:moveTo>
                  <a:pt x="7116" y="42863"/>
                </a:moveTo>
                <a:lnTo>
                  <a:pt x="13266" y="49013"/>
                </a:lnTo>
                <a:lnTo>
                  <a:pt x="12804" y="50138"/>
                </a:lnTo>
                <a:lnTo>
                  <a:pt x="11701" y="51682"/>
                </a:lnTo>
                <a:lnTo>
                  <a:pt x="10173" y="53504"/>
                </a:lnTo>
                <a:lnTo>
                  <a:pt x="9947" y="55513"/>
                </a:lnTo>
                <a:lnTo>
                  <a:pt x="10591" y="57646"/>
                </a:lnTo>
                <a:lnTo>
                  <a:pt x="11814" y="59862"/>
                </a:lnTo>
                <a:lnTo>
                  <a:pt x="11835" y="62133"/>
                </a:lnTo>
                <a:lnTo>
                  <a:pt x="11056" y="64441"/>
                </a:lnTo>
                <a:lnTo>
                  <a:pt x="9742" y="66773"/>
                </a:lnTo>
                <a:lnTo>
                  <a:pt x="9661" y="69122"/>
                </a:lnTo>
                <a:lnTo>
                  <a:pt x="10400" y="71481"/>
                </a:lnTo>
                <a:lnTo>
                  <a:pt x="11686" y="73848"/>
                </a:lnTo>
                <a:lnTo>
                  <a:pt x="12544" y="76219"/>
                </a:lnTo>
                <a:lnTo>
                  <a:pt x="13116" y="78594"/>
                </a:lnTo>
                <a:lnTo>
                  <a:pt x="14033" y="84316"/>
                </a:lnTo>
                <a:lnTo>
                  <a:pt x="14159" y="87216"/>
                </a:lnTo>
                <a:lnTo>
                  <a:pt x="14253" y="92538"/>
                </a:lnTo>
                <a:lnTo>
                  <a:pt x="14259" y="98990"/>
                </a:lnTo>
                <a:lnTo>
                  <a:pt x="15053" y="99331"/>
                </a:lnTo>
                <a:lnTo>
                  <a:pt x="16376" y="99558"/>
                </a:lnTo>
                <a:lnTo>
                  <a:pt x="21316" y="100005"/>
                </a:lnTo>
                <a:lnTo>
                  <a:pt x="21364" y="97892"/>
                </a:lnTo>
                <a:lnTo>
                  <a:pt x="21401" y="89370"/>
                </a:lnTo>
                <a:lnTo>
                  <a:pt x="20608" y="87362"/>
                </a:lnTo>
                <a:lnTo>
                  <a:pt x="19285" y="85229"/>
                </a:lnTo>
                <a:lnTo>
                  <a:pt x="17610" y="83013"/>
                </a:lnTo>
                <a:lnTo>
                  <a:pt x="16493" y="79948"/>
                </a:lnTo>
                <a:lnTo>
                  <a:pt x="15749" y="76317"/>
                </a:lnTo>
                <a:lnTo>
                  <a:pt x="15252" y="72310"/>
                </a:lnTo>
                <a:lnTo>
                  <a:pt x="14127" y="68844"/>
                </a:lnTo>
                <a:lnTo>
                  <a:pt x="12584" y="65740"/>
                </a:lnTo>
                <a:lnTo>
                  <a:pt x="8196" y="58847"/>
                </a:lnTo>
                <a:lnTo>
                  <a:pt x="7042" y="57488"/>
                </a:lnTo>
                <a:lnTo>
                  <a:pt x="5479" y="55787"/>
                </a:lnTo>
                <a:lnTo>
                  <a:pt x="3644" y="53860"/>
                </a:lnTo>
                <a:lnTo>
                  <a:pt x="2420" y="51782"/>
                </a:lnTo>
                <a:lnTo>
                  <a:pt x="1604" y="49602"/>
                </a:lnTo>
                <a:lnTo>
                  <a:pt x="1060" y="47356"/>
                </a:lnTo>
                <a:lnTo>
                  <a:pt x="697" y="45064"/>
                </a:lnTo>
                <a:lnTo>
                  <a:pt x="455" y="42743"/>
                </a:lnTo>
                <a:lnTo>
                  <a:pt x="294" y="40402"/>
                </a:lnTo>
                <a:lnTo>
                  <a:pt x="187" y="38047"/>
                </a:lnTo>
                <a:lnTo>
                  <a:pt x="0" y="29979"/>
                </a:lnTo>
                <a:lnTo>
                  <a:pt x="2101" y="27082"/>
                </a:lnTo>
                <a:lnTo>
                  <a:pt x="6822" y="21762"/>
                </a:lnTo>
                <a:lnTo>
                  <a:pt x="13240" y="15310"/>
                </a:lnTo>
                <a:lnTo>
                  <a:pt x="14374" y="14969"/>
                </a:lnTo>
                <a:lnTo>
                  <a:pt x="15923" y="14742"/>
                </a:lnTo>
                <a:lnTo>
                  <a:pt x="17750" y="14590"/>
                </a:lnTo>
                <a:lnTo>
                  <a:pt x="19761" y="14489"/>
                </a:lnTo>
                <a:lnTo>
                  <a:pt x="24113" y="14377"/>
                </a:lnTo>
                <a:lnTo>
                  <a:pt x="38101" y="14295"/>
                </a:lnTo>
                <a:lnTo>
                  <a:pt x="40472" y="13499"/>
                </a:lnTo>
                <a:lnTo>
                  <a:pt x="42847" y="12174"/>
                </a:lnTo>
                <a:lnTo>
                  <a:pt x="45224" y="10498"/>
                </a:lnTo>
                <a:lnTo>
                  <a:pt x="47603" y="9380"/>
                </a:lnTo>
                <a:lnTo>
                  <a:pt x="49982" y="8634"/>
                </a:lnTo>
                <a:lnTo>
                  <a:pt x="52362" y="8137"/>
                </a:lnTo>
                <a:lnTo>
                  <a:pt x="54742" y="7806"/>
                </a:lnTo>
                <a:lnTo>
                  <a:pt x="57123" y="7585"/>
                </a:lnTo>
                <a:lnTo>
                  <a:pt x="59504" y="7438"/>
                </a:lnTo>
                <a:lnTo>
                  <a:pt x="64266" y="7275"/>
                </a:lnTo>
                <a:lnTo>
                  <a:pt x="66647" y="7231"/>
                </a:lnTo>
                <a:lnTo>
                  <a:pt x="69028" y="6408"/>
                </a:lnTo>
                <a:lnTo>
                  <a:pt x="71409" y="5066"/>
                </a:lnTo>
                <a:lnTo>
                  <a:pt x="73791" y="3377"/>
                </a:lnTo>
                <a:lnTo>
                  <a:pt x="76172" y="2251"/>
                </a:lnTo>
                <a:lnTo>
                  <a:pt x="78553" y="1501"/>
                </a:lnTo>
                <a:lnTo>
                  <a:pt x="856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480382" y="2071687"/>
            <a:ext cx="2435016" cy="550070"/>
            <a:chOff x="6480382" y="2071687"/>
            <a:chExt cx="2435016" cy="550070"/>
          </a:xfrm>
        </p:grpSpPr>
        <p:sp>
          <p:nvSpPr>
            <p:cNvPr id="31" name="SMARTPenAnnotation78"/>
            <p:cNvSpPr/>
            <p:nvPr/>
          </p:nvSpPr>
          <p:spPr>
            <a:xfrm>
              <a:off x="6480382" y="2071687"/>
              <a:ext cx="277606" cy="550070"/>
            </a:xfrm>
            <a:custGeom>
              <a:avLst/>
              <a:gdLst/>
              <a:ahLst/>
              <a:cxnLst/>
              <a:rect l="0" t="0" r="0" b="0"/>
              <a:pathLst>
                <a:path w="277606" h="550070">
                  <a:moveTo>
                    <a:pt x="277605" y="7144"/>
                  </a:moveTo>
                  <a:lnTo>
                    <a:pt x="277605" y="1"/>
                  </a:lnTo>
                  <a:lnTo>
                    <a:pt x="271454" y="0"/>
                  </a:lnTo>
                  <a:lnTo>
                    <a:pt x="271123" y="794"/>
                  </a:lnTo>
                  <a:lnTo>
                    <a:pt x="270756" y="3792"/>
                  </a:lnTo>
                  <a:lnTo>
                    <a:pt x="269864" y="4910"/>
                  </a:lnTo>
                  <a:lnTo>
                    <a:pt x="268475" y="5654"/>
                  </a:lnTo>
                  <a:lnTo>
                    <a:pt x="264816" y="6482"/>
                  </a:lnTo>
                  <a:lnTo>
                    <a:pt x="260544" y="6850"/>
                  </a:lnTo>
                  <a:lnTo>
                    <a:pt x="258294" y="7741"/>
                  </a:lnTo>
                  <a:lnTo>
                    <a:pt x="251334" y="11995"/>
                  </a:lnTo>
                  <a:lnTo>
                    <a:pt x="244245" y="14402"/>
                  </a:lnTo>
                  <a:lnTo>
                    <a:pt x="236323" y="19789"/>
                  </a:lnTo>
                  <a:lnTo>
                    <a:pt x="228566" y="24141"/>
                  </a:lnTo>
                  <a:lnTo>
                    <a:pt x="221943" y="28721"/>
                  </a:lnTo>
                  <a:lnTo>
                    <a:pt x="215560" y="33402"/>
                  </a:lnTo>
                  <a:lnTo>
                    <a:pt x="207432" y="38129"/>
                  </a:lnTo>
                  <a:lnTo>
                    <a:pt x="200644" y="40759"/>
                  </a:lnTo>
                  <a:lnTo>
                    <a:pt x="197723" y="41460"/>
                  </a:lnTo>
                  <a:lnTo>
                    <a:pt x="190244" y="46473"/>
                  </a:lnTo>
                  <a:lnTo>
                    <a:pt x="182422" y="53198"/>
                  </a:lnTo>
                  <a:lnTo>
                    <a:pt x="176300" y="58833"/>
                  </a:lnTo>
                  <a:lnTo>
                    <a:pt x="168390" y="66468"/>
                  </a:lnTo>
                  <a:lnTo>
                    <a:pt x="161331" y="71345"/>
                  </a:lnTo>
                  <a:lnTo>
                    <a:pt x="153697" y="76159"/>
                  </a:lnTo>
                  <a:lnTo>
                    <a:pt x="147658" y="80944"/>
                  </a:lnTo>
                  <a:lnTo>
                    <a:pt x="140211" y="85717"/>
                  </a:lnTo>
                  <a:lnTo>
                    <a:pt x="132403" y="90484"/>
                  </a:lnTo>
                  <a:lnTo>
                    <a:pt x="126288" y="95248"/>
                  </a:lnTo>
                  <a:lnTo>
                    <a:pt x="118382" y="102393"/>
                  </a:lnTo>
                  <a:lnTo>
                    <a:pt x="97652" y="122832"/>
                  </a:lnTo>
                  <a:lnTo>
                    <a:pt x="89789" y="130675"/>
                  </a:lnTo>
                  <a:lnTo>
                    <a:pt x="82432" y="141818"/>
                  </a:lnTo>
                  <a:lnTo>
                    <a:pt x="72835" y="154896"/>
                  </a:lnTo>
                  <a:lnTo>
                    <a:pt x="65679" y="166633"/>
                  </a:lnTo>
                  <a:lnTo>
                    <a:pt x="58532" y="176285"/>
                  </a:lnTo>
                  <a:lnTo>
                    <a:pt x="51387" y="188052"/>
                  </a:lnTo>
                  <a:lnTo>
                    <a:pt x="44243" y="197712"/>
                  </a:lnTo>
                  <a:lnTo>
                    <a:pt x="37099" y="209482"/>
                  </a:lnTo>
                  <a:lnTo>
                    <a:pt x="32336" y="215605"/>
                  </a:lnTo>
                  <a:lnTo>
                    <a:pt x="30749" y="219143"/>
                  </a:lnTo>
                  <a:lnTo>
                    <a:pt x="26084" y="236227"/>
                  </a:lnTo>
                  <a:lnTo>
                    <a:pt x="19989" y="250175"/>
                  </a:lnTo>
                  <a:lnTo>
                    <a:pt x="16265" y="259620"/>
                  </a:lnTo>
                  <a:lnTo>
                    <a:pt x="13375" y="273069"/>
                  </a:lnTo>
                  <a:lnTo>
                    <a:pt x="8638" y="283227"/>
                  </a:lnTo>
                  <a:lnTo>
                    <a:pt x="6882" y="295939"/>
                  </a:lnTo>
                  <a:lnTo>
                    <a:pt x="6362" y="309759"/>
                  </a:lnTo>
                  <a:lnTo>
                    <a:pt x="6240" y="319175"/>
                  </a:lnTo>
                  <a:lnTo>
                    <a:pt x="4069" y="328651"/>
                  </a:lnTo>
                  <a:lnTo>
                    <a:pt x="501" y="340795"/>
                  </a:lnTo>
                  <a:lnTo>
                    <a:pt x="0" y="343878"/>
                  </a:lnTo>
                  <a:lnTo>
                    <a:pt x="1561" y="351537"/>
                  </a:lnTo>
                  <a:lnTo>
                    <a:pt x="4106" y="360232"/>
                  </a:lnTo>
                  <a:lnTo>
                    <a:pt x="5539" y="374053"/>
                  </a:lnTo>
                  <a:lnTo>
                    <a:pt x="6757" y="388202"/>
                  </a:lnTo>
                  <a:lnTo>
                    <a:pt x="11793" y="402448"/>
                  </a:lnTo>
                  <a:lnTo>
                    <a:pt x="17518" y="416724"/>
                  </a:lnTo>
                  <a:lnTo>
                    <a:pt x="20361" y="430214"/>
                  </a:lnTo>
                  <a:lnTo>
                    <a:pt x="28031" y="444402"/>
                  </a:lnTo>
                  <a:lnTo>
                    <a:pt x="37189" y="462257"/>
                  </a:lnTo>
                  <a:lnTo>
                    <a:pt x="44270" y="472545"/>
                  </a:lnTo>
                  <a:lnTo>
                    <a:pt x="51134" y="478043"/>
                  </a:lnTo>
                  <a:lnTo>
                    <a:pt x="55187" y="480620"/>
                  </a:lnTo>
                  <a:lnTo>
                    <a:pt x="61807" y="487718"/>
                  </a:lnTo>
                  <a:lnTo>
                    <a:pt x="69996" y="498521"/>
                  </a:lnTo>
                  <a:lnTo>
                    <a:pt x="72524" y="501416"/>
                  </a:lnTo>
                  <a:lnTo>
                    <a:pt x="79567" y="506750"/>
                  </a:lnTo>
                  <a:lnTo>
                    <a:pt x="87194" y="511766"/>
                  </a:lnTo>
                  <a:lnTo>
                    <a:pt x="93230" y="516641"/>
                  </a:lnTo>
                  <a:lnTo>
                    <a:pt x="101091" y="523848"/>
                  </a:lnTo>
                  <a:lnTo>
                    <a:pt x="108138" y="528626"/>
                  </a:lnTo>
                  <a:lnTo>
                    <a:pt x="115768" y="532601"/>
                  </a:lnTo>
                  <a:lnTo>
                    <a:pt x="121804" y="534368"/>
                  </a:lnTo>
                  <a:lnTo>
                    <a:pt x="127134" y="537270"/>
                  </a:lnTo>
                  <a:lnTo>
                    <a:pt x="129665" y="539155"/>
                  </a:lnTo>
                  <a:lnTo>
                    <a:pt x="134596" y="541249"/>
                  </a:lnTo>
                  <a:lnTo>
                    <a:pt x="137021" y="541808"/>
                  </a:lnTo>
                  <a:lnTo>
                    <a:pt x="141834" y="544545"/>
                  </a:lnTo>
                  <a:lnTo>
                    <a:pt x="144229" y="546386"/>
                  </a:lnTo>
                  <a:lnTo>
                    <a:pt x="149006" y="548432"/>
                  </a:lnTo>
                  <a:lnTo>
                    <a:pt x="156158" y="549584"/>
                  </a:lnTo>
                  <a:lnTo>
                    <a:pt x="163820" y="550050"/>
                  </a:lnTo>
                  <a:lnTo>
                    <a:pt x="170449" y="5500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79"/>
            <p:cNvSpPr/>
            <p:nvPr/>
          </p:nvSpPr>
          <p:spPr>
            <a:xfrm>
              <a:off x="6657975" y="2321718"/>
              <a:ext cx="275496" cy="92861"/>
            </a:xfrm>
            <a:custGeom>
              <a:avLst/>
              <a:gdLst/>
              <a:ahLst/>
              <a:cxnLst/>
              <a:rect l="0" t="0" r="0" b="0"/>
              <a:pathLst>
                <a:path w="275496" h="92861">
                  <a:moveTo>
                    <a:pt x="0" y="85725"/>
                  </a:moveTo>
                  <a:lnTo>
                    <a:pt x="3792" y="85725"/>
                  </a:lnTo>
                  <a:lnTo>
                    <a:pt x="4909" y="84932"/>
                  </a:lnTo>
                  <a:lnTo>
                    <a:pt x="5653" y="83609"/>
                  </a:lnTo>
                  <a:lnTo>
                    <a:pt x="7056" y="78876"/>
                  </a:lnTo>
                  <a:lnTo>
                    <a:pt x="7104" y="76596"/>
                  </a:lnTo>
                  <a:lnTo>
                    <a:pt x="7135" y="68664"/>
                  </a:lnTo>
                  <a:lnTo>
                    <a:pt x="7932" y="67207"/>
                  </a:lnTo>
                  <a:lnTo>
                    <a:pt x="9256" y="66237"/>
                  </a:lnTo>
                  <a:lnTo>
                    <a:pt x="10933" y="65589"/>
                  </a:lnTo>
                  <a:lnTo>
                    <a:pt x="12051" y="64364"/>
                  </a:lnTo>
                  <a:lnTo>
                    <a:pt x="12796" y="62753"/>
                  </a:lnTo>
                  <a:lnTo>
                    <a:pt x="13293" y="60885"/>
                  </a:lnTo>
                  <a:lnTo>
                    <a:pt x="14418" y="58847"/>
                  </a:lnTo>
                  <a:lnTo>
                    <a:pt x="15962" y="56694"/>
                  </a:lnTo>
                  <a:lnTo>
                    <a:pt x="17785" y="54465"/>
                  </a:lnTo>
                  <a:lnTo>
                    <a:pt x="19794" y="52979"/>
                  </a:lnTo>
                  <a:lnTo>
                    <a:pt x="24143" y="51327"/>
                  </a:lnTo>
                  <a:lnTo>
                    <a:pt x="25620" y="50094"/>
                  </a:lnTo>
                  <a:lnTo>
                    <a:pt x="26605" y="48477"/>
                  </a:lnTo>
                  <a:lnTo>
                    <a:pt x="27261" y="46606"/>
                  </a:lnTo>
                  <a:lnTo>
                    <a:pt x="28493" y="44564"/>
                  </a:lnTo>
                  <a:lnTo>
                    <a:pt x="30108" y="42409"/>
                  </a:lnTo>
                  <a:lnTo>
                    <a:pt x="31978" y="40179"/>
                  </a:lnTo>
                  <a:lnTo>
                    <a:pt x="34018" y="38693"/>
                  </a:lnTo>
                  <a:lnTo>
                    <a:pt x="40683" y="35806"/>
                  </a:lnTo>
                  <a:lnTo>
                    <a:pt x="42997" y="34190"/>
                  </a:lnTo>
                  <a:lnTo>
                    <a:pt x="45333" y="32318"/>
                  </a:lnTo>
                  <a:lnTo>
                    <a:pt x="47684" y="31071"/>
                  </a:lnTo>
                  <a:lnTo>
                    <a:pt x="55746" y="28904"/>
                  </a:lnTo>
                  <a:lnTo>
                    <a:pt x="62576" y="28640"/>
                  </a:lnTo>
                  <a:lnTo>
                    <a:pt x="88114" y="28576"/>
                  </a:lnTo>
                  <a:lnTo>
                    <a:pt x="89699" y="29369"/>
                  </a:lnTo>
                  <a:lnTo>
                    <a:pt x="90755" y="30692"/>
                  </a:lnTo>
                  <a:lnTo>
                    <a:pt x="91460" y="32368"/>
                  </a:lnTo>
                  <a:lnTo>
                    <a:pt x="92723" y="33485"/>
                  </a:lnTo>
                  <a:lnTo>
                    <a:pt x="94359" y="34230"/>
                  </a:lnTo>
                  <a:lnTo>
                    <a:pt x="96243" y="34726"/>
                  </a:lnTo>
                  <a:lnTo>
                    <a:pt x="100454" y="37394"/>
                  </a:lnTo>
                  <a:lnTo>
                    <a:pt x="102688" y="39217"/>
                  </a:lnTo>
                  <a:lnTo>
                    <a:pt x="104971" y="40432"/>
                  </a:lnTo>
                  <a:lnTo>
                    <a:pt x="111976" y="42936"/>
                  </a:lnTo>
                  <a:lnTo>
                    <a:pt x="114338" y="44499"/>
                  </a:lnTo>
                  <a:lnTo>
                    <a:pt x="120039" y="48919"/>
                  </a:lnTo>
                  <a:lnTo>
                    <a:pt x="122936" y="51640"/>
                  </a:lnTo>
                  <a:lnTo>
                    <a:pt x="163976" y="92539"/>
                  </a:lnTo>
                  <a:lnTo>
                    <a:pt x="172033" y="92826"/>
                  </a:lnTo>
                  <a:lnTo>
                    <a:pt x="181090" y="92860"/>
                  </a:lnTo>
                  <a:lnTo>
                    <a:pt x="182639" y="92070"/>
                  </a:lnTo>
                  <a:lnTo>
                    <a:pt x="183671" y="90749"/>
                  </a:lnTo>
                  <a:lnTo>
                    <a:pt x="184360" y="89074"/>
                  </a:lnTo>
                  <a:lnTo>
                    <a:pt x="186406" y="87958"/>
                  </a:lnTo>
                  <a:lnTo>
                    <a:pt x="192914" y="86718"/>
                  </a:lnTo>
                  <a:lnTo>
                    <a:pt x="198981" y="84050"/>
                  </a:lnTo>
                  <a:lnTo>
                    <a:pt x="201710" y="82227"/>
                  </a:lnTo>
                  <a:lnTo>
                    <a:pt x="204323" y="80218"/>
                  </a:lnTo>
                  <a:lnTo>
                    <a:pt x="206859" y="78085"/>
                  </a:lnTo>
                  <a:lnTo>
                    <a:pt x="209343" y="75869"/>
                  </a:lnTo>
                  <a:lnTo>
                    <a:pt x="212587" y="73598"/>
                  </a:lnTo>
                  <a:lnTo>
                    <a:pt x="216337" y="71291"/>
                  </a:lnTo>
                  <a:lnTo>
                    <a:pt x="220425" y="68958"/>
                  </a:lnTo>
                  <a:lnTo>
                    <a:pt x="223944" y="66610"/>
                  </a:lnTo>
                  <a:lnTo>
                    <a:pt x="227083" y="64250"/>
                  </a:lnTo>
                  <a:lnTo>
                    <a:pt x="229970" y="61884"/>
                  </a:lnTo>
                  <a:lnTo>
                    <a:pt x="232688" y="59512"/>
                  </a:lnTo>
                  <a:lnTo>
                    <a:pt x="235294" y="57137"/>
                  </a:lnTo>
                  <a:lnTo>
                    <a:pt x="240307" y="52382"/>
                  </a:lnTo>
                  <a:lnTo>
                    <a:pt x="252386" y="40481"/>
                  </a:lnTo>
                  <a:lnTo>
                    <a:pt x="254775" y="37306"/>
                  </a:lnTo>
                  <a:lnTo>
                    <a:pt x="257163" y="33602"/>
                  </a:lnTo>
                  <a:lnTo>
                    <a:pt x="259548" y="29545"/>
                  </a:lnTo>
                  <a:lnTo>
                    <a:pt x="261932" y="26841"/>
                  </a:lnTo>
                  <a:lnTo>
                    <a:pt x="264315" y="25038"/>
                  </a:lnTo>
                  <a:lnTo>
                    <a:pt x="266698" y="23836"/>
                  </a:lnTo>
                  <a:lnTo>
                    <a:pt x="268285" y="22241"/>
                  </a:lnTo>
                  <a:lnTo>
                    <a:pt x="269344" y="20383"/>
                  </a:lnTo>
                  <a:lnTo>
                    <a:pt x="270050" y="18351"/>
                  </a:lnTo>
                  <a:lnTo>
                    <a:pt x="270521" y="16203"/>
                  </a:lnTo>
                  <a:lnTo>
                    <a:pt x="270835" y="13977"/>
                  </a:lnTo>
                  <a:lnTo>
                    <a:pt x="271044" y="11699"/>
                  </a:lnTo>
                  <a:lnTo>
                    <a:pt x="271977" y="9387"/>
                  </a:lnTo>
                  <a:lnTo>
                    <a:pt x="273393" y="7052"/>
                  </a:lnTo>
                  <a:lnTo>
                    <a:pt x="275131" y="4702"/>
                  </a:lnTo>
                  <a:lnTo>
                    <a:pt x="275495" y="3134"/>
                  </a:lnTo>
                  <a:lnTo>
                    <a:pt x="274945" y="2090"/>
                  </a:lnTo>
                  <a:lnTo>
                    <a:pt x="2714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80"/>
            <p:cNvSpPr/>
            <p:nvPr/>
          </p:nvSpPr>
          <p:spPr>
            <a:xfrm>
              <a:off x="7072312" y="2210446"/>
              <a:ext cx="21430" cy="332730"/>
            </a:xfrm>
            <a:custGeom>
              <a:avLst/>
              <a:gdLst/>
              <a:ahLst/>
              <a:cxnLst/>
              <a:rect l="0" t="0" r="0" b="0"/>
              <a:pathLst>
                <a:path w="21430" h="332730">
                  <a:moveTo>
                    <a:pt x="7144" y="4116"/>
                  </a:moveTo>
                  <a:lnTo>
                    <a:pt x="7144" y="0"/>
                  </a:lnTo>
                  <a:lnTo>
                    <a:pt x="7144" y="14753"/>
                  </a:lnTo>
                  <a:lnTo>
                    <a:pt x="7938" y="17557"/>
                  </a:lnTo>
                  <a:lnTo>
                    <a:pt x="9261" y="21014"/>
                  </a:lnTo>
                  <a:lnTo>
                    <a:pt x="10937" y="24907"/>
                  </a:lnTo>
                  <a:lnTo>
                    <a:pt x="12054" y="28295"/>
                  </a:lnTo>
                  <a:lnTo>
                    <a:pt x="12798" y="31348"/>
                  </a:lnTo>
                  <a:lnTo>
                    <a:pt x="13295" y="34177"/>
                  </a:lnTo>
                  <a:lnTo>
                    <a:pt x="14419" y="37650"/>
                  </a:lnTo>
                  <a:lnTo>
                    <a:pt x="15963" y="41554"/>
                  </a:lnTo>
                  <a:lnTo>
                    <a:pt x="17787" y="45743"/>
                  </a:lnTo>
                  <a:lnTo>
                    <a:pt x="19001" y="50124"/>
                  </a:lnTo>
                  <a:lnTo>
                    <a:pt x="19811" y="54632"/>
                  </a:lnTo>
                  <a:lnTo>
                    <a:pt x="20351" y="59224"/>
                  </a:lnTo>
                  <a:lnTo>
                    <a:pt x="20711" y="64667"/>
                  </a:lnTo>
                  <a:lnTo>
                    <a:pt x="20951" y="70677"/>
                  </a:lnTo>
                  <a:lnTo>
                    <a:pt x="21218" y="83705"/>
                  </a:lnTo>
                  <a:lnTo>
                    <a:pt x="21429" y="160592"/>
                  </a:lnTo>
                  <a:lnTo>
                    <a:pt x="20636" y="167964"/>
                  </a:lnTo>
                  <a:lnTo>
                    <a:pt x="19314" y="175261"/>
                  </a:lnTo>
                  <a:lnTo>
                    <a:pt x="17638" y="182506"/>
                  </a:lnTo>
                  <a:lnTo>
                    <a:pt x="16521" y="189718"/>
                  </a:lnTo>
                  <a:lnTo>
                    <a:pt x="15777" y="196907"/>
                  </a:lnTo>
                  <a:lnTo>
                    <a:pt x="15280" y="204081"/>
                  </a:lnTo>
                  <a:lnTo>
                    <a:pt x="14949" y="211245"/>
                  </a:lnTo>
                  <a:lnTo>
                    <a:pt x="14581" y="225554"/>
                  </a:lnTo>
                  <a:lnTo>
                    <a:pt x="14305" y="268302"/>
                  </a:lnTo>
                  <a:lnTo>
                    <a:pt x="14288" y="302667"/>
                  </a:lnTo>
                  <a:lnTo>
                    <a:pt x="13495" y="306337"/>
                  </a:lnTo>
                  <a:lnTo>
                    <a:pt x="12171" y="309578"/>
                  </a:lnTo>
                  <a:lnTo>
                    <a:pt x="10495" y="312532"/>
                  </a:lnTo>
                  <a:lnTo>
                    <a:pt x="9378" y="315296"/>
                  </a:lnTo>
                  <a:lnTo>
                    <a:pt x="8634" y="317932"/>
                  </a:lnTo>
                  <a:lnTo>
                    <a:pt x="8137" y="320483"/>
                  </a:lnTo>
                  <a:lnTo>
                    <a:pt x="7586" y="325434"/>
                  </a:lnTo>
                  <a:lnTo>
                    <a:pt x="7438" y="327865"/>
                  </a:lnTo>
                  <a:lnTo>
                    <a:pt x="6546" y="329486"/>
                  </a:lnTo>
                  <a:lnTo>
                    <a:pt x="5158" y="330567"/>
                  </a:lnTo>
                  <a:lnTo>
                    <a:pt x="0" y="3327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81"/>
            <p:cNvSpPr/>
            <p:nvPr/>
          </p:nvSpPr>
          <p:spPr>
            <a:xfrm>
              <a:off x="7179468" y="2536031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82"/>
            <p:cNvSpPr/>
            <p:nvPr/>
          </p:nvSpPr>
          <p:spPr>
            <a:xfrm>
              <a:off x="7258050" y="2272035"/>
              <a:ext cx="271463" cy="249709"/>
            </a:xfrm>
            <a:custGeom>
              <a:avLst/>
              <a:gdLst/>
              <a:ahLst/>
              <a:cxnLst/>
              <a:rect l="0" t="0" r="0" b="0"/>
              <a:pathLst>
                <a:path w="271463" h="249709">
                  <a:moveTo>
                    <a:pt x="0" y="99690"/>
                  </a:moveTo>
                  <a:lnTo>
                    <a:pt x="0" y="81991"/>
                  </a:lnTo>
                  <a:lnTo>
                    <a:pt x="793" y="79953"/>
                  </a:lnTo>
                  <a:lnTo>
                    <a:pt x="5703" y="73292"/>
                  </a:lnTo>
                  <a:lnTo>
                    <a:pt x="9942" y="68643"/>
                  </a:lnTo>
                  <a:lnTo>
                    <a:pt x="11391" y="66292"/>
                  </a:lnTo>
                  <a:lnTo>
                    <a:pt x="14223" y="59190"/>
                  </a:lnTo>
                  <a:lnTo>
                    <a:pt x="17698" y="54438"/>
                  </a:lnTo>
                  <a:lnTo>
                    <a:pt x="21889" y="47563"/>
                  </a:lnTo>
                  <a:lnTo>
                    <a:pt x="26397" y="40010"/>
                  </a:lnTo>
                  <a:lnTo>
                    <a:pt x="31046" y="34007"/>
                  </a:lnTo>
                  <a:lnTo>
                    <a:pt x="35759" y="28693"/>
                  </a:lnTo>
                  <a:lnTo>
                    <a:pt x="38127" y="26165"/>
                  </a:lnTo>
                  <a:lnTo>
                    <a:pt x="44991" y="21239"/>
                  </a:lnTo>
                  <a:lnTo>
                    <a:pt x="52540" y="17198"/>
                  </a:lnTo>
                  <a:lnTo>
                    <a:pt x="58540" y="15401"/>
                  </a:lnTo>
                  <a:lnTo>
                    <a:pt x="63853" y="12486"/>
                  </a:lnTo>
                  <a:lnTo>
                    <a:pt x="66381" y="10598"/>
                  </a:lnTo>
                  <a:lnTo>
                    <a:pt x="69653" y="9339"/>
                  </a:lnTo>
                  <a:lnTo>
                    <a:pt x="77523" y="7940"/>
                  </a:lnTo>
                  <a:lnTo>
                    <a:pt x="84197" y="5202"/>
                  </a:lnTo>
                  <a:lnTo>
                    <a:pt x="89808" y="2132"/>
                  </a:lnTo>
                  <a:lnTo>
                    <a:pt x="94948" y="768"/>
                  </a:lnTo>
                  <a:lnTo>
                    <a:pt x="102303" y="0"/>
                  </a:lnTo>
                  <a:lnTo>
                    <a:pt x="109233" y="1937"/>
                  </a:lnTo>
                  <a:lnTo>
                    <a:pt x="116810" y="4651"/>
                  </a:lnTo>
                  <a:lnTo>
                    <a:pt x="122824" y="5856"/>
                  </a:lnTo>
                  <a:lnTo>
                    <a:pt x="130672" y="6535"/>
                  </a:lnTo>
                  <a:lnTo>
                    <a:pt x="132357" y="7424"/>
                  </a:lnTo>
                  <a:lnTo>
                    <a:pt x="133483" y="8811"/>
                  </a:lnTo>
                  <a:lnTo>
                    <a:pt x="134232" y="10528"/>
                  </a:lnTo>
                  <a:lnTo>
                    <a:pt x="135525" y="11674"/>
                  </a:lnTo>
                  <a:lnTo>
                    <a:pt x="137181" y="12437"/>
                  </a:lnTo>
                  <a:lnTo>
                    <a:pt x="139079" y="12946"/>
                  </a:lnTo>
                  <a:lnTo>
                    <a:pt x="141138" y="14873"/>
                  </a:lnTo>
                  <a:lnTo>
                    <a:pt x="145542" y="21248"/>
                  </a:lnTo>
                  <a:lnTo>
                    <a:pt x="150145" y="27256"/>
                  </a:lnTo>
                  <a:lnTo>
                    <a:pt x="152485" y="29969"/>
                  </a:lnTo>
                  <a:lnTo>
                    <a:pt x="154044" y="32572"/>
                  </a:lnTo>
                  <a:lnTo>
                    <a:pt x="157032" y="40027"/>
                  </a:lnTo>
                  <a:lnTo>
                    <a:pt x="162591" y="47263"/>
                  </a:lnTo>
                  <a:lnTo>
                    <a:pt x="166984" y="52047"/>
                  </a:lnTo>
                  <a:lnTo>
                    <a:pt x="168472" y="54434"/>
                  </a:lnTo>
                  <a:lnTo>
                    <a:pt x="170126" y="59203"/>
                  </a:lnTo>
                  <a:lnTo>
                    <a:pt x="170862" y="66085"/>
                  </a:lnTo>
                  <a:lnTo>
                    <a:pt x="171188" y="73642"/>
                  </a:lnTo>
                  <a:lnTo>
                    <a:pt x="171372" y="82358"/>
                  </a:lnTo>
                  <a:lnTo>
                    <a:pt x="171449" y="116056"/>
                  </a:lnTo>
                  <a:lnTo>
                    <a:pt x="169332" y="123103"/>
                  </a:lnTo>
                  <a:lnTo>
                    <a:pt x="165746" y="130733"/>
                  </a:lnTo>
                  <a:lnTo>
                    <a:pt x="159264" y="140285"/>
                  </a:lnTo>
                  <a:lnTo>
                    <a:pt x="156976" y="144216"/>
                  </a:lnTo>
                  <a:lnTo>
                    <a:pt x="154657" y="148424"/>
                  </a:lnTo>
                  <a:lnTo>
                    <a:pt x="149963" y="155216"/>
                  </a:lnTo>
                  <a:lnTo>
                    <a:pt x="145232" y="160880"/>
                  </a:lnTo>
                  <a:lnTo>
                    <a:pt x="140482" y="166044"/>
                  </a:lnTo>
                  <a:lnTo>
                    <a:pt x="135726" y="173101"/>
                  </a:lnTo>
                  <a:lnTo>
                    <a:pt x="130966" y="180736"/>
                  </a:lnTo>
                  <a:lnTo>
                    <a:pt x="126204" y="186775"/>
                  </a:lnTo>
                  <a:lnTo>
                    <a:pt x="123031" y="188702"/>
                  </a:lnTo>
                  <a:lnTo>
                    <a:pt x="115269" y="190845"/>
                  </a:lnTo>
                  <a:lnTo>
                    <a:pt x="112565" y="192210"/>
                  </a:lnTo>
                  <a:lnTo>
                    <a:pt x="110762" y="193913"/>
                  </a:lnTo>
                  <a:lnTo>
                    <a:pt x="107965" y="197923"/>
                  </a:lnTo>
                  <a:lnTo>
                    <a:pt x="101217" y="205514"/>
                  </a:lnTo>
                  <a:lnTo>
                    <a:pt x="94547" y="212286"/>
                  </a:lnTo>
                  <a:lnTo>
                    <a:pt x="87043" y="219811"/>
                  </a:lnTo>
                  <a:lnTo>
                    <a:pt x="86604" y="221046"/>
                  </a:lnTo>
                  <a:lnTo>
                    <a:pt x="86115" y="224534"/>
                  </a:lnTo>
                  <a:lnTo>
                    <a:pt x="85192" y="225782"/>
                  </a:lnTo>
                  <a:lnTo>
                    <a:pt x="83782" y="226613"/>
                  </a:lnTo>
                  <a:lnTo>
                    <a:pt x="82048" y="227168"/>
                  </a:lnTo>
                  <a:lnTo>
                    <a:pt x="80892" y="228331"/>
                  </a:lnTo>
                  <a:lnTo>
                    <a:pt x="80122" y="229901"/>
                  </a:lnTo>
                  <a:lnTo>
                    <a:pt x="78885" y="234331"/>
                  </a:lnTo>
                  <a:lnTo>
                    <a:pt x="78608" y="241476"/>
                  </a:lnTo>
                  <a:lnTo>
                    <a:pt x="79392" y="241839"/>
                  </a:lnTo>
                  <a:lnTo>
                    <a:pt x="82381" y="242242"/>
                  </a:lnTo>
                  <a:lnTo>
                    <a:pt x="83495" y="243143"/>
                  </a:lnTo>
                  <a:lnTo>
                    <a:pt x="84239" y="244538"/>
                  </a:lnTo>
                  <a:lnTo>
                    <a:pt x="84734" y="246261"/>
                  </a:lnTo>
                  <a:lnTo>
                    <a:pt x="85858" y="247410"/>
                  </a:lnTo>
                  <a:lnTo>
                    <a:pt x="87400" y="248176"/>
                  </a:lnTo>
                  <a:lnTo>
                    <a:pt x="91233" y="249027"/>
                  </a:lnTo>
                  <a:lnTo>
                    <a:pt x="97852" y="249507"/>
                  </a:lnTo>
                  <a:lnTo>
                    <a:pt x="105634" y="249649"/>
                  </a:lnTo>
                  <a:lnTo>
                    <a:pt x="134469" y="249706"/>
                  </a:lnTo>
                  <a:lnTo>
                    <a:pt x="138858" y="248913"/>
                  </a:lnTo>
                  <a:lnTo>
                    <a:pt x="143372" y="247591"/>
                  </a:lnTo>
                  <a:lnTo>
                    <a:pt x="147969" y="245915"/>
                  </a:lnTo>
                  <a:lnTo>
                    <a:pt x="152620" y="244798"/>
                  </a:lnTo>
                  <a:lnTo>
                    <a:pt x="157309" y="244054"/>
                  </a:lnTo>
                  <a:lnTo>
                    <a:pt x="162023" y="243557"/>
                  </a:lnTo>
                  <a:lnTo>
                    <a:pt x="166753" y="243226"/>
                  </a:lnTo>
                  <a:lnTo>
                    <a:pt x="171493" y="243006"/>
                  </a:lnTo>
                  <a:lnTo>
                    <a:pt x="180994" y="242761"/>
                  </a:lnTo>
                  <a:lnTo>
                    <a:pt x="236801" y="242565"/>
                  </a:lnTo>
                  <a:lnTo>
                    <a:pt x="239623" y="243359"/>
                  </a:lnTo>
                  <a:lnTo>
                    <a:pt x="244876" y="246357"/>
                  </a:lnTo>
                  <a:lnTo>
                    <a:pt x="251972" y="248219"/>
                  </a:lnTo>
                  <a:lnTo>
                    <a:pt x="259626" y="249046"/>
                  </a:lnTo>
                  <a:lnTo>
                    <a:pt x="267603" y="249512"/>
                  </a:lnTo>
                  <a:lnTo>
                    <a:pt x="271462" y="249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83"/>
            <p:cNvSpPr/>
            <p:nvPr/>
          </p:nvSpPr>
          <p:spPr>
            <a:xfrm>
              <a:off x="7193756" y="2550318"/>
              <a:ext cx="7145" cy="14263"/>
            </a:xfrm>
            <a:custGeom>
              <a:avLst/>
              <a:gdLst/>
              <a:ahLst/>
              <a:cxnLst/>
              <a:rect l="0" t="0" r="0" b="0"/>
              <a:pathLst>
                <a:path w="7145" h="14263">
                  <a:moveTo>
                    <a:pt x="7144" y="7144"/>
                  </a:moveTo>
                  <a:lnTo>
                    <a:pt x="993" y="7144"/>
                  </a:lnTo>
                  <a:lnTo>
                    <a:pt x="662" y="7938"/>
                  </a:lnTo>
                  <a:lnTo>
                    <a:pt x="442" y="9261"/>
                  </a:lnTo>
                  <a:lnTo>
                    <a:pt x="3" y="14249"/>
                  </a:lnTo>
                  <a:lnTo>
                    <a:pt x="2" y="1426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84"/>
            <p:cNvSpPr/>
            <p:nvPr/>
          </p:nvSpPr>
          <p:spPr>
            <a:xfrm>
              <a:off x="7643812" y="2507456"/>
              <a:ext cx="21404" cy="78582"/>
            </a:xfrm>
            <a:custGeom>
              <a:avLst/>
              <a:gdLst/>
              <a:ahLst/>
              <a:cxnLst/>
              <a:rect l="0" t="0" r="0" b="0"/>
              <a:pathLst>
                <a:path w="21404" h="78582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2" y="3792"/>
                  </a:lnTo>
                  <a:lnTo>
                    <a:pt x="7276" y="4909"/>
                  </a:lnTo>
                  <a:lnTo>
                    <a:pt x="8819" y="5654"/>
                  </a:lnTo>
                  <a:lnTo>
                    <a:pt x="10643" y="6151"/>
                  </a:lnTo>
                  <a:lnTo>
                    <a:pt x="11857" y="7275"/>
                  </a:lnTo>
                  <a:lnTo>
                    <a:pt x="12667" y="8819"/>
                  </a:lnTo>
                  <a:lnTo>
                    <a:pt x="13208" y="10642"/>
                  </a:lnTo>
                  <a:lnTo>
                    <a:pt x="14362" y="12651"/>
                  </a:lnTo>
                  <a:lnTo>
                    <a:pt x="15925" y="14784"/>
                  </a:lnTo>
                  <a:lnTo>
                    <a:pt x="17760" y="16999"/>
                  </a:lnTo>
                  <a:lnTo>
                    <a:pt x="18983" y="19270"/>
                  </a:lnTo>
                  <a:lnTo>
                    <a:pt x="19800" y="21578"/>
                  </a:lnTo>
                  <a:lnTo>
                    <a:pt x="20344" y="23910"/>
                  </a:lnTo>
                  <a:lnTo>
                    <a:pt x="20706" y="26259"/>
                  </a:lnTo>
                  <a:lnTo>
                    <a:pt x="20948" y="28618"/>
                  </a:lnTo>
                  <a:lnTo>
                    <a:pt x="21109" y="30985"/>
                  </a:lnTo>
                  <a:lnTo>
                    <a:pt x="21217" y="33357"/>
                  </a:lnTo>
                  <a:lnTo>
                    <a:pt x="21335" y="38108"/>
                  </a:lnTo>
                  <a:lnTo>
                    <a:pt x="21403" y="45246"/>
                  </a:lnTo>
                  <a:lnTo>
                    <a:pt x="20619" y="46833"/>
                  </a:lnTo>
                  <a:lnTo>
                    <a:pt x="19302" y="47890"/>
                  </a:lnTo>
                  <a:lnTo>
                    <a:pt x="17631" y="48596"/>
                  </a:lnTo>
                  <a:lnTo>
                    <a:pt x="16517" y="50653"/>
                  </a:lnTo>
                  <a:lnTo>
                    <a:pt x="15773" y="53613"/>
                  </a:lnTo>
                  <a:lnTo>
                    <a:pt x="15278" y="57173"/>
                  </a:lnTo>
                  <a:lnTo>
                    <a:pt x="14154" y="59546"/>
                  </a:lnTo>
                  <a:lnTo>
                    <a:pt x="12612" y="61129"/>
                  </a:lnTo>
                  <a:lnTo>
                    <a:pt x="10788" y="62184"/>
                  </a:lnTo>
                  <a:lnTo>
                    <a:pt x="9573" y="63681"/>
                  </a:lnTo>
                  <a:lnTo>
                    <a:pt x="8764" y="65472"/>
                  </a:lnTo>
                  <a:lnTo>
                    <a:pt x="8224" y="67461"/>
                  </a:lnTo>
                  <a:lnTo>
                    <a:pt x="7071" y="69580"/>
                  </a:lnTo>
                  <a:lnTo>
                    <a:pt x="5507" y="71787"/>
                  </a:lnTo>
                  <a:lnTo>
                    <a:pt x="0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85"/>
            <p:cNvSpPr/>
            <p:nvPr/>
          </p:nvSpPr>
          <p:spPr>
            <a:xfrm>
              <a:off x="7800975" y="2328862"/>
              <a:ext cx="292894" cy="121445"/>
            </a:xfrm>
            <a:custGeom>
              <a:avLst/>
              <a:gdLst/>
              <a:ahLst/>
              <a:cxnLst/>
              <a:rect l="0" t="0" r="0" b="0"/>
              <a:pathLst>
                <a:path w="292894" h="121445">
                  <a:moveTo>
                    <a:pt x="0" y="121444"/>
                  </a:moveTo>
                  <a:lnTo>
                    <a:pt x="0" y="90390"/>
                  </a:lnTo>
                  <a:lnTo>
                    <a:pt x="793" y="87248"/>
                  </a:lnTo>
                  <a:lnTo>
                    <a:pt x="2116" y="83565"/>
                  </a:lnTo>
                  <a:lnTo>
                    <a:pt x="3792" y="79523"/>
                  </a:lnTo>
                  <a:lnTo>
                    <a:pt x="5703" y="76034"/>
                  </a:lnTo>
                  <a:lnTo>
                    <a:pt x="7770" y="72914"/>
                  </a:lnTo>
                  <a:lnTo>
                    <a:pt x="9942" y="70041"/>
                  </a:lnTo>
                  <a:lnTo>
                    <a:pt x="12185" y="67331"/>
                  </a:lnTo>
                  <a:lnTo>
                    <a:pt x="14473" y="64731"/>
                  </a:lnTo>
                  <a:lnTo>
                    <a:pt x="16792" y="62204"/>
                  </a:lnTo>
                  <a:lnTo>
                    <a:pt x="18339" y="59726"/>
                  </a:lnTo>
                  <a:lnTo>
                    <a:pt x="19369" y="57280"/>
                  </a:lnTo>
                  <a:lnTo>
                    <a:pt x="20056" y="54855"/>
                  </a:lnTo>
                  <a:lnTo>
                    <a:pt x="21308" y="52445"/>
                  </a:lnTo>
                  <a:lnTo>
                    <a:pt x="22937" y="50045"/>
                  </a:lnTo>
                  <a:lnTo>
                    <a:pt x="24816" y="47651"/>
                  </a:lnTo>
                  <a:lnTo>
                    <a:pt x="26863" y="46055"/>
                  </a:lnTo>
                  <a:lnTo>
                    <a:pt x="29021" y="44990"/>
                  </a:lnTo>
                  <a:lnTo>
                    <a:pt x="31253" y="44281"/>
                  </a:lnTo>
                  <a:lnTo>
                    <a:pt x="35851" y="41376"/>
                  </a:lnTo>
                  <a:lnTo>
                    <a:pt x="38188" y="39491"/>
                  </a:lnTo>
                  <a:lnTo>
                    <a:pt x="40540" y="38233"/>
                  </a:lnTo>
                  <a:lnTo>
                    <a:pt x="45270" y="36836"/>
                  </a:lnTo>
                  <a:lnTo>
                    <a:pt x="46848" y="35670"/>
                  </a:lnTo>
                  <a:lnTo>
                    <a:pt x="47900" y="34099"/>
                  </a:lnTo>
                  <a:lnTo>
                    <a:pt x="48603" y="32257"/>
                  </a:lnTo>
                  <a:lnTo>
                    <a:pt x="49865" y="31030"/>
                  </a:lnTo>
                  <a:lnTo>
                    <a:pt x="51499" y="30212"/>
                  </a:lnTo>
                  <a:lnTo>
                    <a:pt x="55432" y="29302"/>
                  </a:lnTo>
                  <a:lnTo>
                    <a:pt x="64425" y="28719"/>
                  </a:lnTo>
                  <a:lnTo>
                    <a:pt x="71477" y="28618"/>
                  </a:lnTo>
                  <a:lnTo>
                    <a:pt x="80970" y="28584"/>
                  </a:lnTo>
                  <a:lnTo>
                    <a:pt x="83348" y="29374"/>
                  </a:lnTo>
                  <a:lnTo>
                    <a:pt x="88109" y="32370"/>
                  </a:lnTo>
                  <a:lnTo>
                    <a:pt x="92869" y="34230"/>
                  </a:lnTo>
                  <a:lnTo>
                    <a:pt x="95251" y="34726"/>
                  </a:lnTo>
                  <a:lnTo>
                    <a:pt x="100013" y="37394"/>
                  </a:lnTo>
                  <a:lnTo>
                    <a:pt x="102393" y="39217"/>
                  </a:lnTo>
                  <a:lnTo>
                    <a:pt x="104775" y="41226"/>
                  </a:lnTo>
                  <a:lnTo>
                    <a:pt x="107156" y="43359"/>
                  </a:lnTo>
                  <a:lnTo>
                    <a:pt x="109537" y="45575"/>
                  </a:lnTo>
                  <a:lnTo>
                    <a:pt x="111918" y="47052"/>
                  </a:lnTo>
                  <a:lnTo>
                    <a:pt x="119062" y="49925"/>
                  </a:lnTo>
                  <a:lnTo>
                    <a:pt x="123825" y="53410"/>
                  </a:lnTo>
                  <a:lnTo>
                    <a:pt x="128587" y="55488"/>
                  </a:lnTo>
                  <a:lnTo>
                    <a:pt x="130968" y="56042"/>
                  </a:lnTo>
                  <a:lnTo>
                    <a:pt x="132556" y="57205"/>
                  </a:lnTo>
                  <a:lnTo>
                    <a:pt x="133615" y="58774"/>
                  </a:lnTo>
                  <a:lnTo>
                    <a:pt x="134320" y="60614"/>
                  </a:lnTo>
                  <a:lnTo>
                    <a:pt x="135583" y="62634"/>
                  </a:lnTo>
                  <a:lnTo>
                    <a:pt x="137221" y="64775"/>
                  </a:lnTo>
                  <a:lnTo>
                    <a:pt x="139106" y="66996"/>
                  </a:lnTo>
                  <a:lnTo>
                    <a:pt x="141156" y="68476"/>
                  </a:lnTo>
                  <a:lnTo>
                    <a:pt x="147834" y="71354"/>
                  </a:lnTo>
                  <a:lnTo>
                    <a:pt x="152487" y="74840"/>
                  </a:lnTo>
                  <a:lnTo>
                    <a:pt x="154839" y="76087"/>
                  </a:lnTo>
                  <a:lnTo>
                    <a:pt x="161942" y="78636"/>
                  </a:lnTo>
                  <a:lnTo>
                    <a:pt x="166695" y="82045"/>
                  </a:lnTo>
                  <a:lnTo>
                    <a:pt x="170041" y="84635"/>
                  </a:lnTo>
                  <a:lnTo>
                    <a:pt x="178617" y="85402"/>
                  </a:lnTo>
                  <a:lnTo>
                    <a:pt x="180991" y="86303"/>
                  </a:lnTo>
                  <a:lnTo>
                    <a:pt x="182572" y="87698"/>
                  </a:lnTo>
                  <a:lnTo>
                    <a:pt x="183628" y="89422"/>
                  </a:lnTo>
                  <a:lnTo>
                    <a:pt x="185125" y="90571"/>
                  </a:lnTo>
                  <a:lnTo>
                    <a:pt x="186916" y="91337"/>
                  </a:lnTo>
                  <a:lnTo>
                    <a:pt x="188904" y="91847"/>
                  </a:lnTo>
                  <a:lnTo>
                    <a:pt x="191023" y="91394"/>
                  </a:lnTo>
                  <a:lnTo>
                    <a:pt x="197799" y="87757"/>
                  </a:lnTo>
                  <a:lnTo>
                    <a:pt x="202475" y="86628"/>
                  </a:lnTo>
                  <a:lnTo>
                    <a:pt x="209570" y="85993"/>
                  </a:lnTo>
                  <a:lnTo>
                    <a:pt x="211945" y="85110"/>
                  </a:lnTo>
                  <a:lnTo>
                    <a:pt x="216699" y="82012"/>
                  </a:lnTo>
                  <a:lnTo>
                    <a:pt x="219872" y="80075"/>
                  </a:lnTo>
                  <a:lnTo>
                    <a:pt x="223576" y="77989"/>
                  </a:lnTo>
                  <a:lnTo>
                    <a:pt x="231130" y="74350"/>
                  </a:lnTo>
                  <a:lnTo>
                    <a:pt x="237132" y="72732"/>
                  </a:lnTo>
                  <a:lnTo>
                    <a:pt x="244562" y="69896"/>
                  </a:lnTo>
                  <a:lnTo>
                    <a:pt x="248767" y="68029"/>
                  </a:lnTo>
                  <a:lnTo>
                    <a:pt x="252363" y="65196"/>
                  </a:lnTo>
                  <a:lnTo>
                    <a:pt x="255554" y="61720"/>
                  </a:lnTo>
                  <a:lnTo>
                    <a:pt x="258475" y="57816"/>
                  </a:lnTo>
                  <a:lnTo>
                    <a:pt x="261218" y="55213"/>
                  </a:lnTo>
                  <a:lnTo>
                    <a:pt x="263838" y="53477"/>
                  </a:lnTo>
                  <a:lnTo>
                    <a:pt x="266380" y="52320"/>
                  </a:lnTo>
                  <a:lnTo>
                    <a:pt x="268074" y="49961"/>
                  </a:lnTo>
                  <a:lnTo>
                    <a:pt x="269203" y="46801"/>
                  </a:lnTo>
                  <a:lnTo>
                    <a:pt x="269956" y="43107"/>
                  </a:lnTo>
                  <a:lnTo>
                    <a:pt x="271252" y="39851"/>
                  </a:lnTo>
                  <a:lnTo>
                    <a:pt x="272910" y="36886"/>
                  </a:lnTo>
                  <a:lnTo>
                    <a:pt x="274808" y="34116"/>
                  </a:lnTo>
                  <a:lnTo>
                    <a:pt x="276868" y="31475"/>
                  </a:lnTo>
                  <a:lnTo>
                    <a:pt x="279035" y="28921"/>
                  </a:lnTo>
                  <a:lnTo>
                    <a:pt x="281272" y="26424"/>
                  </a:lnTo>
                  <a:lnTo>
                    <a:pt x="282765" y="23966"/>
                  </a:lnTo>
                  <a:lnTo>
                    <a:pt x="283760" y="21534"/>
                  </a:lnTo>
                  <a:lnTo>
                    <a:pt x="285357" y="15719"/>
                  </a:lnTo>
                  <a:lnTo>
                    <a:pt x="285575" y="12807"/>
                  </a:lnTo>
                  <a:lnTo>
                    <a:pt x="285633" y="10919"/>
                  </a:lnTo>
                  <a:lnTo>
                    <a:pt x="286466" y="8867"/>
                  </a:lnTo>
                  <a:lnTo>
                    <a:pt x="287814" y="6705"/>
                  </a:lnTo>
                  <a:lnTo>
                    <a:pt x="2928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86"/>
            <p:cNvSpPr/>
            <p:nvPr/>
          </p:nvSpPr>
          <p:spPr>
            <a:xfrm>
              <a:off x="8086725" y="2251274"/>
              <a:ext cx="285616" cy="277488"/>
            </a:xfrm>
            <a:custGeom>
              <a:avLst/>
              <a:gdLst/>
              <a:ahLst/>
              <a:cxnLst/>
              <a:rect l="0" t="0" r="0" b="0"/>
              <a:pathLst>
                <a:path w="285616" h="277488">
                  <a:moveTo>
                    <a:pt x="135731" y="6151"/>
                  </a:moveTo>
                  <a:lnTo>
                    <a:pt x="124529" y="6151"/>
                  </a:lnTo>
                  <a:lnTo>
                    <a:pt x="145361" y="6151"/>
                  </a:lnTo>
                  <a:lnTo>
                    <a:pt x="152182" y="4034"/>
                  </a:lnTo>
                  <a:lnTo>
                    <a:pt x="159711" y="1241"/>
                  </a:lnTo>
                  <a:lnTo>
                    <a:pt x="165703" y="0"/>
                  </a:lnTo>
                  <a:lnTo>
                    <a:pt x="173129" y="1565"/>
                  </a:lnTo>
                  <a:lnTo>
                    <a:pt x="180928" y="4112"/>
                  </a:lnTo>
                  <a:lnTo>
                    <a:pt x="187039" y="5245"/>
                  </a:lnTo>
                  <a:lnTo>
                    <a:pt x="194518" y="7865"/>
                  </a:lnTo>
                  <a:lnTo>
                    <a:pt x="202340" y="10881"/>
                  </a:lnTo>
                  <a:lnTo>
                    <a:pt x="208461" y="12222"/>
                  </a:lnTo>
                  <a:lnTo>
                    <a:pt x="210412" y="13373"/>
                  </a:lnTo>
                  <a:lnTo>
                    <a:pt x="211711" y="14934"/>
                  </a:lnTo>
                  <a:lnTo>
                    <a:pt x="212580" y="16769"/>
                  </a:lnTo>
                  <a:lnTo>
                    <a:pt x="219673" y="25416"/>
                  </a:lnTo>
                  <a:lnTo>
                    <a:pt x="224104" y="30059"/>
                  </a:lnTo>
                  <a:lnTo>
                    <a:pt x="224807" y="33202"/>
                  </a:lnTo>
                  <a:lnTo>
                    <a:pt x="224484" y="36885"/>
                  </a:lnTo>
                  <a:lnTo>
                    <a:pt x="222802" y="44416"/>
                  </a:lnTo>
                  <a:lnTo>
                    <a:pt x="222054" y="50410"/>
                  </a:lnTo>
                  <a:lnTo>
                    <a:pt x="219605" y="57836"/>
                  </a:lnTo>
                  <a:lnTo>
                    <a:pt x="215872" y="65634"/>
                  </a:lnTo>
                  <a:lnTo>
                    <a:pt x="211565" y="71746"/>
                  </a:lnTo>
                  <a:lnTo>
                    <a:pt x="204679" y="79650"/>
                  </a:lnTo>
                  <a:lnTo>
                    <a:pt x="197860" y="84590"/>
                  </a:lnTo>
                  <a:lnTo>
                    <a:pt x="190331" y="89431"/>
                  </a:lnTo>
                  <a:lnTo>
                    <a:pt x="181630" y="95826"/>
                  </a:lnTo>
                  <a:lnTo>
                    <a:pt x="174025" y="98867"/>
                  </a:lnTo>
                  <a:lnTo>
                    <a:pt x="166745" y="103648"/>
                  </a:lnTo>
                  <a:lnTo>
                    <a:pt x="158108" y="105942"/>
                  </a:lnTo>
                  <a:lnTo>
                    <a:pt x="157174" y="106160"/>
                  </a:lnTo>
                  <a:lnTo>
                    <a:pt x="163314" y="100012"/>
                  </a:lnTo>
                  <a:lnTo>
                    <a:pt x="165982" y="99461"/>
                  </a:lnTo>
                  <a:lnTo>
                    <a:pt x="167805" y="99313"/>
                  </a:lnTo>
                  <a:lnTo>
                    <a:pt x="169814" y="98422"/>
                  </a:lnTo>
                  <a:lnTo>
                    <a:pt x="174163" y="95314"/>
                  </a:lnTo>
                  <a:lnTo>
                    <a:pt x="177227" y="94168"/>
                  </a:lnTo>
                  <a:lnTo>
                    <a:pt x="184865" y="92894"/>
                  </a:lnTo>
                  <a:lnTo>
                    <a:pt x="193551" y="92328"/>
                  </a:lnTo>
                  <a:lnTo>
                    <a:pt x="205251" y="92010"/>
                  </a:lnTo>
                  <a:lnTo>
                    <a:pt x="220107" y="91902"/>
                  </a:lnTo>
                  <a:lnTo>
                    <a:pt x="224525" y="92687"/>
                  </a:lnTo>
                  <a:lnTo>
                    <a:pt x="229058" y="94004"/>
                  </a:lnTo>
                  <a:lnTo>
                    <a:pt x="233667" y="95676"/>
                  </a:lnTo>
                  <a:lnTo>
                    <a:pt x="238329" y="97584"/>
                  </a:lnTo>
                  <a:lnTo>
                    <a:pt x="243023" y="99650"/>
                  </a:lnTo>
                  <a:lnTo>
                    <a:pt x="252472" y="104062"/>
                  </a:lnTo>
                  <a:lnTo>
                    <a:pt x="261963" y="108669"/>
                  </a:lnTo>
                  <a:lnTo>
                    <a:pt x="269357" y="113362"/>
                  </a:lnTo>
                  <a:lnTo>
                    <a:pt x="277983" y="120467"/>
                  </a:lnTo>
                  <a:lnTo>
                    <a:pt x="280572" y="122843"/>
                  </a:lnTo>
                  <a:lnTo>
                    <a:pt x="282298" y="126014"/>
                  </a:lnTo>
                  <a:lnTo>
                    <a:pt x="284215" y="133771"/>
                  </a:lnTo>
                  <a:lnTo>
                    <a:pt x="284726" y="138062"/>
                  </a:lnTo>
                  <a:lnTo>
                    <a:pt x="285067" y="142510"/>
                  </a:lnTo>
                  <a:lnTo>
                    <a:pt x="285446" y="150892"/>
                  </a:lnTo>
                  <a:lnTo>
                    <a:pt x="285615" y="157264"/>
                  </a:lnTo>
                  <a:lnTo>
                    <a:pt x="283573" y="164858"/>
                  </a:lnTo>
                  <a:lnTo>
                    <a:pt x="280020" y="173525"/>
                  </a:lnTo>
                  <a:lnTo>
                    <a:pt x="275794" y="182668"/>
                  </a:lnTo>
                  <a:lnTo>
                    <a:pt x="268954" y="196741"/>
                  </a:lnTo>
                  <a:lnTo>
                    <a:pt x="265820" y="201473"/>
                  </a:lnTo>
                  <a:lnTo>
                    <a:pt x="262145" y="206216"/>
                  </a:lnTo>
                  <a:lnTo>
                    <a:pt x="258108" y="210965"/>
                  </a:lnTo>
                  <a:lnTo>
                    <a:pt x="253827" y="215719"/>
                  </a:lnTo>
                  <a:lnTo>
                    <a:pt x="244840" y="225233"/>
                  </a:lnTo>
                  <a:lnTo>
                    <a:pt x="239426" y="229199"/>
                  </a:lnTo>
                  <a:lnTo>
                    <a:pt x="233436" y="232637"/>
                  </a:lnTo>
                  <a:lnTo>
                    <a:pt x="227062" y="235723"/>
                  </a:lnTo>
                  <a:lnTo>
                    <a:pt x="221224" y="239368"/>
                  </a:lnTo>
                  <a:lnTo>
                    <a:pt x="215744" y="243385"/>
                  </a:lnTo>
                  <a:lnTo>
                    <a:pt x="210504" y="247650"/>
                  </a:lnTo>
                  <a:lnTo>
                    <a:pt x="204630" y="251288"/>
                  </a:lnTo>
                  <a:lnTo>
                    <a:pt x="198333" y="254507"/>
                  </a:lnTo>
                  <a:lnTo>
                    <a:pt x="185779" y="260200"/>
                  </a:lnTo>
                  <a:lnTo>
                    <a:pt x="174908" y="265376"/>
                  </a:lnTo>
                  <a:lnTo>
                    <a:pt x="168992" y="267867"/>
                  </a:lnTo>
                  <a:lnTo>
                    <a:pt x="162668" y="270322"/>
                  </a:lnTo>
                  <a:lnTo>
                    <a:pt x="156071" y="272752"/>
                  </a:lnTo>
                  <a:lnTo>
                    <a:pt x="150085" y="274373"/>
                  </a:lnTo>
                  <a:lnTo>
                    <a:pt x="144506" y="275453"/>
                  </a:lnTo>
                  <a:lnTo>
                    <a:pt x="139200" y="276173"/>
                  </a:lnTo>
                  <a:lnTo>
                    <a:pt x="134075" y="276653"/>
                  </a:lnTo>
                  <a:lnTo>
                    <a:pt x="129071" y="276973"/>
                  </a:lnTo>
                  <a:lnTo>
                    <a:pt x="124148" y="277186"/>
                  </a:lnTo>
                  <a:lnTo>
                    <a:pt x="112326" y="277423"/>
                  </a:lnTo>
                  <a:lnTo>
                    <a:pt x="105840" y="277487"/>
                  </a:lnTo>
                  <a:lnTo>
                    <a:pt x="99928" y="276735"/>
                  </a:lnTo>
                  <a:lnTo>
                    <a:pt x="94401" y="275440"/>
                  </a:lnTo>
                  <a:lnTo>
                    <a:pt x="89127" y="273783"/>
                  </a:lnTo>
                  <a:lnTo>
                    <a:pt x="84024" y="271885"/>
                  </a:lnTo>
                  <a:lnTo>
                    <a:pt x="79035" y="269825"/>
                  </a:lnTo>
                  <a:lnTo>
                    <a:pt x="74121" y="267659"/>
                  </a:lnTo>
                  <a:lnTo>
                    <a:pt x="64427" y="263135"/>
                  </a:lnTo>
                  <a:lnTo>
                    <a:pt x="30964" y="246646"/>
                  </a:lnTo>
                  <a:lnTo>
                    <a:pt x="23551" y="241889"/>
                  </a:lnTo>
                  <a:lnTo>
                    <a:pt x="14915" y="234749"/>
                  </a:lnTo>
                  <a:lnTo>
                    <a:pt x="12324" y="232368"/>
                  </a:lnTo>
                  <a:lnTo>
                    <a:pt x="10597" y="229987"/>
                  </a:lnTo>
                  <a:lnTo>
                    <a:pt x="8679" y="225225"/>
                  </a:lnTo>
                  <a:lnTo>
                    <a:pt x="7373" y="223638"/>
                  </a:lnTo>
                  <a:lnTo>
                    <a:pt x="5708" y="222580"/>
                  </a:lnTo>
                  <a:lnTo>
                    <a:pt x="0" y="220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87"/>
            <p:cNvSpPr/>
            <p:nvPr/>
          </p:nvSpPr>
          <p:spPr>
            <a:xfrm>
              <a:off x="8415337" y="2493171"/>
              <a:ext cx="35719" cy="21430"/>
            </a:xfrm>
            <a:custGeom>
              <a:avLst/>
              <a:gdLst/>
              <a:ahLst/>
              <a:cxnLst/>
              <a:rect l="0" t="0" r="0" b="0"/>
              <a:pathLst>
                <a:path w="35719" h="21430">
                  <a:moveTo>
                    <a:pt x="21431" y="21429"/>
                  </a:moveTo>
                  <a:lnTo>
                    <a:pt x="21431" y="14579"/>
                  </a:lnTo>
                  <a:lnTo>
                    <a:pt x="22225" y="13687"/>
                  </a:lnTo>
                  <a:lnTo>
                    <a:pt x="27583" y="8160"/>
                  </a:lnTo>
                  <a:lnTo>
                    <a:pt x="35691" y="25"/>
                  </a:lnTo>
                  <a:lnTo>
                    <a:pt x="35716" y="1"/>
                  </a:lnTo>
                  <a:lnTo>
                    <a:pt x="35716" y="0"/>
                  </a:lnTo>
                  <a:lnTo>
                    <a:pt x="35718" y="3790"/>
                  </a:lnTo>
                  <a:lnTo>
                    <a:pt x="34924" y="4907"/>
                  </a:lnTo>
                  <a:lnTo>
                    <a:pt x="33603" y="5652"/>
                  </a:lnTo>
                  <a:lnTo>
                    <a:pt x="31926" y="6148"/>
                  </a:lnTo>
                  <a:lnTo>
                    <a:pt x="30015" y="7273"/>
                  </a:lnTo>
                  <a:lnTo>
                    <a:pt x="27948" y="8816"/>
                  </a:lnTo>
                  <a:lnTo>
                    <a:pt x="25776" y="10639"/>
                  </a:lnTo>
                  <a:lnTo>
                    <a:pt x="23533" y="11854"/>
                  </a:lnTo>
                  <a:lnTo>
                    <a:pt x="21245" y="12665"/>
                  </a:lnTo>
                  <a:lnTo>
                    <a:pt x="15662" y="13965"/>
                  </a:lnTo>
                  <a:lnTo>
                    <a:pt x="14411" y="14072"/>
                  </a:lnTo>
                  <a:lnTo>
                    <a:pt x="12781" y="14143"/>
                  </a:lnTo>
                  <a:lnTo>
                    <a:pt x="10903" y="14190"/>
                  </a:lnTo>
                  <a:lnTo>
                    <a:pt x="8857" y="15015"/>
                  </a:lnTo>
                  <a:lnTo>
                    <a:pt x="6698" y="16359"/>
                  </a:lnTo>
                  <a:lnTo>
                    <a:pt x="0" y="214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88"/>
            <p:cNvSpPr/>
            <p:nvPr/>
          </p:nvSpPr>
          <p:spPr>
            <a:xfrm>
              <a:off x="8543925" y="2257425"/>
              <a:ext cx="163981" cy="271463"/>
            </a:xfrm>
            <a:custGeom>
              <a:avLst/>
              <a:gdLst/>
              <a:ahLst/>
              <a:cxnLst/>
              <a:rect l="0" t="0" r="0" b="0"/>
              <a:pathLst>
                <a:path w="163981" h="271463">
                  <a:moveTo>
                    <a:pt x="7143" y="57150"/>
                  </a:moveTo>
                  <a:lnTo>
                    <a:pt x="7143" y="64291"/>
                  </a:lnTo>
                  <a:lnTo>
                    <a:pt x="7143" y="53651"/>
                  </a:lnTo>
                  <a:lnTo>
                    <a:pt x="6350" y="51642"/>
                  </a:lnTo>
                  <a:lnTo>
                    <a:pt x="2233" y="45023"/>
                  </a:lnTo>
                  <a:lnTo>
                    <a:pt x="992" y="40383"/>
                  </a:lnTo>
                  <a:lnTo>
                    <a:pt x="294" y="33308"/>
                  </a:lnTo>
                  <a:lnTo>
                    <a:pt x="86" y="26185"/>
                  </a:lnTo>
                  <a:lnTo>
                    <a:pt x="0" y="2"/>
                  </a:lnTo>
                  <a:lnTo>
                    <a:pt x="147560" y="0"/>
                  </a:lnTo>
                  <a:lnTo>
                    <a:pt x="149173" y="793"/>
                  </a:lnTo>
                  <a:lnTo>
                    <a:pt x="153082" y="3792"/>
                  </a:lnTo>
                  <a:lnTo>
                    <a:pt x="157150" y="7275"/>
                  </a:lnTo>
                  <a:lnTo>
                    <a:pt x="160596" y="10641"/>
                  </a:lnTo>
                  <a:lnTo>
                    <a:pt x="161833" y="12650"/>
                  </a:lnTo>
                  <a:lnTo>
                    <a:pt x="163207" y="16999"/>
                  </a:lnTo>
                  <a:lnTo>
                    <a:pt x="163980" y="23910"/>
                  </a:lnTo>
                  <a:lnTo>
                    <a:pt x="163295" y="26259"/>
                  </a:lnTo>
                  <a:lnTo>
                    <a:pt x="160418" y="30985"/>
                  </a:lnTo>
                  <a:lnTo>
                    <a:pt x="158608" y="37848"/>
                  </a:lnTo>
                  <a:lnTo>
                    <a:pt x="157805" y="46190"/>
                  </a:lnTo>
                  <a:lnTo>
                    <a:pt x="157591" y="50637"/>
                  </a:lnTo>
                  <a:lnTo>
                    <a:pt x="157448" y="55189"/>
                  </a:lnTo>
                  <a:lnTo>
                    <a:pt x="156559" y="59017"/>
                  </a:lnTo>
                  <a:lnTo>
                    <a:pt x="153454" y="65388"/>
                  </a:lnTo>
                  <a:lnTo>
                    <a:pt x="151545" y="72982"/>
                  </a:lnTo>
                  <a:lnTo>
                    <a:pt x="151036" y="77229"/>
                  </a:lnTo>
                  <a:lnTo>
                    <a:pt x="149110" y="81649"/>
                  </a:lnTo>
                  <a:lnTo>
                    <a:pt x="146237" y="86182"/>
                  </a:lnTo>
                  <a:lnTo>
                    <a:pt x="142735" y="90792"/>
                  </a:lnTo>
                  <a:lnTo>
                    <a:pt x="140400" y="95453"/>
                  </a:lnTo>
                  <a:lnTo>
                    <a:pt x="138844" y="100148"/>
                  </a:lnTo>
                  <a:lnTo>
                    <a:pt x="137807" y="104865"/>
                  </a:lnTo>
                  <a:lnTo>
                    <a:pt x="137114" y="109597"/>
                  </a:lnTo>
                  <a:lnTo>
                    <a:pt x="136653" y="114340"/>
                  </a:lnTo>
                  <a:lnTo>
                    <a:pt x="136345" y="119089"/>
                  </a:lnTo>
                  <a:lnTo>
                    <a:pt x="135347" y="123843"/>
                  </a:lnTo>
                  <a:lnTo>
                    <a:pt x="133887" y="128599"/>
                  </a:lnTo>
                  <a:lnTo>
                    <a:pt x="132120" y="133357"/>
                  </a:lnTo>
                  <a:lnTo>
                    <a:pt x="130943" y="138117"/>
                  </a:lnTo>
                  <a:lnTo>
                    <a:pt x="130157" y="142878"/>
                  </a:lnTo>
                  <a:lnTo>
                    <a:pt x="129634" y="147639"/>
                  </a:lnTo>
                  <a:lnTo>
                    <a:pt x="128491" y="152401"/>
                  </a:lnTo>
                  <a:lnTo>
                    <a:pt x="126935" y="157163"/>
                  </a:lnTo>
                  <a:lnTo>
                    <a:pt x="125105" y="161925"/>
                  </a:lnTo>
                  <a:lnTo>
                    <a:pt x="123070" y="169333"/>
                  </a:lnTo>
                  <a:lnTo>
                    <a:pt x="122167" y="176065"/>
                  </a:lnTo>
                  <a:lnTo>
                    <a:pt x="121765" y="184349"/>
                  </a:lnTo>
                  <a:lnTo>
                    <a:pt x="121539" y="197937"/>
                  </a:lnTo>
                  <a:lnTo>
                    <a:pt x="121472" y="212018"/>
                  </a:lnTo>
                  <a:lnTo>
                    <a:pt x="120669" y="215958"/>
                  </a:lnTo>
                  <a:lnTo>
                    <a:pt x="116540" y="225295"/>
                  </a:lnTo>
                  <a:lnTo>
                    <a:pt x="114963" y="233088"/>
                  </a:lnTo>
                  <a:lnTo>
                    <a:pt x="114496" y="240425"/>
                  </a:lnTo>
                  <a:lnTo>
                    <a:pt x="114358" y="247625"/>
                  </a:lnTo>
                  <a:lnTo>
                    <a:pt x="114300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89"/>
            <p:cNvSpPr/>
            <p:nvPr/>
          </p:nvSpPr>
          <p:spPr>
            <a:xfrm>
              <a:off x="8801100" y="2121693"/>
              <a:ext cx="114298" cy="435770"/>
            </a:xfrm>
            <a:custGeom>
              <a:avLst/>
              <a:gdLst/>
              <a:ahLst/>
              <a:cxnLst/>
              <a:rect l="0" t="0" r="0" b="0"/>
              <a:pathLst>
                <a:path w="114298" h="435770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7770" y="2117"/>
                  </a:lnTo>
                  <a:lnTo>
                    <a:pt x="9942" y="3793"/>
                  </a:lnTo>
                  <a:lnTo>
                    <a:pt x="12185" y="5704"/>
                  </a:lnTo>
                  <a:lnTo>
                    <a:pt x="14473" y="7771"/>
                  </a:lnTo>
                  <a:lnTo>
                    <a:pt x="19132" y="12185"/>
                  </a:lnTo>
                  <a:lnTo>
                    <a:pt x="30967" y="23849"/>
                  </a:lnTo>
                  <a:lnTo>
                    <a:pt x="34139" y="26219"/>
                  </a:lnTo>
                  <a:lnTo>
                    <a:pt x="37840" y="28592"/>
                  </a:lnTo>
                  <a:lnTo>
                    <a:pt x="41895" y="30968"/>
                  </a:lnTo>
                  <a:lnTo>
                    <a:pt x="45393" y="33345"/>
                  </a:lnTo>
                  <a:lnTo>
                    <a:pt x="48518" y="35724"/>
                  </a:lnTo>
                  <a:lnTo>
                    <a:pt x="51395" y="38104"/>
                  </a:lnTo>
                  <a:lnTo>
                    <a:pt x="54107" y="41277"/>
                  </a:lnTo>
                  <a:lnTo>
                    <a:pt x="56708" y="44981"/>
                  </a:lnTo>
                  <a:lnTo>
                    <a:pt x="59237" y="49037"/>
                  </a:lnTo>
                  <a:lnTo>
                    <a:pt x="61717" y="53329"/>
                  </a:lnTo>
                  <a:lnTo>
                    <a:pt x="66588" y="62331"/>
                  </a:lnTo>
                  <a:lnTo>
                    <a:pt x="73793" y="76324"/>
                  </a:lnTo>
                  <a:lnTo>
                    <a:pt x="76976" y="81045"/>
                  </a:lnTo>
                  <a:lnTo>
                    <a:pt x="80686" y="85780"/>
                  </a:lnTo>
                  <a:lnTo>
                    <a:pt x="84747" y="90525"/>
                  </a:lnTo>
                  <a:lnTo>
                    <a:pt x="88248" y="96068"/>
                  </a:lnTo>
                  <a:lnTo>
                    <a:pt x="91375" y="102146"/>
                  </a:lnTo>
                  <a:lnTo>
                    <a:pt x="96968" y="114455"/>
                  </a:lnTo>
                  <a:lnTo>
                    <a:pt x="102098" y="125217"/>
                  </a:lnTo>
                  <a:lnTo>
                    <a:pt x="104909" y="135292"/>
                  </a:lnTo>
                  <a:lnTo>
                    <a:pt x="106951" y="145855"/>
                  </a:lnTo>
                  <a:lnTo>
                    <a:pt x="110504" y="158487"/>
                  </a:lnTo>
                  <a:lnTo>
                    <a:pt x="112613" y="172039"/>
                  </a:lnTo>
                  <a:lnTo>
                    <a:pt x="113549" y="185206"/>
                  </a:lnTo>
                  <a:lnTo>
                    <a:pt x="113966" y="196349"/>
                  </a:lnTo>
                  <a:lnTo>
                    <a:pt x="114234" y="222142"/>
                  </a:lnTo>
                  <a:lnTo>
                    <a:pt x="114297" y="272482"/>
                  </a:lnTo>
                  <a:lnTo>
                    <a:pt x="113504" y="279286"/>
                  </a:lnTo>
                  <a:lnTo>
                    <a:pt x="112182" y="286204"/>
                  </a:lnTo>
                  <a:lnTo>
                    <a:pt x="110506" y="293196"/>
                  </a:lnTo>
                  <a:lnTo>
                    <a:pt x="108595" y="300239"/>
                  </a:lnTo>
                  <a:lnTo>
                    <a:pt x="104357" y="314415"/>
                  </a:lnTo>
                  <a:lnTo>
                    <a:pt x="102114" y="320735"/>
                  </a:lnTo>
                  <a:lnTo>
                    <a:pt x="99826" y="326536"/>
                  </a:lnTo>
                  <a:lnTo>
                    <a:pt x="97507" y="331991"/>
                  </a:lnTo>
                  <a:lnTo>
                    <a:pt x="92813" y="342285"/>
                  </a:lnTo>
                  <a:lnTo>
                    <a:pt x="90450" y="347253"/>
                  </a:lnTo>
                  <a:lnTo>
                    <a:pt x="87287" y="352152"/>
                  </a:lnTo>
                  <a:lnTo>
                    <a:pt x="83591" y="357006"/>
                  </a:lnTo>
                  <a:lnTo>
                    <a:pt x="79540" y="361829"/>
                  </a:lnTo>
                  <a:lnTo>
                    <a:pt x="76044" y="366632"/>
                  </a:lnTo>
                  <a:lnTo>
                    <a:pt x="72922" y="371421"/>
                  </a:lnTo>
                  <a:lnTo>
                    <a:pt x="70045" y="376202"/>
                  </a:lnTo>
                  <a:lnTo>
                    <a:pt x="67334" y="380976"/>
                  </a:lnTo>
                  <a:lnTo>
                    <a:pt x="62205" y="390514"/>
                  </a:lnTo>
                  <a:lnTo>
                    <a:pt x="59726" y="394487"/>
                  </a:lnTo>
                  <a:lnTo>
                    <a:pt x="57280" y="397929"/>
                  </a:lnTo>
                  <a:lnTo>
                    <a:pt x="54855" y="401017"/>
                  </a:lnTo>
                  <a:lnTo>
                    <a:pt x="51651" y="403870"/>
                  </a:lnTo>
                  <a:lnTo>
                    <a:pt x="47928" y="406566"/>
                  </a:lnTo>
                  <a:lnTo>
                    <a:pt x="43858" y="409156"/>
                  </a:lnTo>
                  <a:lnTo>
                    <a:pt x="40351" y="411677"/>
                  </a:lnTo>
                  <a:lnTo>
                    <a:pt x="37219" y="414152"/>
                  </a:lnTo>
                  <a:lnTo>
                    <a:pt x="34338" y="416595"/>
                  </a:lnTo>
                  <a:lnTo>
                    <a:pt x="31623" y="419018"/>
                  </a:lnTo>
                  <a:lnTo>
                    <a:pt x="26490" y="423826"/>
                  </a:lnTo>
                  <a:lnTo>
                    <a:pt x="24010" y="425426"/>
                  </a:lnTo>
                  <a:lnTo>
                    <a:pt x="21563" y="426492"/>
                  </a:lnTo>
                  <a:lnTo>
                    <a:pt x="19137" y="427203"/>
                  </a:lnTo>
                  <a:lnTo>
                    <a:pt x="17521" y="428471"/>
                  </a:lnTo>
                  <a:lnTo>
                    <a:pt x="16443" y="430110"/>
                  </a:lnTo>
                  <a:lnTo>
                    <a:pt x="14713" y="434651"/>
                  </a:lnTo>
                  <a:lnTo>
                    <a:pt x="13777" y="435024"/>
                  </a:lnTo>
                  <a:lnTo>
                    <a:pt x="10621" y="435438"/>
                  </a:lnTo>
                  <a:lnTo>
                    <a:pt x="8174" y="435671"/>
                  </a:lnTo>
                  <a:lnTo>
                    <a:pt x="5484" y="435725"/>
                  </a:lnTo>
                  <a:lnTo>
                    <a:pt x="0" y="4357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8777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3" name="SMARTPenAnnotation0"/>
          <p:cNvSpPr/>
          <p:nvPr/>
        </p:nvSpPr>
        <p:spPr>
          <a:xfrm>
            <a:off x="4879181" y="814387"/>
            <a:ext cx="232484" cy="313180"/>
          </a:xfrm>
          <a:custGeom>
            <a:avLst/>
            <a:gdLst/>
            <a:ahLst/>
            <a:cxnLst/>
            <a:rect l="0" t="0" r="0" b="0"/>
            <a:pathLst>
              <a:path w="232484" h="313180">
                <a:moveTo>
                  <a:pt x="0" y="0"/>
                </a:moveTo>
                <a:lnTo>
                  <a:pt x="0" y="6151"/>
                </a:lnTo>
                <a:lnTo>
                  <a:pt x="6151" y="13207"/>
                </a:lnTo>
                <a:lnTo>
                  <a:pt x="6702" y="15924"/>
                </a:lnTo>
                <a:lnTo>
                  <a:pt x="7105" y="25181"/>
                </a:lnTo>
                <a:lnTo>
                  <a:pt x="7118" y="28694"/>
                </a:lnTo>
                <a:lnTo>
                  <a:pt x="7920" y="31829"/>
                </a:lnTo>
                <a:lnTo>
                  <a:pt x="12048" y="40034"/>
                </a:lnTo>
                <a:lnTo>
                  <a:pt x="14417" y="47493"/>
                </a:lnTo>
                <a:lnTo>
                  <a:pt x="17785" y="52329"/>
                </a:lnTo>
                <a:lnTo>
                  <a:pt x="19000" y="55523"/>
                </a:lnTo>
                <a:lnTo>
                  <a:pt x="20350" y="63306"/>
                </a:lnTo>
                <a:lnTo>
                  <a:pt x="23068" y="72057"/>
                </a:lnTo>
                <a:lnTo>
                  <a:pt x="26127" y="80444"/>
                </a:lnTo>
                <a:lnTo>
                  <a:pt x="27487" y="86817"/>
                </a:lnTo>
                <a:lnTo>
                  <a:pt x="30208" y="94413"/>
                </a:lnTo>
                <a:lnTo>
                  <a:pt x="33269" y="102286"/>
                </a:lnTo>
                <a:lnTo>
                  <a:pt x="34630" y="108431"/>
                </a:lnTo>
                <a:lnTo>
                  <a:pt x="37351" y="113808"/>
                </a:lnTo>
                <a:lnTo>
                  <a:pt x="43346" y="123415"/>
                </a:lnTo>
                <a:lnTo>
                  <a:pt x="45566" y="127520"/>
                </a:lnTo>
                <a:lnTo>
                  <a:pt x="47840" y="130257"/>
                </a:lnTo>
                <a:lnTo>
                  <a:pt x="50149" y="132082"/>
                </a:lnTo>
                <a:lnTo>
                  <a:pt x="52483" y="133298"/>
                </a:lnTo>
                <a:lnTo>
                  <a:pt x="54038" y="134903"/>
                </a:lnTo>
                <a:lnTo>
                  <a:pt x="55075" y="136767"/>
                </a:lnTo>
                <a:lnTo>
                  <a:pt x="55767" y="138803"/>
                </a:lnTo>
                <a:lnTo>
                  <a:pt x="57816" y="140160"/>
                </a:lnTo>
                <a:lnTo>
                  <a:pt x="64325" y="141668"/>
                </a:lnTo>
                <a:lnTo>
                  <a:pt x="70393" y="142339"/>
                </a:lnTo>
                <a:lnTo>
                  <a:pt x="75735" y="142637"/>
                </a:lnTo>
                <a:lnTo>
                  <a:pt x="80756" y="142769"/>
                </a:lnTo>
                <a:lnTo>
                  <a:pt x="88045" y="142844"/>
                </a:lnTo>
                <a:lnTo>
                  <a:pt x="94958" y="140744"/>
                </a:lnTo>
                <a:lnTo>
                  <a:pt x="99024" y="139073"/>
                </a:lnTo>
                <a:lnTo>
                  <a:pt x="105659" y="137217"/>
                </a:lnTo>
                <a:lnTo>
                  <a:pt x="112047" y="135598"/>
                </a:lnTo>
                <a:lnTo>
                  <a:pt x="115973" y="134055"/>
                </a:lnTo>
                <a:lnTo>
                  <a:pt x="120178" y="132232"/>
                </a:lnTo>
                <a:lnTo>
                  <a:pt x="123774" y="129430"/>
                </a:lnTo>
                <a:lnTo>
                  <a:pt x="129888" y="122083"/>
                </a:lnTo>
                <a:lnTo>
                  <a:pt x="133423" y="118695"/>
                </a:lnTo>
                <a:lnTo>
                  <a:pt x="137367" y="115642"/>
                </a:lnTo>
                <a:lnTo>
                  <a:pt x="141585" y="112814"/>
                </a:lnTo>
                <a:lnTo>
                  <a:pt x="148387" y="105437"/>
                </a:lnTo>
                <a:lnTo>
                  <a:pt x="151312" y="101248"/>
                </a:lnTo>
                <a:lnTo>
                  <a:pt x="154850" y="97661"/>
                </a:lnTo>
                <a:lnTo>
                  <a:pt x="158795" y="94476"/>
                </a:lnTo>
                <a:lnTo>
                  <a:pt x="163014" y="91559"/>
                </a:lnTo>
                <a:lnTo>
                  <a:pt x="169817" y="84085"/>
                </a:lnTo>
                <a:lnTo>
                  <a:pt x="174693" y="76265"/>
                </a:lnTo>
                <a:lnTo>
                  <a:pt x="178232" y="66606"/>
                </a:lnTo>
                <a:lnTo>
                  <a:pt x="181872" y="58442"/>
                </a:lnTo>
                <a:lnTo>
                  <a:pt x="184020" y="51639"/>
                </a:lnTo>
                <a:lnTo>
                  <a:pt x="185768" y="45176"/>
                </a:lnTo>
                <a:lnTo>
                  <a:pt x="189190" y="37011"/>
                </a:lnTo>
                <a:lnTo>
                  <a:pt x="191787" y="27282"/>
                </a:lnTo>
                <a:lnTo>
                  <a:pt x="191359" y="24538"/>
                </a:lnTo>
                <a:lnTo>
                  <a:pt x="186634" y="15794"/>
                </a:lnTo>
                <a:lnTo>
                  <a:pt x="186136" y="12840"/>
                </a:lnTo>
                <a:lnTo>
                  <a:pt x="185761" y="7477"/>
                </a:lnTo>
                <a:lnTo>
                  <a:pt x="179588" y="7173"/>
                </a:lnTo>
                <a:lnTo>
                  <a:pt x="179257" y="7957"/>
                </a:lnTo>
                <a:lnTo>
                  <a:pt x="178652" y="14421"/>
                </a:lnTo>
                <a:lnTo>
                  <a:pt x="178596" y="31054"/>
                </a:lnTo>
                <a:lnTo>
                  <a:pt x="179389" y="33403"/>
                </a:lnTo>
                <a:lnTo>
                  <a:pt x="182386" y="38129"/>
                </a:lnTo>
                <a:lnTo>
                  <a:pt x="184248" y="44992"/>
                </a:lnTo>
                <a:lnTo>
                  <a:pt x="184744" y="49045"/>
                </a:lnTo>
                <a:lnTo>
                  <a:pt x="185869" y="52540"/>
                </a:lnTo>
                <a:lnTo>
                  <a:pt x="190451" y="62046"/>
                </a:lnTo>
                <a:lnTo>
                  <a:pt x="191801" y="70174"/>
                </a:lnTo>
                <a:lnTo>
                  <a:pt x="194518" y="79078"/>
                </a:lnTo>
                <a:lnTo>
                  <a:pt x="198371" y="88327"/>
                </a:lnTo>
                <a:lnTo>
                  <a:pt x="202729" y="97729"/>
                </a:lnTo>
                <a:lnTo>
                  <a:pt x="205195" y="107200"/>
                </a:lnTo>
                <a:lnTo>
                  <a:pt x="205853" y="111948"/>
                </a:lnTo>
                <a:lnTo>
                  <a:pt x="207879" y="116701"/>
                </a:lnTo>
                <a:lnTo>
                  <a:pt x="214363" y="126215"/>
                </a:lnTo>
                <a:lnTo>
                  <a:pt x="218304" y="135735"/>
                </a:lnTo>
                <a:lnTo>
                  <a:pt x="220849" y="145258"/>
                </a:lnTo>
                <a:lnTo>
                  <a:pt x="224626" y="154782"/>
                </a:lnTo>
                <a:lnTo>
                  <a:pt x="225950" y="160338"/>
                </a:lnTo>
                <a:lnTo>
                  <a:pt x="226834" y="166423"/>
                </a:lnTo>
                <a:lnTo>
                  <a:pt x="227422" y="172861"/>
                </a:lnTo>
                <a:lnTo>
                  <a:pt x="230193" y="182131"/>
                </a:lnTo>
                <a:lnTo>
                  <a:pt x="232043" y="185715"/>
                </a:lnTo>
                <a:lnTo>
                  <a:pt x="232483" y="189691"/>
                </a:lnTo>
                <a:lnTo>
                  <a:pt x="230855" y="198343"/>
                </a:lnTo>
                <a:lnTo>
                  <a:pt x="230103" y="203666"/>
                </a:lnTo>
                <a:lnTo>
                  <a:pt x="229602" y="209596"/>
                </a:lnTo>
                <a:lnTo>
                  <a:pt x="229268" y="215931"/>
                </a:lnTo>
                <a:lnTo>
                  <a:pt x="228251" y="221741"/>
                </a:lnTo>
                <a:lnTo>
                  <a:pt x="226780" y="227203"/>
                </a:lnTo>
                <a:lnTo>
                  <a:pt x="223822" y="236710"/>
                </a:lnTo>
                <a:lnTo>
                  <a:pt x="222508" y="243582"/>
                </a:lnTo>
                <a:lnTo>
                  <a:pt x="217690" y="251398"/>
                </a:lnTo>
                <a:lnTo>
                  <a:pt x="211051" y="260164"/>
                </a:lnTo>
                <a:lnTo>
                  <a:pt x="205455" y="269351"/>
                </a:lnTo>
                <a:lnTo>
                  <a:pt x="198205" y="276610"/>
                </a:lnTo>
                <a:lnTo>
                  <a:pt x="194049" y="279656"/>
                </a:lnTo>
                <a:lnTo>
                  <a:pt x="189691" y="283275"/>
                </a:lnTo>
                <a:lnTo>
                  <a:pt x="185198" y="287275"/>
                </a:lnTo>
                <a:lnTo>
                  <a:pt x="180615" y="291529"/>
                </a:lnTo>
                <a:lnTo>
                  <a:pt x="175973" y="295159"/>
                </a:lnTo>
                <a:lnTo>
                  <a:pt x="171290" y="298373"/>
                </a:lnTo>
                <a:lnTo>
                  <a:pt x="166581" y="301309"/>
                </a:lnTo>
                <a:lnTo>
                  <a:pt x="161854" y="303266"/>
                </a:lnTo>
                <a:lnTo>
                  <a:pt x="157115" y="304571"/>
                </a:lnTo>
                <a:lnTo>
                  <a:pt x="152368" y="305441"/>
                </a:lnTo>
                <a:lnTo>
                  <a:pt x="146823" y="306815"/>
                </a:lnTo>
                <a:lnTo>
                  <a:pt x="140744" y="308525"/>
                </a:lnTo>
                <a:lnTo>
                  <a:pt x="134311" y="310458"/>
                </a:lnTo>
                <a:lnTo>
                  <a:pt x="129228" y="311747"/>
                </a:lnTo>
                <a:lnTo>
                  <a:pt x="125046" y="312606"/>
                </a:lnTo>
                <a:lnTo>
                  <a:pt x="121464" y="313179"/>
                </a:lnTo>
                <a:lnTo>
                  <a:pt x="117488" y="312767"/>
                </a:lnTo>
                <a:lnTo>
                  <a:pt x="113250" y="311699"/>
                </a:lnTo>
                <a:lnTo>
                  <a:pt x="108838" y="310193"/>
                </a:lnTo>
                <a:lnTo>
                  <a:pt x="104308" y="309189"/>
                </a:lnTo>
                <a:lnTo>
                  <a:pt x="99701" y="308520"/>
                </a:lnTo>
                <a:lnTo>
                  <a:pt x="95042" y="308074"/>
                </a:lnTo>
                <a:lnTo>
                  <a:pt x="91143" y="306982"/>
                </a:lnTo>
                <a:lnTo>
                  <a:pt x="84693" y="303653"/>
                </a:lnTo>
                <a:lnTo>
                  <a:pt x="79181" y="299528"/>
                </a:lnTo>
                <a:lnTo>
                  <a:pt x="76600" y="297317"/>
                </a:lnTo>
                <a:lnTo>
                  <a:pt x="71615" y="290626"/>
                </a:lnTo>
                <a:lnTo>
                  <a:pt x="66754" y="283155"/>
                </a:lnTo>
                <a:lnTo>
                  <a:pt x="59554" y="274486"/>
                </a:lnTo>
                <a:lnTo>
                  <a:pt x="54779" y="269367"/>
                </a:lnTo>
                <a:lnTo>
                  <a:pt x="53188" y="266097"/>
                </a:lnTo>
                <a:lnTo>
                  <a:pt x="51420" y="258230"/>
                </a:lnTo>
                <a:lnTo>
                  <a:pt x="50425" y="248668"/>
                </a:lnTo>
                <a:lnTo>
                  <a:pt x="50130" y="240808"/>
                </a:lnTo>
                <a:lnTo>
                  <a:pt x="49295" y="238326"/>
                </a:lnTo>
                <a:lnTo>
                  <a:pt x="43866" y="230038"/>
                </a:lnTo>
                <a:lnTo>
                  <a:pt x="43308" y="227122"/>
                </a:lnTo>
                <a:lnTo>
                  <a:pt x="42862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279231" y="842962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0"/>
                </a:moveTo>
                <a:lnTo>
                  <a:pt x="34783" y="0"/>
                </a:lnTo>
                <a:lnTo>
                  <a:pt x="38270" y="794"/>
                </a:lnTo>
                <a:lnTo>
                  <a:pt x="41388" y="2117"/>
                </a:lnTo>
                <a:lnTo>
                  <a:pt x="44261" y="3792"/>
                </a:lnTo>
                <a:lnTo>
                  <a:pt x="47764" y="4909"/>
                </a:lnTo>
                <a:lnTo>
                  <a:pt x="51686" y="5654"/>
                </a:lnTo>
                <a:lnTo>
                  <a:pt x="55889" y="6151"/>
                </a:lnTo>
                <a:lnTo>
                  <a:pt x="60278" y="6482"/>
                </a:lnTo>
                <a:lnTo>
                  <a:pt x="64792" y="6702"/>
                </a:lnTo>
                <a:lnTo>
                  <a:pt x="76612" y="7013"/>
                </a:lnTo>
                <a:lnTo>
                  <a:pt x="118975" y="7142"/>
                </a:lnTo>
                <a:lnTo>
                  <a:pt x="137003" y="7144"/>
                </a:lnTo>
                <a:lnTo>
                  <a:pt x="139754" y="7937"/>
                </a:lnTo>
                <a:lnTo>
                  <a:pt x="142382" y="9260"/>
                </a:lnTo>
                <a:lnTo>
                  <a:pt x="144927" y="10936"/>
                </a:lnTo>
                <a:lnTo>
                  <a:pt x="147418" y="12053"/>
                </a:lnTo>
                <a:lnTo>
                  <a:pt x="149872" y="12798"/>
                </a:lnTo>
                <a:lnTo>
                  <a:pt x="15716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293518" y="928687"/>
            <a:ext cx="178595" cy="28576"/>
          </a:xfrm>
          <a:custGeom>
            <a:avLst/>
            <a:gdLst/>
            <a:ahLst/>
            <a:cxnLst/>
            <a:rect l="0" t="0" r="0" b="0"/>
            <a:pathLst>
              <a:path w="178595" h="28576">
                <a:moveTo>
                  <a:pt x="0" y="28575"/>
                </a:moveTo>
                <a:lnTo>
                  <a:pt x="3793" y="24783"/>
                </a:lnTo>
                <a:lnTo>
                  <a:pt x="5703" y="23666"/>
                </a:lnTo>
                <a:lnTo>
                  <a:pt x="7771" y="22921"/>
                </a:lnTo>
                <a:lnTo>
                  <a:pt x="12185" y="22093"/>
                </a:lnTo>
                <a:lnTo>
                  <a:pt x="16793" y="21725"/>
                </a:lnTo>
                <a:lnTo>
                  <a:pt x="23603" y="21562"/>
                </a:lnTo>
                <a:lnTo>
                  <a:pt x="40911" y="21457"/>
                </a:lnTo>
                <a:lnTo>
                  <a:pt x="45530" y="20655"/>
                </a:lnTo>
                <a:lnTo>
                  <a:pt x="50198" y="19326"/>
                </a:lnTo>
                <a:lnTo>
                  <a:pt x="54896" y="17647"/>
                </a:lnTo>
                <a:lnTo>
                  <a:pt x="59616" y="16527"/>
                </a:lnTo>
                <a:lnTo>
                  <a:pt x="64351" y="15780"/>
                </a:lnTo>
                <a:lnTo>
                  <a:pt x="69094" y="15283"/>
                </a:lnTo>
                <a:lnTo>
                  <a:pt x="73844" y="14951"/>
                </a:lnTo>
                <a:lnTo>
                  <a:pt x="78599" y="14730"/>
                </a:lnTo>
                <a:lnTo>
                  <a:pt x="83355" y="14582"/>
                </a:lnTo>
                <a:lnTo>
                  <a:pt x="88114" y="13690"/>
                </a:lnTo>
                <a:lnTo>
                  <a:pt x="92874" y="12302"/>
                </a:lnTo>
                <a:lnTo>
                  <a:pt x="97635" y="10582"/>
                </a:lnTo>
                <a:lnTo>
                  <a:pt x="102396" y="9436"/>
                </a:lnTo>
                <a:lnTo>
                  <a:pt x="107158" y="8672"/>
                </a:lnTo>
                <a:lnTo>
                  <a:pt x="111920" y="8163"/>
                </a:lnTo>
                <a:lnTo>
                  <a:pt x="116682" y="7823"/>
                </a:lnTo>
                <a:lnTo>
                  <a:pt x="121444" y="7597"/>
                </a:lnTo>
                <a:lnTo>
                  <a:pt x="133615" y="7278"/>
                </a:lnTo>
                <a:lnTo>
                  <a:pt x="148631" y="7170"/>
                </a:lnTo>
                <a:lnTo>
                  <a:pt x="153062" y="6368"/>
                </a:lnTo>
                <a:lnTo>
                  <a:pt x="157604" y="5039"/>
                </a:lnTo>
                <a:lnTo>
                  <a:pt x="168716" y="995"/>
                </a:lnTo>
                <a:lnTo>
                  <a:pt x="172351" y="442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5607843" y="807331"/>
            <a:ext cx="170334" cy="213895"/>
          </a:xfrm>
          <a:custGeom>
            <a:avLst/>
            <a:gdLst/>
            <a:ahLst/>
            <a:cxnLst/>
            <a:rect l="0" t="0" r="0" b="0"/>
            <a:pathLst>
              <a:path w="170334" h="213895">
                <a:moveTo>
                  <a:pt x="0" y="14200"/>
                </a:moveTo>
                <a:lnTo>
                  <a:pt x="0" y="10407"/>
                </a:lnTo>
                <a:lnTo>
                  <a:pt x="794" y="9290"/>
                </a:lnTo>
                <a:lnTo>
                  <a:pt x="2117" y="8546"/>
                </a:lnTo>
                <a:lnTo>
                  <a:pt x="5703" y="7718"/>
                </a:lnTo>
                <a:lnTo>
                  <a:pt x="9943" y="7350"/>
                </a:lnTo>
                <a:lnTo>
                  <a:pt x="14473" y="7187"/>
                </a:lnTo>
                <a:lnTo>
                  <a:pt x="16793" y="7143"/>
                </a:lnTo>
                <a:lnTo>
                  <a:pt x="19927" y="6320"/>
                </a:lnTo>
                <a:lnTo>
                  <a:pt x="23603" y="4978"/>
                </a:lnTo>
                <a:lnTo>
                  <a:pt x="27642" y="3290"/>
                </a:lnTo>
                <a:lnTo>
                  <a:pt x="31922" y="2164"/>
                </a:lnTo>
                <a:lnTo>
                  <a:pt x="36362" y="1413"/>
                </a:lnTo>
                <a:lnTo>
                  <a:pt x="40911" y="913"/>
                </a:lnTo>
                <a:lnTo>
                  <a:pt x="45530" y="579"/>
                </a:lnTo>
                <a:lnTo>
                  <a:pt x="50198" y="357"/>
                </a:lnTo>
                <a:lnTo>
                  <a:pt x="59616" y="110"/>
                </a:lnTo>
                <a:lnTo>
                  <a:pt x="69094" y="0"/>
                </a:lnTo>
                <a:lnTo>
                  <a:pt x="73844" y="765"/>
                </a:lnTo>
                <a:lnTo>
                  <a:pt x="78599" y="2068"/>
                </a:lnTo>
                <a:lnTo>
                  <a:pt x="83355" y="3731"/>
                </a:lnTo>
                <a:lnTo>
                  <a:pt x="87320" y="4839"/>
                </a:lnTo>
                <a:lnTo>
                  <a:pt x="90758" y="5578"/>
                </a:lnTo>
                <a:lnTo>
                  <a:pt x="93843" y="6071"/>
                </a:lnTo>
                <a:lnTo>
                  <a:pt x="96693" y="6399"/>
                </a:lnTo>
                <a:lnTo>
                  <a:pt x="101977" y="6764"/>
                </a:lnTo>
                <a:lnTo>
                  <a:pt x="104497" y="7655"/>
                </a:lnTo>
                <a:lnTo>
                  <a:pt x="109414" y="10762"/>
                </a:lnTo>
                <a:lnTo>
                  <a:pt x="114245" y="14788"/>
                </a:lnTo>
                <a:lnTo>
                  <a:pt x="116645" y="16974"/>
                </a:lnTo>
                <a:lnTo>
                  <a:pt x="118245" y="19224"/>
                </a:lnTo>
                <a:lnTo>
                  <a:pt x="120022" y="23841"/>
                </a:lnTo>
                <a:lnTo>
                  <a:pt x="119703" y="26184"/>
                </a:lnTo>
                <a:lnTo>
                  <a:pt x="118695" y="28539"/>
                </a:lnTo>
                <a:lnTo>
                  <a:pt x="115460" y="33273"/>
                </a:lnTo>
                <a:lnTo>
                  <a:pt x="111376" y="38022"/>
                </a:lnTo>
                <a:lnTo>
                  <a:pt x="109176" y="41194"/>
                </a:lnTo>
                <a:lnTo>
                  <a:pt x="106915" y="44896"/>
                </a:lnTo>
                <a:lnTo>
                  <a:pt x="104614" y="48951"/>
                </a:lnTo>
                <a:lnTo>
                  <a:pt x="101493" y="52449"/>
                </a:lnTo>
                <a:lnTo>
                  <a:pt x="97825" y="55574"/>
                </a:lnTo>
                <a:lnTo>
                  <a:pt x="93791" y="58451"/>
                </a:lnTo>
                <a:lnTo>
                  <a:pt x="90309" y="61957"/>
                </a:lnTo>
                <a:lnTo>
                  <a:pt x="87194" y="65882"/>
                </a:lnTo>
                <a:lnTo>
                  <a:pt x="84323" y="70086"/>
                </a:lnTo>
                <a:lnTo>
                  <a:pt x="80822" y="73682"/>
                </a:lnTo>
                <a:lnTo>
                  <a:pt x="76900" y="76873"/>
                </a:lnTo>
                <a:lnTo>
                  <a:pt x="72698" y="79795"/>
                </a:lnTo>
                <a:lnTo>
                  <a:pt x="69103" y="81742"/>
                </a:lnTo>
                <a:lnTo>
                  <a:pt x="65913" y="83041"/>
                </a:lnTo>
                <a:lnTo>
                  <a:pt x="62992" y="83906"/>
                </a:lnTo>
                <a:lnTo>
                  <a:pt x="60251" y="85277"/>
                </a:lnTo>
                <a:lnTo>
                  <a:pt x="55089" y="88917"/>
                </a:lnTo>
                <a:lnTo>
                  <a:pt x="50217" y="92811"/>
                </a:lnTo>
                <a:lnTo>
                  <a:pt x="43988" y="98831"/>
                </a:lnTo>
                <a:lnTo>
                  <a:pt x="44407" y="99196"/>
                </a:lnTo>
                <a:lnTo>
                  <a:pt x="49112" y="99829"/>
                </a:lnTo>
                <a:lnTo>
                  <a:pt x="53534" y="96104"/>
                </a:lnTo>
                <a:lnTo>
                  <a:pt x="55533" y="94996"/>
                </a:lnTo>
                <a:lnTo>
                  <a:pt x="59871" y="93766"/>
                </a:lnTo>
                <a:lnTo>
                  <a:pt x="62933" y="93437"/>
                </a:lnTo>
                <a:lnTo>
                  <a:pt x="66562" y="93219"/>
                </a:lnTo>
                <a:lnTo>
                  <a:pt x="74827" y="92975"/>
                </a:lnTo>
                <a:lnTo>
                  <a:pt x="116707" y="92786"/>
                </a:lnTo>
                <a:lnTo>
                  <a:pt x="126218" y="92783"/>
                </a:lnTo>
                <a:lnTo>
                  <a:pt x="130183" y="93576"/>
                </a:lnTo>
                <a:lnTo>
                  <a:pt x="133620" y="94899"/>
                </a:lnTo>
                <a:lnTo>
                  <a:pt x="136705" y="96574"/>
                </a:lnTo>
                <a:lnTo>
                  <a:pt x="139555" y="97691"/>
                </a:lnTo>
                <a:lnTo>
                  <a:pt x="144839" y="98932"/>
                </a:lnTo>
                <a:lnTo>
                  <a:pt x="149834" y="101600"/>
                </a:lnTo>
                <a:lnTo>
                  <a:pt x="154699" y="105432"/>
                </a:lnTo>
                <a:lnTo>
                  <a:pt x="159507" y="109781"/>
                </a:lnTo>
                <a:lnTo>
                  <a:pt x="161107" y="112052"/>
                </a:lnTo>
                <a:lnTo>
                  <a:pt x="162884" y="116692"/>
                </a:lnTo>
                <a:lnTo>
                  <a:pt x="165791" y="121400"/>
                </a:lnTo>
                <a:lnTo>
                  <a:pt x="167678" y="123766"/>
                </a:lnTo>
                <a:lnTo>
                  <a:pt x="168935" y="126932"/>
                </a:lnTo>
                <a:lnTo>
                  <a:pt x="169774" y="130629"/>
                </a:lnTo>
                <a:lnTo>
                  <a:pt x="170333" y="134682"/>
                </a:lnTo>
                <a:lnTo>
                  <a:pt x="169912" y="138178"/>
                </a:lnTo>
                <a:lnTo>
                  <a:pt x="168837" y="141302"/>
                </a:lnTo>
                <a:lnTo>
                  <a:pt x="165527" y="146889"/>
                </a:lnTo>
                <a:lnTo>
                  <a:pt x="161409" y="152019"/>
                </a:lnTo>
                <a:lnTo>
                  <a:pt x="159200" y="155292"/>
                </a:lnTo>
                <a:lnTo>
                  <a:pt x="156933" y="159061"/>
                </a:lnTo>
                <a:lnTo>
                  <a:pt x="154629" y="163161"/>
                </a:lnTo>
                <a:lnTo>
                  <a:pt x="151505" y="166689"/>
                </a:lnTo>
                <a:lnTo>
                  <a:pt x="147835" y="169834"/>
                </a:lnTo>
                <a:lnTo>
                  <a:pt x="143800" y="172725"/>
                </a:lnTo>
                <a:lnTo>
                  <a:pt x="138729" y="175446"/>
                </a:lnTo>
                <a:lnTo>
                  <a:pt x="132968" y="178053"/>
                </a:lnTo>
                <a:lnTo>
                  <a:pt x="126745" y="180585"/>
                </a:lnTo>
                <a:lnTo>
                  <a:pt x="121009" y="183067"/>
                </a:lnTo>
                <a:lnTo>
                  <a:pt x="110403" y="187942"/>
                </a:lnTo>
                <a:lnTo>
                  <a:pt x="90659" y="197538"/>
                </a:lnTo>
                <a:lnTo>
                  <a:pt x="81039" y="202311"/>
                </a:lnTo>
                <a:lnTo>
                  <a:pt x="76251" y="203901"/>
                </a:lnTo>
                <a:lnTo>
                  <a:pt x="71472" y="204961"/>
                </a:lnTo>
                <a:lnTo>
                  <a:pt x="66698" y="205668"/>
                </a:lnTo>
                <a:lnTo>
                  <a:pt x="61928" y="206933"/>
                </a:lnTo>
                <a:lnTo>
                  <a:pt x="57160" y="208569"/>
                </a:lnTo>
                <a:lnTo>
                  <a:pt x="52395" y="210455"/>
                </a:lnTo>
                <a:lnTo>
                  <a:pt x="48423" y="211711"/>
                </a:lnTo>
                <a:lnTo>
                  <a:pt x="44983" y="212549"/>
                </a:lnTo>
                <a:lnTo>
                  <a:pt x="41895" y="213108"/>
                </a:lnTo>
                <a:lnTo>
                  <a:pt x="39042" y="213480"/>
                </a:lnTo>
                <a:lnTo>
                  <a:pt x="33756" y="213894"/>
                </a:lnTo>
                <a:lnTo>
                  <a:pt x="31236" y="213210"/>
                </a:lnTo>
                <a:lnTo>
                  <a:pt x="26318" y="210334"/>
                </a:lnTo>
                <a:lnTo>
                  <a:pt x="21487" y="208527"/>
                </a:lnTo>
                <a:lnTo>
                  <a:pt x="15710" y="207367"/>
                </a:lnTo>
                <a:lnTo>
                  <a:pt x="15236" y="206478"/>
                </a:lnTo>
                <a:lnTo>
                  <a:pt x="14709" y="203373"/>
                </a:lnTo>
                <a:lnTo>
                  <a:pt x="13775" y="202228"/>
                </a:lnTo>
                <a:lnTo>
                  <a:pt x="12358" y="201464"/>
                </a:lnTo>
                <a:lnTo>
                  <a:pt x="10621" y="200955"/>
                </a:lnTo>
                <a:lnTo>
                  <a:pt x="9461" y="199822"/>
                </a:lnTo>
                <a:lnTo>
                  <a:pt x="8689" y="198273"/>
                </a:lnTo>
                <a:lnTo>
                  <a:pt x="7144" y="1927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936456" y="864393"/>
            <a:ext cx="192882" cy="164308"/>
          </a:xfrm>
          <a:custGeom>
            <a:avLst/>
            <a:gdLst/>
            <a:ahLst/>
            <a:cxnLst/>
            <a:rect l="0" t="0" r="0" b="0"/>
            <a:pathLst>
              <a:path w="192882" h="164308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49" y="3793"/>
                </a:lnTo>
                <a:lnTo>
                  <a:pt x="7741" y="4910"/>
                </a:lnTo>
                <a:lnTo>
                  <a:pt x="9129" y="5654"/>
                </a:lnTo>
                <a:lnTo>
                  <a:pt x="10849" y="6151"/>
                </a:lnTo>
                <a:lnTo>
                  <a:pt x="11995" y="7276"/>
                </a:lnTo>
                <a:lnTo>
                  <a:pt x="12759" y="8819"/>
                </a:lnTo>
                <a:lnTo>
                  <a:pt x="13269" y="10642"/>
                </a:lnTo>
                <a:lnTo>
                  <a:pt x="15951" y="14784"/>
                </a:lnTo>
                <a:lnTo>
                  <a:pt x="19789" y="19271"/>
                </a:lnTo>
                <a:lnTo>
                  <a:pt x="24141" y="23911"/>
                </a:lnTo>
                <a:lnTo>
                  <a:pt x="25619" y="26259"/>
                </a:lnTo>
                <a:lnTo>
                  <a:pt x="27261" y="30986"/>
                </a:lnTo>
                <a:lnTo>
                  <a:pt x="28493" y="34151"/>
                </a:lnTo>
                <a:lnTo>
                  <a:pt x="30108" y="37849"/>
                </a:lnTo>
                <a:lnTo>
                  <a:pt x="31978" y="41901"/>
                </a:lnTo>
                <a:lnTo>
                  <a:pt x="34812" y="45397"/>
                </a:lnTo>
                <a:lnTo>
                  <a:pt x="38289" y="48521"/>
                </a:lnTo>
                <a:lnTo>
                  <a:pt x="42195" y="51397"/>
                </a:lnTo>
                <a:lnTo>
                  <a:pt x="45592" y="54902"/>
                </a:lnTo>
                <a:lnTo>
                  <a:pt x="48651" y="58827"/>
                </a:lnTo>
                <a:lnTo>
                  <a:pt x="51484" y="63030"/>
                </a:lnTo>
                <a:lnTo>
                  <a:pt x="54167" y="66627"/>
                </a:lnTo>
                <a:lnTo>
                  <a:pt x="56748" y="69818"/>
                </a:lnTo>
                <a:lnTo>
                  <a:pt x="59264" y="72739"/>
                </a:lnTo>
                <a:lnTo>
                  <a:pt x="62528" y="75480"/>
                </a:lnTo>
                <a:lnTo>
                  <a:pt x="66291" y="78102"/>
                </a:lnTo>
                <a:lnTo>
                  <a:pt x="70388" y="80643"/>
                </a:lnTo>
                <a:lnTo>
                  <a:pt x="74706" y="83131"/>
                </a:lnTo>
                <a:lnTo>
                  <a:pt x="83738" y="88012"/>
                </a:lnTo>
                <a:lnTo>
                  <a:pt x="88369" y="91218"/>
                </a:lnTo>
                <a:lnTo>
                  <a:pt x="93044" y="94944"/>
                </a:lnTo>
                <a:lnTo>
                  <a:pt x="97748" y="99014"/>
                </a:lnTo>
                <a:lnTo>
                  <a:pt x="102471" y="102522"/>
                </a:lnTo>
                <a:lnTo>
                  <a:pt x="107208" y="105655"/>
                </a:lnTo>
                <a:lnTo>
                  <a:pt x="111953" y="108536"/>
                </a:lnTo>
                <a:lnTo>
                  <a:pt x="116704" y="111251"/>
                </a:lnTo>
                <a:lnTo>
                  <a:pt x="126216" y="116385"/>
                </a:lnTo>
                <a:lnTo>
                  <a:pt x="130182" y="118865"/>
                </a:lnTo>
                <a:lnTo>
                  <a:pt x="133619" y="121312"/>
                </a:lnTo>
                <a:lnTo>
                  <a:pt x="136704" y="123737"/>
                </a:lnTo>
                <a:lnTo>
                  <a:pt x="140349" y="126148"/>
                </a:lnTo>
                <a:lnTo>
                  <a:pt x="144366" y="128549"/>
                </a:lnTo>
                <a:lnTo>
                  <a:pt x="148631" y="130943"/>
                </a:lnTo>
                <a:lnTo>
                  <a:pt x="152269" y="133333"/>
                </a:lnTo>
                <a:lnTo>
                  <a:pt x="155488" y="135720"/>
                </a:lnTo>
                <a:lnTo>
                  <a:pt x="158427" y="138105"/>
                </a:lnTo>
                <a:lnTo>
                  <a:pt x="163810" y="140755"/>
                </a:lnTo>
                <a:lnTo>
                  <a:pt x="166357" y="141462"/>
                </a:lnTo>
                <a:lnTo>
                  <a:pt x="168055" y="142727"/>
                </a:lnTo>
                <a:lnTo>
                  <a:pt x="169186" y="144364"/>
                </a:lnTo>
                <a:lnTo>
                  <a:pt x="169941" y="146249"/>
                </a:lnTo>
                <a:lnTo>
                  <a:pt x="171237" y="147506"/>
                </a:lnTo>
                <a:lnTo>
                  <a:pt x="172896" y="148343"/>
                </a:lnTo>
                <a:lnTo>
                  <a:pt x="174795" y="148902"/>
                </a:lnTo>
                <a:lnTo>
                  <a:pt x="179022" y="151639"/>
                </a:lnTo>
                <a:lnTo>
                  <a:pt x="184411" y="156072"/>
                </a:lnTo>
                <a:lnTo>
                  <a:pt x="189136" y="160632"/>
                </a:lnTo>
                <a:lnTo>
                  <a:pt x="192881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929312" y="857250"/>
            <a:ext cx="221457" cy="150019"/>
          </a:xfrm>
          <a:custGeom>
            <a:avLst/>
            <a:gdLst/>
            <a:ahLst/>
            <a:cxnLst/>
            <a:rect l="0" t="0" r="0" b="0"/>
            <a:pathLst>
              <a:path w="221457" h="150019">
                <a:moveTo>
                  <a:pt x="221456" y="0"/>
                </a:moveTo>
                <a:lnTo>
                  <a:pt x="215305" y="0"/>
                </a:lnTo>
                <a:lnTo>
                  <a:pt x="210814" y="3792"/>
                </a:lnTo>
                <a:lnTo>
                  <a:pt x="206673" y="7770"/>
                </a:lnTo>
                <a:lnTo>
                  <a:pt x="186679" y="27641"/>
                </a:lnTo>
                <a:lnTo>
                  <a:pt x="182396" y="31127"/>
                </a:lnTo>
                <a:lnTo>
                  <a:pt x="177953" y="34245"/>
                </a:lnTo>
                <a:lnTo>
                  <a:pt x="167991" y="40620"/>
                </a:lnTo>
                <a:lnTo>
                  <a:pt x="155625" y="48745"/>
                </a:lnTo>
                <a:lnTo>
                  <a:pt x="149788" y="53134"/>
                </a:lnTo>
                <a:lnTo>
                  <a:pt x="144309" y="57647"/>
                </a:lnTo>
                <a:lnTo>
                  <a:pt x="139068" y="62244"/>
                </a:lnTo>
                <a:lnTo>
                  <a:pt x="133987" y="66102"/>
                </a:lnTo>
                <a:lnTo>
                  <a:pt x="129012" y="69468"/>
                </a:lnTo>
                <a:lnTo>
                  <a:pt x="124108" y="72505"/>
                </a:lnTo>
                <a:lnTo>
                  <a:pt x="105830" y="84365"/>
                </a:lnTo>
                <a:lnTo>
                  <a:pt x="99922" y="88787"/>
                </a:lnTo>
                <a:lnTo>
                  <a:pt x="94396" y="93323"/>
                </a:lnTo>
                <a:lnTo>
                  <a:pt x="89124" y="97934"/>
                </a:lnTo>
                <a:lnTo>
                  <a:pt x="84022" y="101801"/>
                </a:lnTo>
                <a:lnTo>
                  <a:pt x="79034" y="105174"/>
                </a:lnTo>
                <a:lnTo>
                  <a:pt x="74121" y="108216"/>
                </a:lnTo>
                <a:lnTo>
                  <a:pt x="68464" y="111037"/>
                </a:lnTo>
                <a:lnTo>
                  <a:pt x="62311" y="113712"/>
                </a:lnTo>
                <a:lnTo>
                  <a:pt x="55828" y="116289"/>
                </a:lnTo>
                <a:lnTo>
                  <a:pt x="50712" y="118801"/>
                </a:lnTo>
                <a:lnTo>
                  <a:pt x="46508" y="121269"/>
                </a:lnTo>
                <a:lnTo>
                  <a:pt x="42912" y="123709"/>
                </a:lnTo>
                <a:lnTo>
                  <a:pt x="38927" y="126128"/>
                </a:lnTo>
                <a:lnTo>
                  <a:pt x="34682" y="128535"/>
                </a:lnTo>
                <a:lnTo>
                  <a:pt x="30266" y="130934"/>
                </a:lnTo>
                <a:lnTo>
                  <a:pt x="26527" y="133327"/>
                </a:lnTo>
                <a:lnTo>
                  <a:pt x="23241" y="135715"/>
                </a:lnTo>
                <a:lnTo>
                  <a:pt x="20257" y="138102"/>
                </a:lnTo>
                <a:lnTo>
                  <a:pt x="14824" y="140753"/>
                </a:lnTo>
                <a:lnTo>
                  <a:pt x="12264" y="141460"/>
                </a:lnTo>
                <a:lnTo>
                  <a:pt x="10557" y="142725"/>
                </a:lnTo>
                <a:lnTo>
                  <a:pt x="9419" y="144363"/>
                </a:lnTo>
                <a:lnTo>
                  <a:pt x="8661" y="146248"/>
                </a:lnTo>
                <a:lnTo>
                  <a:pt x="7361" y="147505"/>
                </a:lnTo>
                <a:lnTo>
                  <a:pt x="5701" y="148342"/>
                </a:lnTo>
                <a:lnTo>
                  <a:pt x="0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307931" y="935831"/>
            <a:ext cx="214313" cy="7145"/>
          </a:xfrm>
          <a:custGeom>
            <a:avLst/>
            <a:gdLst/>
            <a:ahLst/>
            <a:cxnLst/>
            <a:rect l="0" t="0" r="0" b="0"/>
            <a:pathLst>
              <a:path w="214313" h="7145">
                <a:moveTo>
                  <a:pt x="0" y="7144"/>
                </a:moveTo>
                <a:lnTo>
                  <a:pt x="6151" y="7144"/>
                </a:lnTo>
                <a:lnTo>
                  <a:pt x="7275" y="6350"/>
                </a:lnTo>
                <a:lnTo>
                  <a:pt x="8819" y="5027"/>
                </a:lnTo>
                <a:lnTo>
                  <a:pt x="10642" y="3351"/>
                </a:lnTo>
                <a:lnTo>
                  <a:pt x="12651" y="2234"/>
                </a:lnTo>
                <a:lnTo>
                  <a:pt x="14784" y="1489"/>
                </a:lnTo>
                <a:lnTo>
                  <a:pt x="17000" y="993"/>
                </a:lnTo>
                <a:lnTo>
                  <a:pt x="20064" y="662"/>
                </a:lnTo>
                <a:lnTo>
                  <a:pt x="23695" y="441"/>
                </a:lnTo>
                <a:lnTo>
                  <a:pt x="31962" y="196"/>
                </a:lnTo>
                <a:lnTo>
                  <a:pt x="69096" y="8"/>
                </a:lnTo>
                <a:lnTo>
                  <a:pt x="101427" y="0"/>
                </a:lnTo>
                <a:lnTo>
                  <a:pt x="107306" y="794"/>
                </a:lnTo>
                <a:lnTo>
                  <a:pt x="112812" y="2117"/>
                </a:lnTo>
                <a:lnTo>
                  <a:pt x="118070" y="3792"/>
                </a:lnTo>
                <a:lnTo>
                  <a:pt x="123164" y="4909"/>
                </a:lnTo>
                <a:lnTo>
                  <a:pt x="128147" y="5654"/>
                </a:lnTo>
                <a:lnTo>
                  <a:pt x="133056" y="6151"/>
                </a:lnTo>
                <a:lnTo>
                  <a:pt x="137916" y="6482"/>
                </a:lnTo>
                <a:lnTo>
                  <a:pt x="142745" y="6702"/>
                </a:lnTo>
                <a:lnTo>
                  <a:pt x="155007" y="7013"/>
                </a:lnTo>
                <a:lnTo>
                  <a:pt x="187787" y="7141"/>
                </a:lnTo>
                <a:lnTo>
                  <a:pt x="190279" y="6348"/>
                </a:lnTo>
                <a:lnTo>
                  <a:pt x="192734" y="5026"/>
                </a:lnTo>
                <a:lnTo>
                  <a:pt x="195164" y="3350"/>
                </a:lnTo>
                <a:lnTo>
                  <a:pt x="197578" y="2234"/>
                </a:lnTo>
                <a:lnTo>
                  <a:pt x="199981" y="1489"/>
                </a:lnTo>
                <a:lnTo>
                  <a:pt x="202377" y="993"/>
                </a:lnTo>
                <a:lnTo>
                  <a:pt x="204768" y="662"/>
                </a:lnTo>
                <a:lnTo>
                  <a:pt x="207156" y="441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387505" y="842962"/>
            <a:ext cx="34727" cy="192882"/>
          </a:xfrm>
          <a:custGeom>
            <a:avLst/>
            <a:gdLst/>
            <a:ahLst/>
            <a:cxnLst/>
            <a:rect l="0" t="0" r="0" b="0"/>
            <a:pathLst>
              <a:path w="34727" h="192882">
                <a:moveTo>
                  <a:pt x="6151" y="0"/>
                </a:moveTo>
                <a:lnTo>
                  <a:pt x="6151" y="13269"/>
                </a:lnTo>
                <a:lnTo>
                  <a:pt x="5357" y="14402"/>
                </a:lnTo>
                <a:lnTo>
                  <a:pt x="4034" y="15951"/>
                </a:lnTo>
                <a:lnTo>
                  <a:pt x="2359" y="17778"/>
                </a:lnTo>
                <a:lnTo>
                  <a:pt x="1241" y="20583"/>
                </a:lnTo>
                <a:lnTo>
                  <a:pt x="496" y="24041"/>
                </a:lnTo>
                <a:lnTo>
                  <a:pt x="0" y="27933"/>
                </a:lnTo>
                <a:lnTo>
                  <a:pt x="463" y="31322"/>
                </a:lnTo>
                <a:lnTo>
                  <a:pt x="1565" y="34375"/>
                </a:lnTo>
                <a:lnTo>
                  <a:pt x="3094" y="37204"/>
                </a:lnTo>
                <a:lnTo>
                  <a:pt x="4113" y="40678"/>
                </a:lnTo>
                <a:lnTo>
                  <a:pt x="4792" y="44581"/>
                </a:lnTo>
                <a:lnTo>
                  <a:pt x="5245" y="48771"/>
                </a:lnTo>
                <a:lnTo>
                  <a:pt x="5547" y="52358"/>
                </a:lnTo>
                <a:lnTo>
                  <a:pt x="5748" y="55543"/>
                </a:lnTo>
                <a:lnTo>
                  <a:pt x="5882" y="58460"/>
                </a:lnTo>
                <a:lnTo>
                  <a:pt x="6765" y="61992"/>
                </a:lnTo>
                <a:lnTo>
                  <a:pt x="8148" y="65934"/>
                </a:lnTo>
                <a:lnTo>
                  <a:pt x="9864" y="70150"/>
                </a:lnTo>
                <a:lnTo>
                  <a:pt x="11007" y="74548"/>
                </a:lnTo>
                <a:lnTo>
                  <a:pt x="11770" y="79067"/>
                </a:lnTo>
                <a:lnTo>
                  <a:pt x="12278" y="83668"/>
                </a:lnTo>
                <a:lnTo>
                  <a:pt x="12617" y="88322"/>
                </a:lnTo>
                <a:lnTo>
                  <a:pt x="12843" y="93013"/>
                </a:lnTo>
                <a:lnTo>
                  <a:pt x="13161" y="105082"/>
                </a:lnTo>
                <a:lnTo>
                  <a:pt x="13205" y="108155"/>
                </a:lnTo>
                <a:lnTo>
                  <a:pt x="14029" y="111791"/>
                </a:lnTo>
                <a:lnTo>
                  <a:pt x="15372" y="115802"/>
                </a:lnTo>
                <a:lnTo>
                  <a:pt x="17061" y="120064"/>
                </a:lnTo>
                <a:lnTo>
                  <a:pt x="18186" y="123699"/>
                </a:lnTo>
                <a:lnTo>
                  <a:pt x="18937" y="126916"/>
                </a:lnTo>
                <a:lnTo>
                  <a:pt x="19438" y="129854"/>
                </a:lnTo>
                <a:lnTo>
                  <a:pt x="19771" y="133401"/>
                </a:lnTo>
                <a:lnTo>
                  <a:pt x="19993" y="137353"/>
                </a:lnTo>
                <a:lnTo>
                  <a:pt x="20241" y="145183"/>
                </a:lnTo>
                <a:lnTo>
                  <a:pt x="20399" y="156678"/>
                </a:lnTo>
                <a:lnTo>
                  <a:pt x="20430" y="166592"/>
                </a:lnTo>
                <a:lnTo>
                  <a:pt x="21227" y="169005"/>
                </a:lnTo>
                <a:lnTo>
                  <a:pt x="22552" y="171407"/>
                </a:lnTo>
                <a:lnTo>
                  <a:pt x="24229" y="173803"/>
                </a:lnTo>
                <a:lnTo>
                  <a:pt x="25346" y="176194"/>
                </a:lnTo>
                <a:lnTo>
                  <a:pt x="26092" y="178581"/>
                </a:lnTo>
                <a:lnTo>
                  <a:pt x="27288" y="184324"/>
                </a:lnTo>
                <a:lnTo>
                  <a:pt x="28180" y="185589"/>
                </a:lnTo>
                <a:lnTo>
                  <a:pt x="29568" y="187226"/>
                </a:lnTo>
                <a:lnTo>
                  <a:pt x="34708" y="192862"/>
                </a:lnTo>
                <a:lnTo>
                  <a:pt x="3472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665118" y="800100"/>
            <a:ext cx="42864" cy="228601"/>
          </a:xfrm>
          <a:custGeom>
            <a:avLst/>
            <a:gdLst/>
            <a:ahLst/>
            <a:cxnLst/>
            <a:rect l="0" t="0" r="0" b="0"/>
            <a:pathLst>
              <a:path w="42864" h="228601">
                <a:moveTo>
                  <a:pt x="0" y="0"/>
                </a:moveTo>
                <a:lnTo>
                  <a:pt x="6850" y="0"/>
                </a:lnTo>
                <a:lnTo>
                  <a:pt x="7742" y="793"/>
                </a:lnTo>
                <a:lnTo>
                  <a:pt x="13269" y="6150"/>
                </a:lnTo>
                <a:lnTo>
                  <a:pt x="13609" y="7275"/>
                </a:lnTo>
                <a:lnTo>
                  <a:pt x="14087" y="12650"/>
                </a:lnTo>
                <a:lnTo>
                  <a:pt x="14228" y="19270"/>
                </a:lnTo>
                <a:lnTo>
                  <a:pt x="14288" y="133143"/>
                </a:lnTo>
                <a:lnTo>
                  <a:pt x="15082" y="137180"/>
                </a:lnTo>
                <a:lnTo>
                  <a:pt x="16405" y="140666"/>
                </a:lnTo>
                <a:lnTo>
                  <a:pt x="18081" y="143783"/>
                </a:lnTo>
                <a:lnTo>
                  <a:pt x="19198" y="147449"/>
                </a:lnTo>
                <a:lnTo>
                  <a:pt x="19942" y="151481"/>
                </a:lnTo>
                <a:lnTo>
                  <a:pt x="20439" y="155756"/>
                </a:lnTo>
                <a:lnTo>
                  <a:pt x="20770" y="160193"/>
                </a:lnTo>
                <a:lnTo>
                  <a:pt x="20990" y="164739"/>
                </a:lnTo>
                <a:lnTo>
                  <a:pt x="21235" y="174023"/>
                </a:lnTo>
                <a:lnTo>
                  <a:pt x="21406" y="193876"/>
                </a:lnTo>
                <a:lnTo>
                  <a:pt x="22208" y="196719"/>
                </a:lnTo>
                <a:lnTo>
                  <a:pt x="23537" y="199409"/>
                </a:lnTo>
                <a:lnTo>
                  <a:pt x="25216" y="201995"/>
                </a:lnTo>
                <a:lnTo>
                  <a:pt x="26336" y="204513"/>
                </a:lnTo>
                <a:lnTo>
                  <a:pt x="27580" y="209428"/>
                </a:lnTo>
                <a:lnTo>
                  <a:pt x="28133" y="214258"/>
                </a:lnTo>
                <a:lnTo>
                  <a:pt x="28280" y="216657"/>
                </a:lnTo>
                <a:lnTo>
                  <a:pt x="29172" y="218257"/>
                </a:lnTo>
                <a:lnTo>
                  <a:pt x="30561" y="219323"/>
                </a:lnTo>
                <a:lnTo>
                  <a:pt x="32280" y="220034"/>
                </a:lnTo>
                <a:lnTo>
                  <a:pt x="33427" y="221302"/>
                </a:lnTo>
                <a:lnTo>
                  <a:pt x="34190" y="222941"/>
                </a:lnTo>
                <a:lnTo>
                  <a:pt x="34700" y="224827"/>
                </a:lnTo>
                <a:lnTo>
                  <a:pt x="35834" y="226084"/>
                </a:lnTo>
                <a:lnTo>
                  <a:pt x="37383" y="226923"/>
                </a:lnTo>
                <a:lnTo>
                  <a:pt x="42844" y="228594"/>
                </a:lnTo>
                <a:lnTo>
                  <a:pt x="4286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4929187" y="1335979"/>
            <a:ext cx="207169" cy="292793"/>
          </a:xfrm>
          <a:custGeom>
            <a:avLst/>
            <a:gdLst/>
            <a:ahLst/>
            <a:cxnLst/>
            <a:rect l="0" t="0" r="0" b="0"/>
            <a:pathLst>
              <a:path w="207169" h="292793">
                <a:moveTo>
                  <a:pt x="7144" y="35621"/>
                </a:moveTo>
                <a:lnTo>
                  <a:pt x="13295" y="41771"/>
                </a:lnTo>
                <a:lnTo>
                  <a:pt x="13846" y="44440"/>
                </a:lnTo>
                <a:lnTo>
                  <a:pt x="14200" y="52620"/>
                </a:lnTo>
                <a:lnTo>
                  <a:pt x="15023" y="54891"/>
                </a:lnTo>
                <a:lnTo>
                  <a:pt x="19180" y="61880"/>
                </a:lnTo>
                <a:lnTo>
                  <a:pt x="21558" y="69771"/>
                </a:lnTo>
                <a:lnTo>
                  <a:pt x="24927" y="77521"/>
                </a:lnTo>
                <a:lnTo>
                  <a:pt x="26954" y="84141"/>
                </a:lnTo>
                <a:lnTo>
                  <a:pt x="27494" y="87018"/>
                </a:lnTo>
                <a:lnTo>
                  <a:pt x="30211" y="92330"/>
                </a:lnTo>
                <a:lnTo>
                  <a:pt x="32047" y="94858"/>
                </a:lnTo>
                <a:lnTo>
                  <a:pt x="34087" y="101901"/>
                </a:lnTo>
                <a:lnTo>
                  <a:pt x="34631" y="106001"/>
                </a:lnTo>
                <a:lnTo>
                  <a:pt x="37352" y="112674"/>
                </a:lnTo>
                <a:lnTo>
                  <a:pt x="43347" y="120893"/>
                </a:lnTo>
                <a:lnTo>
                  <a:pt x="47840" y="125907"/>
                </a:lnTo>
                <a:lnTo>
                  <a:pt x="52483" y="130781"/>
                </a:lnTo>
                <a:lnTo>
                  <a:pt x="54833" y="132398"/>
                </a:lnTo>
                <a:lnTo>
                  <a:pt x="59560" y="134195"/>
                </a:lnTo>
                <a:lnTo>
                  <a:pt x="64307" y="137111"/>
                </a:lnTo>
                <a:lnTo>
                  <a:pt x="66684" y="138999"/>
                </a:lnTo>
                <a:lnTo>
                  <a:pt x="69062" y="140258"/>
                </a:lnTo>
                <a:lnTo>
                  <a:pt x="73821" y="141658"/>
                </a:lnTo>
                <a:lnTo>
                  <a:pt x="76995" y="142031"/>
                </a:lnTo>
                <a:lnTo>
                  <a:pt x="80699" y="142279"/>
                </a:lnTo>
                <a:lnTo>
                  <a:pt x="88254" y="142556"/>
                </a:lnTo>
                <a:lnTo>
                  <a:pt x="96970" y="142711"/>
                </a:lnTo>
                <a:lnTo>
                  <a:pt x="102100" y="142748"/>
                </a:lnTo>
                <a:lnTo>
                  <a:pt x="104579" y="141964"/>
                </a:lnTo>
                <a:lnTo>
                  <a:pt x="109451" y="138976"/>
                </a:lnTo>
                <a:lnTo>
                  <a:pt x="114261" y="135002"/>
                </a:lnTo>
                <a:lnTo>
                  <a:pt x="119839" y="130590"/>
                </a:lnTo>
                <a:lnTo>
                  <a:pt x="123549" y="128302"/>
                </a:lnTo>
                <a:lnTo>
                  <a:pt x="127610" y="125983"/>
                </a:lnTo>
                <a:lnTo>
                  <a:pt x="131111" y="123644"/>
                </a:lnTo>
                <a:lnTo>
                  <a:pt x="137117" y="118927"/>
                </a:lnTo>
                <a:lnTo>
                  <a:pt x="139037" y="116558"/>
                </a:lnTo>
                <a:lnTo>
                  <a:pt x="140316" y="114185"/>
                </a:lnTo>
                <a:lnTo>
                  <a:pt x="141169" y="111810"/>
                </a:lnTo>
                <a:lnTo>
                  <a:pt x="143325" y="109432"/>
                </a:lnTo>
                <a:lnTo>
                  <a:pt x="146350" y="107053"/>
                </a:lnTo>
                <a:lnTo>
                  <a:pt x="149954" y="104674"/>
                </a:lnTo>
                <a:lnTo>
                  <a:pt x="152357" y="102293"/>
                </a:lnTo>
                <a:lnTo>
                  <a:pt x="153959" y="99913"/>
                </a:lnTo>
                <a:lnTo>
                  <a:pt x="156532" y="94357"/>
                </a:lnTo>
                <a:lnTo>
                  <a:pt x="160322" y="86597"/>
                </a:lnTo>
                <a:lnTo>
                  <a:pt x="164652" y="79972"/>
                </a:lnTo>
                <a:lnTo>
                  <a:pt x="166918" y="77095"/>
                </a:lnTo>
                <a:lnTo>
                  <a:pt x="169436" y="71781"/>
                </a:lnTo>
                <a:lnTo>
                  <a:pt x="170555" y="65979"/>
                </a:lnTo>
                <a:lnTo>
                  <a:pt x="171052" y="58109"/>
                </a:lnTo>
                <a:lnTo>
                  <a:pt x="171273" y="51436"/>
                </a:lnTo>
                <a:lnTo>
                  <a:pt x="171332" y="48546"/>
                </a:lnTo>
                <a:lnTo>
                  <a:pt x="172165" y="45825"/>
                </a:lnTo>
                <a:lnTo>
                  <a:pt x="175208" y="40685"/>
                </a:lnTo>
                <a:lnTo>
                  <a:pt x="175542" y="38203"/>
                </a:lnTo>
                <a:lnTo>
                  <a:pt x="174972" y="35755"/>
                </a:lnTo>
                <a:lnTo>
                  <a:pt x="173015" y="30918"/>
                </a:lnTo>
                <a:lnTo>
                  <a:pt x="171914" y="23732"/>
                </a:lnTo>
                <a:lnTo>
                  <a:pt x="171587" y="16576"/>
                </a:lnTo>
                <a:lnTo>
                  <a:pt x="171512" y="11810"/>
                </a:lnTo>
                <a:lnTo>
                  <a:pt x="170697" y="10222"/>
                </a:lnTo>
                <a:lnTo>
                  <a:pt x="169361" y="9163"/>
                </a:lnTo>
                <a:lnTo>
                  <a:pt x="167676" y="8457"/>
                </a:lnTo>
                <a:lnTo>
                  <a:pt x="166553" y="7193"/>
                </a:lnTo>
                <a:lnTo>
                  <a:pt x="165804" y="5556"/>
                </a:lnTo>
                <a:lnTo>
                  <a:pt x="164333" y="0"/>
                </a:lnTo>
                <a:lnTo>
                  <a:pt x="164306" y="23812"/>
                </a:lnTo>
                <a:lnTo>
                  <a:pt x="165100" y="26161"/>
                </a:lnTo>
                <a:lnTo>
                  <a:pt x="168099" y="30887"/>
                </a:lnTo>
                <a:lnTo>
                  <a:pt x="169961" y="37750"/>
                </a:lnTo>
                <a:lnTo>
                  <a:pt x="170457" y="41803"/>
                </a:lnTo>
                <a:lnTo>
                  <a:pt x="171582" y="45298"/>
                </a:lnTo>
                <a:lnTo>
                  <a:pt x="174948" y="51299"/>
                </a:lnTo>
                <a:lnTo>
                  <a:pt x="176974" y="58728"/>
                </a:lnTo>
                <a:lnTo>
                  <a:pt x="177874" y="67322"/>
                </a:lnTo>
                <a:lnTo>
                  <a:pt x="178274" y="76433"/>
                </a:lnTo>
                <a:lnTo>
                  <a:pt x="178499" y="86695"/>
                </a:lnTo>
                <a:lnTo>
                  <a:pt x="180668" y="94304"/>
                </a:lnTo>
                <a:lnTo>
                  <a:pt x="184279" y="102977"/>
                </a:lnTo>
                <a:lnTo>
                  <a:pt x="188528" y="112123"/>
                </a:lnTo>
                <a:lnTo>
                  <a:pt x="190946" y="119363"/>
                </a:lnTo>
                <a:lnTo>
                  <a:pt x="192815" y="126021"/>
                </a:lnTo>
                <a:lnTo>
                  <a:pt x="196292" y="134271"/>
                </a:lnTo>
                <a:lnTo>
                  <a:pt x="200482" y="141113"/>
                </a:lnTo>
                <a:lnTo>
                  <a:pt x="202711" y="144049"/>
                </a:lnTo>
                <a:lnTo>
                  <a:pt x="204197" y="147594"/>
                </a:lnTo>
                <a:lnTo>
                  <a:pt x="205848" y="155766"/>
                </a:lnTo>
                <a:lnTo>
                  <a:pt x="206582" y="162572"/>
                </a:lnTo>
                <a:lnTo>
                  <a:pt x="206908" y="169037"/>
                </a:lnTo>
                <a:lnTo>
                  <a:pt x="207092" y="181602"/>
                </a:lnTo>
                <a:lnTo>
                  <a:pt x="207168" y="222631"/>
                </a:lnTo>
                <a:lnTo>
                  <a:pt x="205052" y="230126"/>
                </a:lnTo>
                <a:lnTo>
                  <a:pt x="201466" y="237955"/>
                </a:lnTo>
                <a:lnTo>
                  <a:pt x="194984" y="247619"/>
                </a:lnTo>
                <a:lnTo>
                  <a:pt x="190376" y="255784"/>
                </a:lnTo>
                <a:lnTo>
                  <a:pt x="185682" y="262587"/>
                </a:lnTo>
                <a:lnTo>
                  <a:pt x="183320" y="265513"/>
                </a:lnTo>
                <a:lnTo>
                  <a:pt x="180157" y="268257"/>
                </a:lnTo>
                <a:lnTo>
                  <a:pt x="176461" y="270880"/>
                </a:lnTo>
                <a:lnTo>
                  <a:pt x="172409" y="273423"/>
                </a:lnTo>
                <a:lnTo>
                  <a:pt x="168121" y="275912"/>
                </a:lnTo>
                <a:lnTo>
                  <a:pt x="159122" y="280794"/>
                </a:lnTo>
                <a:lnTo>
                  <a:pt x="155294" y="283207"/>
                </a:lnTo>
                <a:lnTo>
                  <a:pt x="148924" y="288005"/>
                </a:lnTo>
                <a:lnTo>
                  <a:pt x="145320" y="289602"/>
                </a:lnTo>
                <a:lnTo>
                  <a:pt x="141330" y="290666"/>
                </a:lnTo>
                <a:lnTo>
                  <a:pt x="137082" y="291376"/>
                </a:lnTo>
                <a:lnTo>
                  <a:pt x="132663" y="291849"/>
                </a:lnTo>
                <a:lnTo>
                  <a:pt x="128130" y="292165"/>
                </a:lnTo>
                <a:lnTo>
                  <a:pt x="123520" y="292375"/>
                </a:lnTo>
                <a:lnTo>
                  <a:pt x="114164" y="292609"/>
                </a:lnTo>
                <a:lnTo>
                  <a:pt x="76615" y="292792"/>
                </a:lnTo>
                <a:lnTo>
                  <a:pt x="74096" y="292000"/>
                </a:lnTo>
                <a:lnTo>
                  <a:pt x="69179" y="289002"/>
                </a:lnTo>
                <a:lnTo>
                  <a:pt x="65963" y="287885"/>
                </a:lnTo>
                <a:lnTo>
                  <a:pt x="62232" y="287141"/>
                </a:lnTo>
                <a:lnTo>
                  <a:pt x="58157" y="286644"/>
                </a:lnTo>
                <a:lnTo>
                  <a:pt x="54646" y="286314"/>
                </a:lnTo>
                <a:lnTo>
                  <a:pt x="48629" y="285946"/>
                </a:lnTo>
                <a:lnTo>
                  <a:pt x="45913" y="285054"/>
                </a:lnTo>
                <a:lnTo>
                  <a:pt x="40779" y="281947"/>
                </a:lnTo>
                <a:lnTo>
                  <a:pt x="37505" y="280800"/>
                </a:lnTo>
                <a:lnTo>
                  <a:pt x="33734" y="280036"/>
                </a:lnTo>
                <a:lnTo>
                  <a:pt x="29633" y="279527"/>
                </a:lnTo>
                <a:lnTo>
                  <a:pt x="26105" y="279187"/>
                </a:lnTo>
                <a:lnTo>
                  <a:pt x="20069" y="278810"/>
                </a:lnTo>
                <a:lnTo>
                  <a:pt x="17349" y="277916"/>
                </a:lnTo>
                <a:lnTo>
                  <a:pt x="12208" y="274805"/>
                </a:lnTo>
                <a:lnTo>
                  <a:pt x="7278" y="272894"/>
                </a:lnTo>
                <a:lnTo>
                  <a:pt x="0" y="2713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5229225" y="1393049"/>
            <a:ext cx="164307" cy="14270"/>
          </a:xfrm>
          <a:custGeom>
            <a:avLst/>
            <a:gdLst/>
            <a:ahLst/>
            <a:cxnLst/>
            <a:rect l="0" t="0" r="0" b="0"/>
            <a:pathLst>
              <a:path w="164307" h="14270">
                <a:moveTo>
                  <a:pt x="0" y="14269"/>
                </a:moveTo>
                <a:lnTo>
                  <a:pt x="3792" y="10477"/>
                </a:lnTo>
                <a:lnTo>
                  <a:pt x="5703" y="9360"/>
                </a:lnTo>
                <a:lnTo>
                  <a:pt x="7770" y="8615"/>
                </a:lnTo>
                <a:lnTo>
                  <a:pt x="9942" y="8119"/>
                </a:lnTo>
                <a:lnTo>
                  <a:pt x="12184" y="7787"/>
                </a:lnTo>
                <a:lnTo>
                  <a:pt x="16792" y="7420"/>
                </a:lnTo>
                <a:lnTo>
                  <a:pt x="23603" y="7256"/>
                </a:lnTo>
                <a:lnTo>
                  <a:pt x="40910" y="7151"/>
                </a:lnTo>
                <a:lnTo>
                  <a:pt x="45530" y="6349"/>
                </a:lnTo>
                <a:lnTo>
                  <a:pt x="50197" y="5020"/>
                </a:lnTo>
                <a:lnTo>
                  <a:pt x="54895" y="3341"/>
                </a:lnTo>
                <a:lnTo>
                  <a:pt x="60409" y="2221"/>
                </a:lnTo>
                <a:lnTo>
                  <a:pt x="66466" y="1475"/>
                </a:lnTo>
                <a:lnTo>
                  <a:pt x="72886" y="977"/>
                </a:lnTo>
                <a:lnTo>
                  <a:pt x="78753" y="645"/>
                </a:lnTo>
                <a:lnTo>
                  <a:pt x="89505" y="277"/>
                </a:lnTo>
                <a:lnTo>
                  <a:pt x="94595" y="972"/>
                </a:lnTo>
                <a:lnTo>
                  <a:pt x="99576" y="2230"/>
                </a:lnTo>
                <a:lnTo>
                  <a:pt x="104483" y="3861"/>
                </a:lnTo>
                <a:lnTo>
                  <a:pt x="109343" y="4156"/>
                </a:lnTo>
                <a:lnTo>
                  <a:pt x="114170" y="3558"/>
                </a:lnTo>
                <a:lnTo>
                  <a:pt x="118976" y="2366"/>
                </a:lnTo>
                <a:lnTo>
                  <a:pt x="122973" y="1571"/>
                </a:lnTo>
                <a:lnTo>
                  <a:pt x="126432" y="1041"/>
                </a:lnTo>
                <a:lnTo>
                  <a:pt x="129532" y="688"/>
                </a:lnTo>
                <a:lnTo>
                  <a:pt x="132392" y="453"/>
                </a:lnTo>
                <a:lnTo>
                  <a:pt x="135092" y="296"/>
                </a:lnTo>
                <a:lnTo>
                  <a:pt x="140210" y="121"/>
                </a:lnTo>
                <a:lnTo>
                  <a:pt x="149962" y="9"/>
                </a:lnTo>
                <a:lnTo>
                  <a:pt x="152362" y="0"/>
                </a:lnTo>
                <a:lnTo>
                  <a:pt x="153962" y="788"/>
                </a:lnTo>
                <a:lnTo>
                  <a:pt x="155029" y="2107"/>
                </a:lnTo>
                <a:lnTo>
                  <a:pt x="155740" y="3780"/>
                </a:lnTo>
                <a:lnTo>
                  <a:pt x="157008" y="4895"/>
                </a:lnTo>
                <a:lnTo>
                  <a:pt x="158647" y="5638"/>
                </a:lnTo>
                <a:lnTo>
                  <a:pt x="164306" y="71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5250656" y="1471638"/>
            <a:ext cx="142876" cy="7119"/>
          </a:xfrm>
          <a:custGeom>
            <a:avLst/>
            <a:gdLst/>
            <a:ahLst/>
            <a:cxnLst/>
            <a:rect l="0" t="0" r="0" b="0"/>
            <a:pathLst>
              <a:path w="142876" h="7119">
                <a:moveTo>
                  <a:pt x="0" y="7118"/>
                </a:moveTo>
                <a:lnTo>
                  <a:pt x="84346" y="7118"/>
                </a:lnTo>
                <a:lnTo>
                  <a:pt x="88774" y="6324"/>
                </a:lnTo>
                <a:lnTo>
                  <a:pt x="93314" y="5001"/>
                </a:lnTo>
                <a:lnTo>
                  <a:pt x="97928" y="3325"/>
                </a:lnTo>
                <a:lnTo>
                  <a:pt x="101798" y="2208"/>
                </a:lnTo>
                <a:lnTo>
                  <a:pt x="105171" y="1464"/>
                </a:lnTo>
                <a:lnTo>
                  <a:pt x="108214" y="967"/>
                </a:lnTo>
                <a:lnTo>
                  <a:pt x="111830" y="636"/>
                </a:lnTo>
                <a:lnTo>
                  <a:pt x="115828" y="415"/>
                </a:lnTo>
                <a:lnTo>
                  <a:pt x="123710" y="170"/>
                </a:lnTo>
                <a:lnTo>
                  <a:pt x="135238" y="13"/>
                </a:lnTo>
                <a:lnTo>
                  <a:pt x="137784" y="0"/>
                </a:lnTo>
                <a:lnTo>
                  <a:pt x="139481" y="785"/>
                </a:lnTo>
                <a:lnTo>
                  <a:pt x="140612" y="2102"/>
                </a:lnTo>
                <a:lnTo>
                  <a:pt x="142875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5572517" y="1307314"/>
            <a:ext cx="213921" cy="200015"/>
          </a:xfrm>
          <a:custGeom>
            <a:avLst/>
            <a:gdLst/>
            <a:ahLst/>
            <a:cxnLst/>
            <a:rect l="0" t="0" r="0" b="0"/>
            <a:pathLst>
              <a:path w="213921" h="200015">
                <a:moveTo>
                  <a:pt x="28183" y="21423"/>
                </a:moveTo>
                <a:lnTo>
                  <a:pt x="34333" y="21423"/>
                </a:lnTo>
                <a:lnTo>
                  <a:pt x="34664" y="20629"/>
                </a:lnTo>
                <a:lnTo>
                  <a:pt x="35032" y="17631"/>
                </a:lnTo>
                <a:lnTo>
                  <a:pt x="35924" y="16514"/>
                </a:lnTo>
                <a:lnTo>
                  <a:pt x="37312" y="15769"/>
                </a:lnTo>
                <a:lnTo>
                  <a:pt x="39031" y="15272"/>
                </a:lnTo>
                <a:lnTo>
                  <a:pt x="43059" y="12604"/>
                </a:lnTo>
                <a:lnTo>
                  <a:pt x="45243" y="10781"/>
                </a:lnTo>
                <a:lnTo>
                  <a:pt x="48288" y="9566"/>
                </a:lnTo>
                <a:lnTo>
                  <a:pt x="51905" y="8756"/>
                </a:lnTo>
                <a:lnTo>
                  <a:pt x="55904" y="8216"/>
                </a:lnTo>
                <a:lnTo>
                  <a:pt x="62463" y="5499"/>
                </a:lnTo>
                <a:lnTo>
                  <a:pt x="65324" y="3663"/>
                </a:lnTo>
                <a:lnTo>
                  <a:pt x="68819" y="2439"/>
                </a:lnTo>
                <a:lnTo>
                  <a:pt x="72736" y="1624"/>
                </a:lnTo>
                <a:lnTo>
                  <a:pt x="76935" y="1080"/>
                </a:lnTo>
                <a:lnTo>
                  <a:pt x="80527" y="717"/>
                </a:lnTo>
                <a:lnTo>
                  <a:pt x="86637" y="314"/>
                </a:lnTo>
                <a:lnTo>
                  <a:pt x="94115" y="135"/>
                </a:lnTo>
                <a:lnTo>
                  <a:pt x="115966" y="0"/>
                </a:lnTo>
                <a:lnTo>
                  <a:pt x="119249" y="791"/>
                </a:lnTo>
                <a:lnTo>
                  <a:pt x="123025" y="2112"/>
                </a:lnTo>
                <a:lnTo>
                  <a:pt x="127129" y="3787"/>
                </a:lnTo>
                <a:lnTo>
                  <a:pt x="133807" y="5647"/>
                </a:lnTo>
                <a:lnTo>
                  <a:pt x="140214" y="7268"/>
                </a:lnTo>
                <a:lnTo>
                  <a:pt x="144146" y="8811"/>
                </a:lnTo>
                <a:lnTo>
                  <a:pt x="148353" y="10634"/>
                </a:lnTo>
                <a:lnTo>
                  <a:pt x="151953" y="12643"/>
                </a:lnTo>
                <a:lnTo>
                  <a:pt x="158068" y="16991"/>
                </a:lnTo>
                <a:lnTo>
                  <a:pt x="163433" y="21570"/>
                </a:lnTo>
                <a:lnTo>
                  <a:pt x="168462" y="26251"/>
                </a:lnTo>
                <a:lnTo>
                  <a:pt x="173343" y="30977"/>
                </a:lnTo>
                <a:lnTo>
                  <a:pt x="174963" y="34142"/>
                </a:lnTo>
                <a:lnTo>
                  <a:pt x="176042" y="37840"/>
                </a:lnTo>
                <a:lnTo>
                  <a:pt x="176762" y="41893"/>
                </a:lnTo>
                <a:lnTo>
                  <a:pt x="177242" y="45388"/>
                </a:lnTo>
                <a:lnTo>
                  <a:pt x="177775" y="51389"/>
                </a:lnTo>
                <a:lnTo>
                  <a:pt x="177917" y="54894"/>
                </a:lnTo>
                <a:lnTo>
                  <a:pt x="178075" y="63022"/>
                </a:lnTo>
                <a:lnTo>
                  <a:pt x="178164" y="76523"/>
                </a:lnTo>
                <a:lnTo>
                  <a:pt x="177382" y="81175"/>
                </a:lnTo>
                <a:lnTo>
                  <a:pt x="176068" y="85864"/>
                </a:lnTo>
                <a:lnTo>
                  <a:pt x="174398" y="90577"/>
                </a:lnTo>
                <a:lnTo>
                  <a:pt x="172491" y="95307"/>
                </a:lnTo>
                <a:lnTo>
                  <a:pt x="170426" y="100048"/>
                </a:lnTo>
                <a:lnTo>
                  <a:pt x="166014" y="109549"/>
                </a:lnTo>
                <a:lnTo>
                  <a:pt x="154352" y="133344"/>
                </a:lnTo>
                <a:lnTo>
                  <a:pt x="151983" y="137312"/>
                </a:lnTo>
                <a:lnTo>
                  <a:pt x="149610" y="140751"/>
                </a:lnTo>
                <a:lnTo>
                  <a:pt x="147234" y="143838"/>
                </a:lnTo>
                <a:lnTo>
                  <a:pt x="144063" y="147483"/>
                </a:lnTo>
                <a:lnTo>
                  <a:pt x="140361" y="151500"/>
                </a:lnTo>
                <a:lnTo>
                  <a:pt x="129683" y="162623"/>
                </a:lnTo>
                <a:lnTo>
                  <a:pt x="118964" y="173492"/>
                </a:lnTo>
                <a:lnTo>
                  <a:pt x="115691" y="175984"/>
                </a:lnTo>
                <a:lnTo>
                  <a:pt x="111922" y="178438"/>
                </a:lnTo>
                <a:lnTo>
                  <a:pt x="107821" y="180869"/>
                </a:lnTo>
                <a:lnTo>
                  <a:pt x="101148" y="185686"/>
                </a:lnTo>
                <a:lnTo>
                  <a:pt x="98257" y="188081"/>
                </a:lnTo>
                <a:lnTo>
                  <a:pt x="92929" y="190743"/>
                </a:lnTo>
                <a:lnTo>
                  <a:pt x="87121" y="192720"/>
                </a:lnTo>
                <a:lnTo>
                  <a:pt x="83350" y="194359"/>
                </a:lnTo>
                <a:lnTo>
                  <a:pt x="73476" y="198899"/>
                </a:lnTo>
                <a:lnTo>
                  <a:pt x="67892" y="199520"/>
                </a:lnTo>
                <a:lnTo>
                  <a:pt x="60912" y="199796"/>
                </a:lnTo>
                <a:lnTo>
                  <a:pt x="52521" y="199951"/>
                </a:lnTo>
                <a:lnTo>
                  <a:pt x="32966" y="200014"/>
                </a:lnTo>
                <a:lnTo>
                  <a:pt x="30578" y="199221"/>
                </a:lnTo>
                <a:lnTo>
                  <a:pt x="25807" y="196224"/>
                </a:lnTo>
                <a:lnTo>
                  <a:pt x="21042" y="194362"/>
                </a:lnTo>
                <a:lnTo>
                  <a:pt x="18659" y="193866"/>
                </a:lnTo>
                <a:lnTo>
                  <a:pt x="17072" y="192741"/>
                </a:lnTo>
                <a:lnTo>
                  <a:pt x="16013" y="191198"/>
                </a:lnTo>
                <a:lnTo>
                  <a:pt x="15307" y="189375"/>
                </a:lnTo>
                <a:lnTo>
                  <a:pt x="14042" y="188160"/>
                </a:lnTo>
                <a:lnTo>
                  <a:pt x="12406" y="187349"/>
                </a:lnTo>
                <a:lnTo>
                  <a:pt x="10521" y="186809"/>
                </a:lnTo>
                <a:lnTo>
                  <a:pt x="6310" y="184093"/>
                </a:lnTo>
                <a:lnTo>
                  <a:pt x="4076" y="182257"/>
                </a:lnTo>
                <a:lnTo>
                  <a:pt x="2586" y="180239"/>
                </a:lnTo>
                <a:lnTo>
                  <a:pt x="932" y="175881"/>
                </a:lnTo>
                <a:lnTo>
                  <a:pt x="196" y="171298"/>
                </a:lnTo>
                <a:lnTo>
                  <a:pt x="0" y="168965"/>
                </a:lnTo>
                <a:lnTo>
                  <a:pt x="662" y="166615"/>
                </a:lnTo>
                <a:lnTo>
                  <a:pt x="3516" y="161888"/>
                </a:lnTo>
                <a:lnTo>
                  <a:pt x="6906" y="157296"/>
                </a:lnTo>
                <a:lnTo>
                  <a:pt x="12265" y="151728"/>
                </a:lnTo>
                <a:lnTo>
                  <a:pt x="16610" y="147334"/>
                </a:lnTo>
                <a:lnTo>
                  <a:pt x="19674" y="145051"/>
                </a:lnTo>
                <a:lnTo>
                  <a:pt x="23304" y="142736"/>
                </a:lnTo>
                <a:lnTo>
                  <a:pt x="27311" y="140398"/>
                </a:lnTo>
                <a:lnTo>
                  <a:pt x="33881" y="137801"/>
                </a:lnTo>
                <a:lnTo>
                  <a:pt x="40240" y="135853"/>
                </a:lnTo>
                <a:lnTo>
                  <a:pt x="44159" y="134222"/>
                </a:lnTo>
                <a:lnTo>
                  <a:pt x="48358" y="132341"/>
                </a:lnTo>
                <a:lnTo>
                  <a:pt x="52746" y="131087"/>
                </a:lnTo>
                <a:lnTo>
                  <a:pt x="57258" y="130251"/>
                </a:lnTo>
                <a:lnTo>
                  <a:pt x="61854" y="129694"/>
                </a:lnTo>
                <a:lnTo>
                  <a:pt x="66505" y="129322"/>
                </a:lnTo>
                <a:lnTo>
                  <a:pt x="71193" y="129075"/>
                </a:lnTo>
                <a:lnTo>
                  <a:pt x="80636" y="128799"/>
                </a:lnTo>
                <a:lnTo>
                  <a:pt x="90124" y="128677"/>
                </a:lnTo>
                <a:lnTo>
                  <a:pt x="94877" y="129438"/>
                </a:lnTo>
                <a:lnTo>
                  <a:pt x="99633" y="130739"/>
                </a:lnTo>
                <a:lnTo>
                  <a:pt x="104391" y="132401"/>
                </a:lnTo>
                <a:lnTo>
                  <a:pt x="108357" y="133508"/>
                </a:lnTo>
                <a:lnTo>
                  <a:pt x="114880" y="134739"/>
                </a:lnTo>
                <a:lnTo>
                  <a:pt x="118525" y="135860"/>
                </a:lnTo>
                <a:lnTo>
                  <a:pt x="122542" y="137402"/>
                </a:lnTo>
                <a:lnTo>
                  <a:pt x="126807" y="139224"/>
                </a:lnTo>
                <a:lnTo>
                  <a:pt x="130445" y="141232"/>
                </a:lnTo>
                <a:lnTo>
                  <a:pt x="136603" y="145580"/>
                </a:lnTo>
                <a:lnTo>
                  <a:pt x="140151" y="147850"/>
                </a:lnTo>
                <a:lnTo>
                  <a:pt x="144103" y="150158"/>
                </a:lnTo>
                <a:lnTo>
                  <a:pt x="148325" y="152490"/>
                </a:lnTo>
                <a:lnTo>
                  <a:pt x="151934" y="154838"/>
                </a:lnTo>
                <a:lnTo>
                  <a:pt x="158061" y="159565"/>
                </a:lnTo>
                <a:lnTo>
                  <a:pt x="163429" y="162194"/>
                </a:lnTo>
                <a:lnTo>
                  <a:pt x="165972" y="162896"/>
                </a:lnTo>
                <a:lnTo>
                  <a:pt x="170914" y="165791"/>
                </a:lnTo>
                <a:lnTo>
                  <a:pt x="176550" y="169724"/>
                </a:lnTo>
                <a:lnTo>
                  <a:pt x="180276" y="171884"/>
                </a:lnTo>
                <a:lnTo>
                  <a:pt x="190076" y="177262"/>
                </a:lnTo>
                <a:lnTo>
                  <a:pt x="195566" y="181986"/>
                </a:lnTo>
                <a:lnTo>
                  <a:pt x="197715" y="183234"/>
                </a:lnTo>
                <a:lnTo>
                  <a:pt x="202220" y="184620"/>
                </a:lnTo>
                <a:lnTo>
                  <a:pt x="206868" y="187353"/>
                </a:lnTo>
                <a:lnTo>
                  <a:pt x="213920" y="19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5843587" y="1357312"/>
            <a:ext cx="157164" cy="150020"/>
          </a:xfrm>
          <a:custGeom>
            <a:avLst/>
            <a:gdLst/>
            <a:ahLst/>
            <a:cxnLst/>
            <a:rect l="0" t="0" r="0" b="0"/>
            <a:pathLst>
              <a:path w="157164" h="150020">
                <a:moveTo>
                  <a:pt x="0" y="0"/>
                </a:moveTo>
                <a:lnTo>
                  <a:pt x="13000" y="0"/>
                </a:lnTo>
                <a:lnTo>
                  <a:pt x="13429" y="794"/>
                </a:lnTo>
                <a:lnTo>
                  <a:pt x="13906" y="3792"/>
                </a:lnTo>
                <a:lnTo>
                  <a:pt x="14827" y="4909"/>
                </a:lnTo>
                <a:lnTo>
                  <a:pt x="16235" y="5654"/>
                </a:lnTo>
                <a:lnTo>
                  <a:pt x="19916" y="6482"/>
                </a:lnTo>
                <a:lnTo>
                  <a:pt x="24197" y="6850"/>
                </a:lnTo>
                <a:lnTo>
                  <a:pt x="26450" y="7741"/>
                </a:lnTo>
                <a:lnTo>
                  <a:pt x="31070" y="10849"/>
                </a:lnTo>
                <a:lnTo>
                  <a:pt x="32620" y="12789"/>
                </a:lnTo>
                <a:lnTo>
                  <a:pt x="33653" y="14876"/>
                </a:lnTo>
                <a:lnTo>
                  <a:pt x="34341" y="17061"/>
                </a:lnTo>
                <a:lnTo>
                  <a:pt x="35594" y="20105"/>
                </a:lnTo>
                <a:lnTo>
                  <a:pt x="37223" y="23722"/>
                </a:lnTo>
                <a:lnTo>
                  <a:pt x="39103" y="27721"/>
                </a:lnTo>
                <a:lnTo>
                  <a:pt x="41150" y="31181"/>
                </a:lnTo>
                <a:lnTo>
                  <a:pt x="43309" y="34281"/>
                </a:lnTo>
                <a:lnTo>
                  <a:pt x="45541" y="37142"/>
                </a:lnTo>
                <a:lnTo>
                  <a:pt x="47823" y="39842"/>
                </a:lnTo>
                <a:lnTo>
                  <a:pt x="50138" y="42437"/>
                </a:lnTo>
                <a:lnTo>
                  <a:pt x="54827" y="47436"/>
                </a:lnTo>
                <a:lnTo>
                  <a:pt x="59557" y="52303"/>
                </a:lnTo>
                <a:lnTo>
                  <a:pt x="61930" y="55506"/>
                </a:lnTo>
                <a:lnTo>
                  <a:pt x="64305" y="59229"/>
                </a:lnTo>
                <a:lnTo>
                  <a:pt x="66683" y="63299"/>
                </a:lnTo>
                <a:lnTo>
                  <a:pt x="69855" y="66805"/>
                </a:lnTo>
                <a:lnTo>
                  <a:pt x="73558" y="69937"/>
                </a:lnTo>
                <a:lnTo>
                  <a:pt x="77613" y="72818"/>
                </a:lnTo>
                <a:lnTo>
                  <a:pt x="81111" y="75533"/>
                </a:lnTo>
                <a:lnTo>
                  <a:pt x="84236" y="78137"/>
                </a:lnTo>
                <a:lnTo>
                  <a:pt x="87114" y="80666"/>
                </a:lnTo>
                <a:lnTo>
                  <a:pt x="94544" y="87710"/>
                </a:lnTo>
                <a:lnTo>
                  <a:pt x="116362" y="109236"/>
                </a:lnTo>
                <a:lnTo>
                  <a:pt x="118056" y="111717"/>
                </a:lnTo>
                <a:lnTo>
                  <a:pt x="119185" y="114166"/>
                </a:lnTo>
                <a:lnTo>
                  <a:pt x="119938" y="116592"/>
                </a:lnTo>
                <a:lnTo>
                  <a:pt x="121234" y="119003"/>
                </a:lnTo>
                <a:lnTo>
                  <a:pt x="122891" y="121404"/>
                </a:lnTo>
                <a:lnTo>
                  <a:pt x="124790" y="123798"/>
                </a:lnTo>
                <a:lnTo>
                  <a:pt x="126850" y="125395"/>
                </a:lnTo>
                <a:lnTo>
                  <a:pt x="129017" y="126459"/>
                </a:lnTo>
                <a:lnTo>
                  <a:pt x="131255" y="127169"/>
                </a:lnTo>
                <a:lnTo>
                  <a:pt x="135858" y="130074"/>
                </a:lnTo>
                <a:lnTo>
                  <a:pt x="138197" y="131959"/>
                </a:lnTo>
                <a:lnTo>
                  <a:pt x="139757" y="134011"/>
                </a:lnTo>
                <a:lnTo>
                  <a:pt x="140796" y="136172"/>
                </a:lnTo>
                <a:lnTo>
                  <a:pt x="141489" y="138406"/>
                </a:lnTo>
                <a:lnTo>
                  <a:pt x="142745" y="139896"/>
                </a:lnTo>
                <a:lnTo>
                  <a:pt x="144376" y="140889"/>
                </a:lnTo>
                <a:lnTo>
                  <a:pt x="148904" y="142483"/>
                </a:lnTo>
                <a:lnTo>
                  <a:pt x="153481" y="146551"/>
                </a:lnTo>
                <a:lnTo>
                  <a:pt x="157163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5865018" y="1350168"/>
            <a:ext cx="128589" cy="128589"/>
          </a:xfrm>
          <a:custGeom>
            <a:avLst/>
            <a:gdLst/>
            <a:ahLst/>
            <a:cxnLst/>
            <a:rect l="0" t="0" r="0" b="0"/>
            <a:pathLst>
              <a:path w="128589" h="128589">
                <a:moveTo>
                  <a:pt x="128588" y="0"/>
                </a:moveTo>
                <a:lnTo>
                  <a:pt x="128588" y="6151"/>
                </a:lnTo>
                <a:lnTo>
                  <a:pt x="126471" y="8819"/>
                </a:lnTo>
                <a:lnTo>
                  <a:pt x="122437" y="13208"/>
                </a:lnTo>
                <a:lnTo>
                  <a:pt x="104677" y="31052"/>
                </a:lnTo>
                <a:lnTo>
                  <a:pt x="102329" y="34195"/>
                </a:lnTo>
                <a:lnTo>
                  <a:pt x="99969" y="37878"/>
                </a:lnTo>
                <a:lnTo>
                  <a:pt x="97602" y="41921"/>
                </a:lnTo>
                <a:lnTo>
                  <a:pt x="94438" y="45410"/>
                </a:lnTo>
                <a:lnTo>
                  <a:pt x="90740" y="48530"/>
                </a:lnTo>
                <a:lnTo>
                  <a:pt x="86687" y="51403"/>
                </a:lnTo>
                <a:lnTo>
                  <a:pt x="82398" y="54906"/>
                </a:lnTo>
                <a:lnTo>
                  <a:pt x="77951" y="58829"/>
                </a:lnTo>
                <a:lnTo>
                  <a:pt x="68776" y="67421"/>
                </a:lnTo>
                <a:lnTo>
                  <a:pt x="59407" y="76532"/>
                </a:lnTo>
                <a:lnTo>
                  <a:pt x="54686" y="80390"/>
                </a:lnTo>
                <a:lnTo>
                  <a:pt x="49951" y="83756"/>
                </a:lnTo>
                <a:lnTo>
                  <a:pt x="45207" y="86794"/>
                </a:lnTo>
                <a:lnTo>
                  <a:pt x="41251" y="89613"/>
                </a:lnTo>
                <a:lnTo>
                  <a:pt x="37819" y="92286"/>
                </a:lnTo>
                <a:lnTo>
                  <a:pt x="34738" y="94861"/>
                </a:lnTo>
                <a:lnTo>
                  <a:pt x="31096" y="98166"/>
                </a:lnTo>
                <a:lnTo>
                  <a:pt x="22816" y="106071"/>
                </a:lnTo>
                <a:lnTo>
                  <a:pt x="13022" y="115654"/>
                </a:lnTo>
                <a:lnTo>
                  <a:pt x="10269" y="117584"/>
                </a:lnTo>
                <a:lnTo>
                  <a:pt x="7640" y="118871"/>
                </a:lnTo>
                <a:lnTo>
                  <a:pt x="5093" y="119729"/>
                </a:lnTo>
                <a:lnTo>
                  <a:pt x="3396" y="121094"/>
                </a:lnTo>
                <a:lnTo>
                  <a:pt x="2264" y="122798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6201767" y="1428750"/>
            <a:ext cx="191890" cy="7144"/>
          </a:xfrm>
          <a:custGeom>
            <a:avLst/>
            <a:gdLst/>
            <a:ahLst/>
            <a:cxnLst/>
            <a:rect l="0" t="0" r="0" b="0"/>
            <a:pathLst>
              <a:path w="191890" h="7144">
                <a:moveTo>
                  <a:pt x="6151" y="0"/>
                </a:moveTo>
                <a:lnTo>
                  <a:pt x="0" y="0"/>
                </a:lnTo>
                <a:lnTo>
                  <a:pt x="47060" y="0"/>
                </a:lnTo>
                <a:lnTo>
                  <a:pt x="51679" y="793"/>
                </a:lnTo>
                <a:lnTo>
                  <a:pt x="56347" y="2116"/>
                </a:lnTo>
                <a:lnTo>
                  <a:pt x="61047" y="3792"/>
                </a:lnTo>
                <a:lnTo>
                  <a:pt x="65767" y="4909"/>
                </a:lnTo>
                <a:lnTo>
                  <a:pt x="70501" y="5654"/>
                </a:lnTo>
                <a:lnTo>
                  <a:pt x="75245" y="6150"/>
                </a:lnTo>
                <a:lnTo>
                  <a:pt x="79995" y="6481"/>
                </a:lnTo>
                <a:lnTo>
                  <a:pt x="84749" y="6702"/>
                </a:lnTo>
                <a:lnTo>
                  <a:pt x="94265" y="6947"/>
                </a:lnTo>
                <a:lnTo>
                  <a:pt x="191889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6265068" y="1364456"/>
            <a:ext cx="42864" cy="171451"/>
          </a:xfrm>
          <a:custGeom>
            <a:avLst/>
            <a:gdLst/>
            <a:ahLst/>
            <a:cxnLst/>
            <a:rect l="0" t="0" r="0" b="0"/>
            <a:pathLst>
              <a:path w="42864" h="171451">
                <a:moveTo>
                  <a:pt x="0" y="0"/>
                </a:moveTo>
                <a:lnTo>
                  <a:pt x="0" y="27933"/>
                </a:lnTo>
                <a:lnTo>
                  <a:pt x="794" y="31322"/>
                </a:lnTo>
                <a:lnTo>
                  <a:pt x="2117" y="34375"/>
                </a:lnTo>
                <a:lnTo>
                  <a:pt x="3793" y="37204"/>
                </a:lnTo>
                <a:lnTo>
                  <a:pt x="4910" y="40678"/>
                </a:lnTo>
                <a:lnTo>
                  <a:pt x="5655" y="44581"/>
                </a:lnTo>
                <a:lnTo>
                  <a:pt x="6151" y="48771"/>
                </a:lnTo>
                <a:lnTo>
                  <a:pt x="6482" y="53151"/>
                </a:lnTo>
                <a:lnTo>
                  <a:pt x="6703" y="57659"/>
                </a:lnTo>
                <a:lnTo>
                  <a:pt x="6850" y="62252"/>
                </a:lnTo>
                <a:lnTo>
                  <a:pt x="7742" y="66107"/>
                </a:lnTo>
                <a:lnTo>
                  <a:pt x="9130" y="69471"/>
                </a:lnTo>
                <a:lnTo>
                  <a:pt x="10849" y="72508"/>
                </a:lnTo>
                <a:lnTo>
                  <a:pt x="11996" y="76120"/>
                </a:lnTo>
                <a:lnTo>
                  <a:pt x="12760" y="80115"/>
                </a:lnTo>
                <a:lnTo>
                  <a:pt x="13269" y="84366"/>
                </a:lnTo>
                <a:lnTo>
                  <a:pt x="14402" y="88788"/>
                </a:lnTo>
                <a:lnTo>
                  <a:pt x="15952" y="93323"/>
                </a:lnTo>
                <a:lnTo>
                  <a:pt x="17778" y="97934"/>
                </a:lnTo>
                <a:lnTo>
                  <a:pt x="18996" y="102596"/>
                </a:lnTo>
                <a:lnTo>
                  <a:pt x="19808" y="107291"/>
                </a:lnTo>
                <a:lnTo>
                  <a:pt x="20349" y="112008"/>
                </a:lnTo>
                <a:lnTo>
                  <a:pt x="20710" y="115947"/>
                </a:lnTo>
                <a:lnTo>
                  <a:pt x="20951" y="119367"/>
                </a:lnTo>
                <a:lnTo>
                  <a:pt x="21111" y="122440"/>
                </a:lnTo>
                <a:lnTo>
                  <a:pt x="22011" y="125283"/>
                </a:lnTo>
                <a:lnTo>
                  <a:pt x="23406" y="127972"/>
                </a:lnTo>
                <a:lnTo>
                  <a:pt x="25129" y="130558"/>
                </a:lnTo>
                <a:lnTo>
                  <a:pt x="27071" y="133076"/>
                </a:lnTo>
                <a:lnTo>
                  <a:pt x="29160" y="135549"/>
                </a:lnTo>
                <a:lnTo>
                  <a:pt x="31346" y="137991"/>
                </a:lnTo>
                <a:lnTo>
                  <a:pt x="32804" y="140412"/>
                </a:lnTo>
                <a:lnTo>
                  <a:pt x="33776" y="142821"/>
                </a:lnTo>
                <a:lnTo>
                  <a:pt x="34855" y="147613"/>
                </a:lnTo>
                <a:lnTo>
                  <a:pt x="35335" y="152389"/>
                </a:lnTo>
                <a:lnTo>
                  <a:pt x="35548" y="157158"/>
                </a:lnTo>
                <a:lnTo>
                  <a:pt x="35605" y="159540"/>
                </a:lnTo>
                <a:lnTo>
                  <a:pt x="36437" y="161923"/>
                </a:lnTo>
                <a:lnTo>
                  <a:pt x="37785" y="164305"/>
                </a:lnTo>
                <a:lnTo>
                  <a:pt x="4286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6479381" y="1307308"/>
            <a:ext cx="228180" cy="235734"/>
          </a:xfrm>
          <a:custGeom>
            <a:avLst/>
            <a:gdLst/>
            <a:ahLst/>
            <a:cxnLst/>
            <a:rect l="0" t="0" r="0" b="0"/>
            <a:pathLst>
              <a:path w="228180" h="235734">
                <a:moveTo>
                  <a:pt x="0" y="14285"/>
                </a:moveTo>
                <a:lnTo>
                  <a:pt x="0" y="8135"/>
                </a:lnTo>
                <a:lnTo>
                  <a:pt x="794" y="7803"/>
                </a:lnTo>
                <a:lnTo>
                  <a:pt x="3792" y="7436"/>
                </a:lnTo>
                <a:lnTo>
                  <a:pt x="5703" y="6544"/>
                </a:lnTo>
                <a:lnTo>
                  <a:pt x="12185" y="2290"/>
                </a:lnTo>
                <a:lnTo>
                  <a:pt x="16793" y="1017"/>
                </a:lnTo>
                <a:lnTo>
                  <a:pt x="23603" y="451"/>
                </a:lnTo>
                <a:lnTo>
                  <a:pt x="31921" y="199"/>
                </a:lnTo>
                <a:lnTo>
                  <a:pt x="59150" y="6"/>
                </a:lnTo>
                <a:lnTo>
                  <a:pt x="70354" y="0"/>
                </a:lnTo>
                <a:lnTo>
                  <a:pt x="73891" y="793"/>
                </a:lnTo>
                <a:lnTo>
                  <a:pt x="82660" y="4908"/>
                </a:lnTo>
                <a:lnTo>
                  <a:pt x="87802" y="6149"/>
                </a:lnTo>
                <a:lnTo>
                  <a:pt x="94851" y="8817"/>
                </a:lnTo>
                <a:lnTo>
                  <a:pt x="98953" y="10640"/>
                </a:lnTo>
                <a:lnTo>
                  <a:pt x="105627" y="12665"/>
                </a:lnTo>
                <a:lnTo>
                  <a:pt x="112032" y="14359"/>
                </a:lnTo>
                <a:lnTo>
                  <a:pt x="115963" y="15922"/>
                </a:lnTo>
                <a:lnTo>
                  <a:pt x="120171" y="17758"/>
                </a:lnTo>
                <a:lnTo>
                  <a:pt x="122977" y="19775"/>
                </a:lnTo>
                <a:lnTo>
                  <a:pt x="124847" y="21914"/>
                </a:lnTo>
                <a:lnTo>
                  <a:pt x="126094" y="24133"/>
                </a:lnTo>
                <a:lnTo>
                  <a:pt x="127480" y="28716"/>
                </a:lnTo>
                <a:lnTo>
                  <a:pt x="128259" y="35759"/>
                </a:lnTo>
                <a:lnTo>
                  <a:pt x="128490" y="42873"/>
                </a:lnTo>
                <a:lnTo>
                  <a:pt x="128568" y="52388"/>
                </a:lnTo>
                <a:lnTo>
                  <a:pt x="127780" y="54768"/>
                </a:lnTo>
                <a:lnTo>
                  <a:pt x="124789" y="59530"/>
                </a:lnTo>
                <a:lnTo>
                  <a:pt x="118697" y="64292"/>
                </a:lnTo>
                <a:lnTo>
                  <a:pt x="114850" y="66673"/>
                </a:lnTo>
                <a:lnTo>
                  <a:pt x="108459" y="71435"/>
                </a:lnTo>
                <a:lnTo>
                  <a:pt x="102179" y="76198"/>
                </a:lnTo>
                <a:lnTo>
                  <a:pt x="98281" y="78579"/>
                </a:lnTo>
                <a:lnTo>
                  <a:pt x="94096" y="80960"/>
                </a:lnTo>
                <a:lnTo>
                  <a:pt x="87329" y="85723"/>
                </a:lnTo>
                <a:lnTo>
                  <a:pt x="80882" y="90485"/>
                </a:lnTo>
                <a:lnTo>
                  <a:pt x="76940" y="92867"/>
                </a:lnTo>
                <a:lnTo>
                  <a:pt x="72724" y="95248"/>
                </a:lnTo>
                <a:lnTo>
                  <a:pt x="65924" y="100010"/>
                </a:lnTo>
                <a:lnTo>
                  <a:pt x="62999" y="102392"/>
                </a:lnTo>
                <a:lnTo>
                  <a:pt x="57633" y="105037"/>
                </a:lnTo>
                <a:lnTo>
                  <a:pt x="55090" y="105743"/>
                </a:lnTo>
                <a:lnTo>
                  <a:pt x="50149" y="108644"/>
                </a:lnTo>
                <a:lnTo>
                  <a:pt x="47720" y="110528"/>
                </a:lnTo>
                <a:lnTo>
                  <a:pt x="42905" y="112622"/>
                </a:lnTo>
                <a:lnTo>
                  <a:pt x="36139" y="114200"/>
                </a:lnTo>
                <a:lnTo>
                  <a:pt x="35755" y="108138"/>
                </a:lnTo>
                <a:lnTo>
                  <a:pt x="36537" y="107810"/>
                </a:lnTo>
                <a:lnTo>
                  <a:pt x="39522" y="107446"/>
                </a:lnTo>
                <a:lnTo>
                  <a:pt x="41429" y="106555"/>
                </a:lnTo>
                <a:lnTo>
                  <a:pt x="47905" y="102302"/>
                </a:lnTo>
                <a:lnTo>
                  <a:pt x="52512" y="101029"/>
                </a:lnTo>
                <a:lnTo>
                  <a:pt x="59322" y="98346"/>
                </a:lnTo>
                <a:lnTo>
                  <a:pt x="63360" y="96520"/>
                </a:lnTo>
                <a:lnTo>
                  <a:pt x="67640" y="95302"/>
                </a:lnTo>
                <a:lnTo>
                  <a:pt x="72081" y="94490"/>
                </a:lnTo>
                <a:lnTo>
                  <a:pt x="76628" y="93949"/>
                </a:lnTo>
                <a:lnTo>
                  <a:pt x="82042" y="93588"/>
                </a:lnTo>
                <a:lnTo>
                  <a:pt x="88032" y="93348"/>
                </a:lnTo>
                <a:lnTo>
                  <a:pt x="105724" y="93009"/>
                </a:lnTo>
                <a:lnTo>
                  <a:pt x="146561" y="92875"/>
                </a:lnTo>
                <a:lnTo>
                  <a:pt x="151682" y="93666"/>
                </a:lnTo>
                <a:lnTo>
                  <a:pt x="156683" y="94987"/>
                </a:lnTo>
                <a:lnTo>
                  <a:pt x="161606" y="96661"/>
                </a:lnTo>
                <a:lnTo>
                  <a:pt x="166475" y="97778"/>
                </a:lnTo>
                <a:lnTo>
                  <a:pt x="171308" y="98522"/>
                </a:lnTo>
                <a:lnTo>
                  <a:pt x="176118" y="99018"/>
                </a:lnTo>
                <a:lnTo>
                  <a:pt x="180912" y="100143"/>
                </a:lnTo>
                <a:lnTo>
                  <a:pt x="185695" y="101686"/>
                </a:lnTo>
                <a:lnTo>
                  <a:pt x="190472" y="103509"/>
                </a:lnTo>
                <a:lnTo>
                  <a:pt x="194450" y="105517"/>
                </a:lnTo>
                <a:lnTo>
                  <a:pt x="200987" y="109866"/>
                </a:lnTo>
                <a:lnTo>
                  <a:pt x="206538" y="116562"/>
                </a:lnTo>
                <a:lnTo>
                  <a:pt x="209130" y="120569"/>
                </a:lnTo>
                <a:lnTo>
                  <a:pt x="214125" y="127139"/>
                </a:lnTo>
                <a:lnTo>
                  <a:pt x="218992" y="133499"/>
                </a:lnTo>
                <a:lnTo>
                  <a:pt x="221401" y="137417"/>
                </a:lnTo>
                <a:lnTo>
                  <a:pt x="223801" y="141617"/>
                </a:lnTo>
                <a:lnTo>
                  <a:pt x="226467" y="148400"/>
                </a:lnTo>
                <a:lnTo>
                  <a:pt x="227652" y="154854"/>
                </a:lnTo>
                <a:lnTo>
                  <a:pt x="227968" y="158798"/>
                </a:lnTo>
                <a:lnTo>
                  <a:pt x="228179" y="163015"/>
                </a:lnTo>
                <a:lnTo>
                  <a:pt x="227525" y="166619"/>
                </a:lnTo>
                <a:lnTo>
                  <a:pt x="224682" y="172741"/>
                </a:lnTo>
                <a:lnTo>
                  <a:pt x="218620" y="184443"/>
                </a:lnTo>
                <a:lnTo>
                  <a:pt x="214110" y="191246"/>
                </a:lnTo>
                <a:lnTo>
                  <a:pt x="209460" y="197710"/>
                </a:lnTo>
                <a:lnTo>
                  <a:pt x="207109" y="201656"/>
                </a:lnTo>
                <a:lnTo>
                  <a:pt x="204748" y="205874"/>
                </a:lnTo>
                <a:lnTo>
                  <a:pt x="197891" y="212678"/>
                </a:lnTo>
                <a:lnTo>
                  <a:pt x="193840" y="215603"/>
                </a:lnTo>
                <a:lnTo>
                  <a:pt x="188757" y="218347"/>
                </a:lnTo>
                <a:lnTo>
                  <a:pt x="182989" y="220970"/>
                </a:lnTo>
                <a:lnTo>
                  <a:pt x="176761" y="223513"/>
                </a:lnTo>
                <a:lnTo>
                  <a:pt x="171816" y="225208"/>
                </a:lnTo>
                <a:lnTo>
                  <a:pt x="167725" y="226338"/>
                </a:lnTo>
                <a:lnTo>
                  <a:pt x="164204" y="227091"/>
                </a:lnTo>
                <a:lnTo>
                  <a:pt x="159476" y="228387"/>
                </a:lnTo>
                <a:lnTo>
                  <a:pt x="147872" y="231944"/>
                </a:lnTo>
                <a:lnTo>
                  <a:pt x="142238" y="233210"/>
                </a:lnTo>
                <a:lnTo>
                  <a:pt x="136894" y="234054"/>
                </a:lnTo>
                <a:lnTo>
                  <a:pt x="131744" y="234616"/>
                </a:lnTo>
                <a:lnTo>
                  <a:pt x="126723" y="234991"/>
                </a:lnTo>
                <a:lnTo>
                  <a:pt x="121788" y="235241"/>
                </a:lnTo>
                <a:lnTo>
                  <a:pt x="112072" y="235519"/>
                </a:lnTo>
                <a:lnTo>
                  <a:pt x="78590" y="235729"/>
                </a:lnTo>
                <a:lnTo>
                  <a:pt x="73825" y="235733"/>
                </a:lnTo>
                <a:lnTo>
                  <a:pt x="69854" y="234942"/>
                </a:lnTo>
                <a:lnTo>
                  <a:pt x="63325" y="231947"/>
                </a:lnTo>
                <a:lnTo>
                  <a:pt x="59679" y="230830"/>
                </a:lnTo>
                <a:lnTo>
                  <a:pt x="55661" y="230086"/>
                </a:lnTo>
                <a:lnTo>
                  <a:pt x="51395" y="229590"/>
                </a:lnTo>
                <a:lnTo>
                  <a:pt x="47757" y="228465"/>
                </a:lnTo>
                <a:lnTo>
                  <a:pt x="41598" y="225099"/>
                </a:lnTo>
                <a:lnTo>
                  <a:pt x="39638" y="223091"/>
                </a:lnTo>
                <a:lnTo>
                  <a:pt x="38332" y="220958"/>
                </a:lnTo>
                <a:lnTo>
                  <a:pt x="36235" y="215623"/>
                </a:lnTo>
                <a:lnTo>
                  <a:pt x="35269" y="215186"/>
                </a:lnTo>
                <a:lnTo>
                  <a:pt x="32079" y="214699"/>
                </a:lnTo>
                <a:lnTo>
                  <a:pt x="30911" y="213776"/>
                </a:lnTo>
                <a:lnTo>
                  <a:pt x="30132" y="212366"/>
                </a:lnTo>
                <a:lnTo>
                  <a:pt x="28666" y="207471"/>
                </a:lnTo>
                <a:lnTo>
                  <a:pt x="35719" y="20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6865143" y="857252"/>
            <a:ext cx="477406" cy="14286"/>
          </a:xfrm>
          <a:custGeom>
            <a:avLst/>
            <a:gdLst/>
            <a:ahLst/>
            <a:cxnLst/>
            <a:rect l="0" t="0" r="0" b="0"/>
            <a:pathLst>
              <a:path w="477406" h="14286">
                <a:moveTo>
                  <a:pt x="0" y="7141"/>
                </a:moveTo>
                <a:lnTo>
                  <a:pt x="0" y="0"/>
                </a:lnTo>
                <a:lnTo>
                  <a:pt x="0" y="3791"/>
                </a:lnTo>
                <a:lnTo>
                  <a:pt x="794" y="4907"/>
                </a:lnTo>
                <a:lnTo>
                  <a:pt x="2117" y="5652"/>
                </a:lnTo>
                <a:lnTo>
                  <a:pt x="3793" y="6148"/>
                </a:lnTo>
                <a:lnTo>
                  <a:pt x="5704" y="6479"/>
                </a:lnTo>
                <a:lnTo>
                  <a:pt x="9943" y="6847"/>
                </a:lnTo>
                <a:lnTo>
                  <a:pt x="23850" y="7115"/>
                </a:lnTo>
                <a:lnTo>
                  <a:pt x="54198" y="7139"/>
                </a:lnTo>
                <a:lnTo>
                  <a:pt x="59151" y="7933"/>
                </a:lnTo>
                <a:lnTo>
                  <a:pt x="64041" y="9257"/>
                </a:lnTo>
                <a:lnTo>
                  <a:pt x="68887" y="10933"/>
                </a:lnTo>
                <a:lnTo>
                  <a:pt x="74500" y="12050"/>
                </a:lnTo>
                <a:lnTo>
                  <a:pt x="80623" y="12795"/>
                </a:lnTo>
                <a:lnTo>
                  <a:pt x="87086" y="13292"/>
                </a:lnTo>
                <a:lnTo>
                  <a:pt x="92983" y="13623"/>
                </a:lnTo>
                <a:lnTo>
                  <a:pt x="103768" y="13991"/>
                </a:lnTo>
                <a:lnTo>
                  <a:pt x="136226" y="14246"/>
                </a:lnTo>
                <a:lnTo>
                  <a:pt x="238546" y="14285"/>
                </a:lnTo>
                <a:lnTo>
                  <a:pt x="247931" y="13491"/>
                </a:lnTo>
                <a:lnTo>
                  <a:pt x="257362" y="12168"/>
                </a:lnTo>
                <a:lnTo>
                  <a:pt x="266825" y="10493"/>
                </a:lnTo>
                <a:lnTo>
                  <a:pt x="276308" y="9376"/>
                </a:lnTo>
                <a:lnTo>
                  <a:pt x="285805" y="8631"/>
                </a:lnTo>
                <a:lnTo>
                  <a:pt x="295312" y="8134"/>
                </a:lnTo>
                <a:lnTo>
                  <a:pt x="312225" y="7583"/>
                </a:lnTo>
                <a:lnTo>
                  <a:pt x="342485" y="7228"/>
                </a:lnTo>
                <a:lnTo>
                  <a:pt x="391877" y="7149"/>
                </a:lnTo>
                <a:lnTo>
                  <a:pt x="399364" y="6353"/>
                </a:lnTo>
                <a:lnTo>
                  <a:pt x="406737" y="5028"/>
                </a:lnTo>
                <a:lnTo>
                  <a:pt x="414033" y="3351"/>
                </a:lnTo>
                <a:lnTo>
                  <a:pt x="421278" y="2233"/>
                </a:lnTo>
                <a:lnTo>
                  <a:pt x="428490" y="1488"/>
                </a:lnTo>
                <a:lnTo>
                  <a:pt x="441265" y="660"/>
                </a:lnTo>
                <a:lnTo>
                  <a:pt x="449589" y="292"/>
                </a:lnTo>
                <a:lnTo>
                  <a:pt x="468834" y="23"/>
                </a:lnTo>
                <a:lnTo>
                  <a:pt x="470512" y="808"/>
                </a:lnTo>
                <a:lnTo>
                  <a:pt x="472425" y="2126"/>
                </a:lnTo>
                <a:lnTo>
                  <a:pt x="477405" y="6151"/>
                </a:lnTo>
                <a:lnTo>
                  <a:pt x="477021" y="6481"/>
                </a:lnTo>
                <a:lnTo>
                  <a:pt x="474476" y="6848"/>
                </a:lnTo>
                <a:lnTo>
                  <a:pt x="473481" y="7739"/>
                </a:lnTo>
                <a:lnTo>
                  <a:pt x="472816" y="9127"/>
                </a:lnTo>
                <a:lnTo>
                  <a:pt x="471488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4536284" y="3064678"/>
            <a:ext cx="42835" cy="49894"/>
          </a:xfrm>
          <a:custGeom>
            <a:avLst/>
            <a:gdLst/>
            <a:ahLst/>
            <a:cxnLst/>
            <a:rect l="0" t="0" r="0" b="0"/>
            <a:pathLst>
              <a:path w="42835" h="49894">
                <a:moveTo>
                  <a:pt x="35716" y="7134"/>
                </a:moveTo>
                <a:lnTo>
                  <a:pt x="35716" y="3018"/>
                </a:lnTo>
                <a:lnTo>
                  <a:pt x="35716" y="6927"/>
                </a:lnTo>
                <a:lnTo>
                  <a:pt x="36510" y="6996"/>
                </a:lnTo>
                <a:lnTo>
                  <a:pt x="37832" y="7042"/>
                </a:lnTo>
                <a:lnTo>
                  <a:pt x="41866" y="7116"/>
                </a:lnTo>
                <a:lnTo>
                  <a:pt x="42197" y="7916"/>
                </a:lnTo>
                <a:lnTo>
                  <a:pt x="42418" y="9243"/>
                </a:lnTo>
                <a:lnTo>
                  <a:pt x="42834" y="13983"/>
                </a:lnTo>
                <a:lnTo>
                  <a:pt x="42048" y="14081"/>
                </a:lnTo>
                <a:lnTo>
                  <a:pt x="40731" y="14147"/>
                </a:lnTo>
                <a:lnTo>
                  <a:pt x="39059" y="14191"/>
                </a:lnTo>
                <a:lnTo>
                  <a:pt x="37945" y="15013"/>
                </a:lnTo>
                <a:lnTo>
                  <a:pt x="37201" y="16356"/>
                </a:lnTo>
                <a:lnTo>
                  <a:pt x="36009" y="20421"/>
                </a:lnTo>
                <a:lnTo>
                  <a:pt x="35117" y="21548"/>
                </a:lnTo>
                <a:lnTo>
                  <a:pt x="33730" y="23093"/>
                </a:lnTo>
                <a:lnTo>
                  <a:pt x="32010" y="24917"/>
                </a:lnTo>
                <a:lnTo>
                  <a:pt x="30070" y="26133"/>
                </a:lnTo>
                <a:lnTo>
                  <a:pt x="27983" y="26944"/>
                </a:lnTo>
                <a:lnTo>
                  <a:pt x="22723" y="28245"/>
                </a:lnTo>
                <a:lnTo>
                  <a:pt x="21498" y="28352"/>
                </a:lnTo>
                <a:lnTo>
                  <a:pt x="19887" y="28423"/>
                </a:lnTo>
                <a:lnTo>
                  <a:pt x="15981" y="28502"/>
                </a:lnTo>
                <a:lnTo>
                  <a:pt x="4669" y="28557"/>
                </a:lnTo>
                <a:lnTo>
                  <a:pt x="3112" y="27766"/>
                </a:lnTo>
                <a:lnTo>
                  <a:pt x="2073" y="26445"/>
                </a:lnTo>
                <a:lnTo>
                  <a:pt x="407" y="22414"/>
                </a:lnTo>
                <a:lnTo>
                  <a:pt x="270" y="21289"/>
                </a:lnTo>
                <a:lnTo>
                  <a:pt x="179" y="19746"/>
                </a:lnTo>
                <a:lnTo>
                  <a:pt x="8" y="14598"/>
                </a:lnTo>
                <a:lnTo>
                  <a:pt x="0" y="10580"/>
                </a:lnTo>
                <a:lnTo>
                  <a:pt x="793" y="8638"/>
                </a:lnTo>
                <a:lnTo>
                  <a:pt x="2115" y="6549"/>
                </a:lnTo>
                <a:lnTo>
                  <a:pt x="6148" y="1286"/>
                </a:lnTo>
                <a:lnTo>
                  <a:pt x="7273" y="854"/>
                </a:lnTo>
                <a:lnTo>
                  <a:pt x="8816" y="566"/>
                </a:lnTo>
                <a:lnTo>
                  <a:pt x="10639" y="374"/>
                </a:lnTo>
                <a:lnTo>
                  <a:pt x="12648" y="246"/>
                </a:lnTo>
                <a:lnTo>
                  <a:pt x="14781" y="161"/>
                </a:lnTo>
                <a:lnTo>
                  <a:pt x="19268" y="66"/>
                </a:lnTo>
                <a:lnTo>
                  <a:pt x="27190" y="0"/>
                </a:lnTo>
                <a:lnTo>
                  <a:pt x="27650" y="791"/>
                </a:lnTo>
                <a:lnTo>
                  <a:pt x="27957" y="2111"/>
                </a:lnTo>
                <a:lnTo>
                  <a:pt x="28162" y="3786"/>
                </a:lnTo>
                <a:lnTo>
                  <a:pt x="29092" y="4902"/>
                </a:lnTo>
                <a:lnTo>
                  <a:pt x="30507" y="5646"/>
                </a:lnTo>
                <a:lnTo>
                  <a:pt x="32243" y="6142"/>
                </a:lnTo>
                <a:lnTo>
                  <a:pt x="33400" y="7266"/>
                </a:lnTo>
                <a:lnTo>
                  <a:pt x="34172" y="8810"/>
                </a:lnTo>
                <a:lnTo>
                  <a:pt x="34686" y="10633"/>
                </a:lnTo>
                <a:lnTo>
                  <a:pt x="35029" y="12641"/>
                </a:lnTo>
                <a:lnTo>
                  <a:pt x="35258" y="14774"/>
                </a:lnTo>
                <a:lnTo>
                  <a:pt x="35411" y="16990"/>
                </a:lnTo>
                <a:lnTo>
                  <a:pt x="35512" y="19261"/>
                </a:lnTo>
                <a:lnTo>
                  <a:pt x="35688" y="27183"/>
                </a:lnTo>
                <a:lnTo>
                  <a:pt x="34904" y="29231"/>
                </a:lnTo>
                <a:lnTo>
                  <a:pt x="33587" y="32184"/>
                </a:lnTo>
                <a:lnTo>
                  <a:pt x="31915" y="35741"/>
                </a:lnTo>
                <a:lnTo>
                  <a:pt x="30007" y="38111"/>
                </a:lnTo>
                <a:lnTo>
                  <a:pt x="27941" y="39692"/>
                </a:lnTo>
                <a:lnTo>
                  <a:pt x="25770" y="40746"/>
                </a:lnTo>
                <a:lnTo>
                  <a:pt x="24323" y="42242"/>
                </a:lnTo>
                <a:lnTo>
                  <a:pt x="23358" y="44033"/>
                </a:lnTo>
                <a:lnTo>
                  <a:pt x="22715" y="46021"/>
                </a:lnTo>
                <a:lnTo>
                  <a:pt x="21492" y="47346"/>
                </a:lnTo>
                <a:lnTo>
                  <a:pt x="19883" y="48230"/>
                </a:lnTo>
                <a:lnTo>
                  <a:pt x="14612" y="49893"/>
                </a:lnTo>
                <a:lnTo>
                  <a:pt x="13709" y="49134"/>
                </a:lnTo>
                <a:lnTo>
                  <a:pt x="12313" y="47834"/>
                </a:lnTo>
                <a:lnTo>
                  <a:pt x="8162" y="43837"/>
                </a:lnTo>
                <a:lnTo>
                  <a:pt x="7821" y="42715"/>
                </a:lnTo>
                <a:lnTo>
                  <a:pt x="7595" y="41173"/>
                </a:lnTo>
                <a:lnTo>
                  <a:pt x="7230" y="36788"/>
                </a:lnTo>
                <a:lnTo>
                  <a:pt x="7181" y="34072"/>
                </a:lnTo>
                <a:lnTo>
                  <a:pt x="7167" y="32237"/>
                </a:lnTo>
                <a:lnTo>
                  <a:pt x="7952" y="30219"/>
                </a:lnTo>
                <a:lnTo>
                  <a:pt x="9269" y="28080"/>
                </a:lnTo>
                <a:lnTo>
                  <a:pt x="10941" y="25861"/>
                </a:lnTo>
                <a:lnTo>
                  <a:pt x="12849" y="23587"/>
                </a:lnTo>
                <a:lnTo>
                  <a:pt x="14915" y="21278"/>
                </a:lnTo>
                <a:lnTo>
                  <a:pt x="20142" y="15661"/>
                </a:lnTo>
                <a:lnTo>
                  <a:pt x="21364" y="15199"/>
                </a:lnTo>
                <a:lnTo>
                  <a:pt x="22973" y="14892"/>
                </a:lnTo>
                <a:lnTo>
                  <a:pt x="28244" y="14314"/>
                </a:lnTo>
                <a:lnTo>
                  <a:pt x="29147" y="13508"/>
                </a:lnTo>
                <a:lnTo>
                  <a:pt x="35413" y="7429"/>
                </a:lnTo>
                <a:lnTo>
                  <a:pt x="35514" y="8125"/>
                </a:lnTo>
                <a:lnTo>
                  <a:pt x="35581" y="9382"/>
                </a:lnTo>
                <a:lnTo>
                  <a:pt x="35716" y="1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4693446" y="2671791"/>
            <a:ext cx="28571" cy="35691"/>
          </a:xfrm>
          <a:custGeom>
            <a:avLst/>
            <a:gdLst/>
            <a:ahLst/>
            <a:cxnLst/>
            <a:rect l="0" t="0" r="0" b="0"/>
            <a:pathLst>
              <a:path w="28571" h="35691">
                <a:moveTo>
                  <a:pt x="7141" y="14259"/>
                </a:moveTo>
                <a:lnTo>
                  <a:pt x="7141" y="21108"/>
                </a:lnTo>
                <a:lnTo>
                  <a:pt x="7935" y="21206"/>
                </a:lnTo>
                <a:lnTo>
                  <a:pt x="9258" y="21271"/>
                </a:lnTo>
                <a:lnTo>
                  <a:pt x="10933" y="21315"/>
                </a:lnTo>
                <a:lnTo>
                  <a:pt x="12051" y="22138"/>
                </a:lnTo>
                <a:lnTo>
                  <a:pt x="12795" y="23480"/>
                </a:lnTo>
                <a:lnTo>
                  <a:pt x="13991" y="27545"/>
                </a:lnTo>
                <a:lnTo>
                  <a:pt x="14089" y="28673"/>
                </a:lnTo>
                <a:lnTo>
                  <a:pt x="14154" y="30218"/>
                </a:lnTo>
                <a:lnTo>
                  <a:pt x="14282" y="35595"/>
                </a:lnTo>
                <a:lnTo>
                  <a:pt x="13489" y="35627"/>
                </a:lnTo>
                <a:lnTo>
                  <a:pt x="7435" y="35687"/>
                </a:lnTo>
                <a:lnTo>
                  <a:pt x="1016" y="35690"/>
                </a:lnTo>
                <a:lnTo>
                  <a:pt x="677" y="34896"/>
                </a:lnTo>
                <a:lnTo>
                  <a:pt x="450" y="33573"/>
                </a:lnTo>
                <a:lnTo>
                  <a:pt x="299" y="31898"/>
                </a:lnTo>
                <a:lnTo>
                  <a:pt x="199" y="29986"/>
                </a:lnTo>
                <a:lnTo>
                  <a:pt x="24" y="22690"/>
                </a:lnTo>
                <a:lnTo>
                  <a:pt x="0" y="15364"/>
                </a:lnTo>
                <a:lnTo>
                  <a:pt x="793" y="14202"/>
                </a:lnTo>
                <a:lnTo>
                  <a:pt x="2115" y="12633"/>
                </a:lnTo>
                <a:lnTo>
                  <a:pt x="6148" y="8205"/>
                </a:lnTo>
                <a:lnTo>
                  <a:pt x="7273" y="7842"/>
                </a:lnTo>
                <a:lnTo>
                  <a:pt x="8816" y="7599"/>
                </a:lnTo>
                <a:lnTo>
                  <a:pt x="13205" y="7210"/>
                </a:lnTo>
                <a:lnTo>
                  <a:pt x="15921" y="7157"/>
                </a:lnTo>
                <a:lnTo>
                  <a:pt x="27484" y="7116"/>
                </a:lnTo>
                <a:lnTo>
                  <a:pt x="27847" y="7909"/>
                </a:lnTo>
                <a:lnTo>
                  <a:pt x="28089" y="9232"/>
                </a:lnTo>
                <a:lnTo>
                  <a:pt x="28477" y="13266"/>
                </a:lnTo>
                <a:lnTo>
                  <a:pt x="28509" y="14390"/>
                </a:lnTo>
                <a:lnTo>
                  <a:pt x="28570" y="24875"/>
                </a:lnTo>
                <a:lnTo>
                  <a:pt x="27777" y="26098"/>
                </a:lnTo>
                <a:lnTo>
                  <a:pt x="26455" y="26914"/>
                </a:lnTo>
                <a:lnTo>
                  <a:pt x="24779" y="27458"/>
                </a:lnTo>
                <a:lnTo>
                  <a:pt x="23662" y="28615"/>
                </a:lnTo>
                <a:lnTo>
                  <a:pt x="22918" y="30179"/>
                </a:lnTo>
                <a:lnTo>
                  <a:pt x="22421" y="32016"/>
                </a:lnTo>
                <a:lnTo>
                  <a:pt x="21296" y="33241"/>
                </a:lnTo>
                <a:lnTo>
                  <a:pt x="19753" y="34057"/>
                </a:lnTo>
                <a:lnTo>
                  <a:pt x="14605" y="35594"/>
                </a:lnTo>
                <a:lnTo>
                  <a:pt x="13705" y="35626"/>
                </a:lnTo>
                <a:lnTo>
                  <a:pt x="10587" y="35661"/>
                </a:lnTo>
                <a:lnTo>
                  <a:pt x="9439" y="34877"/>
                </a:lnTo>
                <a:lnTo>
                  <a:pt x="8673" y="33560"/>
                </a:lnTo>
                <a:lnTo>
                  <a:pt x="8162" y="31889"/>
                </a:lnTo>
                <a:lnTo>
                  <a:pt x="7028" y="30775"/>
                </a:lnTo>
                <a:lnTo>
                  <a:pt x="5478" y="30032"/>
                </a:lnTo>
                <a:lnTo>
                  <a:pt x="3652" y="29536"/>
                </a:lnTo>
                <a:lnTo>
                  <a:pt x="2433" y="28413"/>
                </a:lnTo>
                <a:lnTo>
                  <a:pt x="1622" y="26870"/>
                </a:lnTo>
                <a:lnTo>
                  <a:pt x="318" y="22482"/>
                </a:lnTo>
                <a:lnTo>
                  <a:pt x="211" y="21329"/>
                </a:lnTo>
                <a:lnTo>
                  <a:pt x="140" y="19766"/>
                </a:lnTo>
                <a:lnTo>
                  <a:pt x="60" y="15912"/>
                </a:lnTo>
                <a:lnTo>
                  <a:pt x="26" y="11554"/>
                </a:lnTo>
                <a:lnTo>
                  <a:pt x="810" y="10074"/>
                </a:lnTo>
                <a:lnTo>
                  <a:pt x="2126" y="9088"/>
                </a:lnTo>
                <a:lnTo>
                  <a:pt x="3798" y="8430"/>
                </a:lnTo>
                <a:lnTo>
                  <a:pt x="4912" y="7198"/>
                </a:lnTo>
                <a:lnTo>
                  <a:pt x="5655" y="5583"/>
                </a:lnTo>
                <a:lnTo>
                  <a:pt x="6151" y="3712"/>
                </a:lnTo>
                <a:lnTo>
                  <a:pt x="7274" y="2465"/>
                </a:lnTo>
                <a:lnTo>
                  <a:pt x="8818" y="1634"/>
                </a:lnTo>
                <a:lnTo>
                  <a:pt x="10640" y="1080"/>
                </a:lnTo>
                <a:lnTo>
                  <a:pt x="12649" y="710"/>
                </a:lnTo>
                <a:lnTo>
                  <a:pt x="14782" y="464"/>
                </a:lnTo>
                <a:lnTo>
                  <a:pt x="20116" y="68"/>
                </a:lnTo>
                <a:lnTo>
                  <a:pt x="22962" y="14"/>
                </a:lnTo>
                <a:lnTo>
                  <a:pt x="24832" y="0"/>
                </a:lnTo>
                <a:lnTo>
                  <a:pt x="26079" y="784"/>
                </a:lnTo>
                <a:lnTo>
                  <a:pt x="26910" y="2101"/>
                </a:lnTo>
                <a:lnTo>
                  <a:pt x="28475" y="6821"/>
                </a:lnTo>
                <a:lnTo>
                  <a:pt x="28507" y="7713"/>
                </a:lnTo>
                <a:lnTo>
                  <a:pt x="28566" y="14373"/>
                </a:lnTo>
                <a:lnTo>
                  <a:pt x="28570" y="17749"/>
                </a:lnTo>
                <a:lnTo>
                  <a:pt x="27777" y="18967"/>
                </a:lnTo>
                <a:lnTo>
                  <a:pt x="26455" y="19779"/>
                </a:lnTo>
                <a:lnTo>
                  <a:pt x="22421" y="21082"/>
                </a:lnTo>
                <a:lnTo>
                  <a:pt x="21296" y="21188"/>
                </a:lnTo>
                <a:lnTo>
                  <a:pt x="19753" y="21260"/>
                </a:lnTo>
                <a:lnTo>
                  <a:pt x="14285" y="21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4814887" y="2278858"/>
            <a:ext cx="35719" cy="35691"/>
          </a:xfrm>
          <a:custGeom>
            <a:avLst/>
            <a:gdLst/>
            <a:ahLst/>
            <a:cxnLst/>
            <a:rect l="0" t="0" r="0" b="0"/>
            <a:pathLst>
              <a:path w="35719" h="35691">
                <a:moveTo>
                  <a:pt x="14288" y="21429"/>
                </a:moveTo>
                <a:lnTo>
                  <a:pt x="14288" y="27580"/>
                </a:lnTo>
                <a:lnTo>
                  <a:pt x="13494" y="27911"/>
                </a:lnTo>
                <a:lnTo>
                  <a:pt x="12171" y="28131"/>
                </a:lnTo>
                <a:lnTo>
                  <a:pt x="10495" y="28279"/>
                </a:lnTo>
                <a:lnTo>
                  <a:pt x="9378" y="29170"/>
                </a:lnTo>
                <a:lnTo>
                  <a:pt x="8633" y="30559"/>
                </a:lnTo>
                <a:lnTo>
                  <a:pt x="7438" y="34698"/>
                </a:lnTo>
                <a:lnTo>
                  <a:pt x="6546" y="35037"/>
                </a:lnTo>
                <a:lnTo>
                  <a:pt x="5158" y="35264"/>
                </a:lnTo>
                <a:lnTo>
                  <a:pt x="302" y="35690"/>
                </a:lnTo>
                <a:lnTo>
                  <a:pt x="202" y="34905"/>
                </a:lnTo>
                <a:lnTo>
                  <a:pt x="134" y="33588"/>
                </a:lnTo>
                <a:lnTo>
                  <a:pt x="27" y="29564"/>
                </a:lnTo>
                <a:lnTo>
                  <a:pt x="0" y="10882"/>
                </a:lnTo>
                <a:lnTo>
                  <a:pt x="794" y="9635"/>
                </a:lnTo>
                <a:lnTo>
                  <a:pt x="2117" y="8804"/>
                </a:lnTo>
                <a:lnTo>
                  <a:pt x="3792" y="8250"/>
                </a:lnTo>
                <a:lnTo>
                  <a:pt x="4910" y="7086"/>
                </a:lnTo>
                <a:lnTo>
                  <a:pt x="5654" y="5518"/>
                </a:lnTo>
                <a:lnTo>
                  <a:pt x="6151" y="3678"/>
                </a:lnTo>
                <a:lnTo>
                  <a:pt x="7276" y="2451"/>
                </a:lnTo>
                <a:lnTo>
                  <a:pt x="8819" y="1633"/>
                </a:lnTo>
                <a:lnTo>
                  <a:pt x="13207" y="321"/>
                </a:lnTo>
                <a:lnTo>
                  <a:pt x="14361" y="213"/>
                </a:lnTo>
                <a:lnTo>
                  <a:pt x="15924" y="141"/>
                </a:lnTo>
                <a:lnTo>
                  <a:pt x="20343" y="26"/>
                </a:lnTo>
                <a:lnTo>
                  <a:pt x="31279" y="0"/>
                </a:lnTo>
                <a:lnTo>
                  <a:pt x="32759" y="793"/>
                </a:lnTo>
                <a:lnTo>
                  <a:pt x="33746" y="2115"/>
                </a:lnTo>
                <a:lnTo>
                  <a:pt x="35329" y="6149"/>
                </a:lnTo>
                <a:lnTo>
                  <a:pt x="35459" y="7273"/>
                </a:lnTo>
                <a:lnTo>
                  <a:pt x="35546" y="8817"/>
                </a:lnTo>
                <a:lnTo>
                  <a:pt x="35685" y="13205"/>
                </a:lnTo>
                <a:lnTo>
                  <a:pt x="35718" y="27484"/>
                </a:lnTo>
                <a:lnTo>
                  <a:pt x="34925" y="27847"/>
                </a:lnTo>
                <a:lnTo>
                  <a:pt x="33602" y="28089"/>
                </a:lnTo>
                <a:lnTo>
                  <a:pt x="31926" y="28250"/>
                </a:lnTo>
                <a:lnTo>
                  <a:pt x="30016" y="28358"/>
                </a:lnTo>
                <a:lnTo>
                  <a:pt x="22718" y="28544"/>
                </a:lnTo>
                <a:lnTo>
                  <a:pt x="15394" y="28570"/>
                </a:lnTo>
                <a:lnTo>
                  <a:pt x="14231" y="27777"/>
                </a:lnTo>
                <a:lnTo>
                  <a:pt x="12662" y="26455"/>
                </a:lnTo>
                <a:lnTo>
                  <a:pt x="8234" y="22422"/>
                </a:lnTo>
                <a:lnTo>
                  <a:pt x="7870" y="21297"/>
                </a:lnTo>
                <a:lnTo>
                  <a:pt x="7628" y="19754"/>
                </a:lnTo>
                <a:lnTo>
                  <a:pt x="7239" y="15365"/>
                </a:lnTo>
                <a:lnTo>
                  <a:pt x="8001" y="14212"/>
                </a:lnTo>
                <a:lnTo>
                  <a:pt x="9303" y="12649"/>
                </a:lnTo>
                <a:lnTo>
                  <a:pt x="13996" y="7464"/>
                </a:lnTo>
                <a:lnTo>
                  <a:pt x="14887" y="7356"/>
                </a:lnTo>
                <a:lnTo>
                  <a:pt x="16275" y="7285"/>
                </a:lnTo>
                <a:lnTo>
                  <a:pt x="21130" y="7150"/>
                </a:lnTo>
                <a:lnTo>
                  <a:pt x="25135" y="7144"/>
                </a:lnTo>
                <a:lnTo>
                  <a:pt x="26281" y="7937"/>
                </a:lnTo>
                <a:lnTo>
                  <a:pt x="27046" y="9259"/>
                </a:lnTo>
                <a:lnTo>
                  <a:pt x="27556" y="10935"/>
                </a:lnTo>
                <a:lnTo>
                  <a:pt x="27102" y="12051"/>
                </a:lnTo>
                <a:lnTo>
                  <a:pt x="26005" y="12796"/>
                </a:lnTo>
                <a:lnTo>
                  <a:pt x="24481" y="13292"/>
                </a:lnTo>
                <a:lnTo>
                  <a:pt x="23464" y="14417"/>
                </a:lnTo>
                <a:lnTo>
                  <a:pt x="22787" y="15961"/>
                </a:lnTo>
                <a:lnTo>
                  <a:pt x="22335" y="17783"/>
                </a:lnTo>
                <a:lnTo>
                  <a:pt x="22034" y="19792"/>
                </a:lnTo>
                <a:lnTo>
                  <a:pt x="21833" y="21925"/>
                </a:lnTo>
                <a:lnTo>
                  <a:pt x="21699" y="24141"/>
                </a:lnTo>
                <a:lnTo>
                  <a:pt x="20816" y="25618"/>
                </a:lnTo>
                <a:lnTo>
                  <a:pt x="19434" y="26603"/>
                </a:lnTo>
                <a:lnTo>
                  <a:pt x="14288" y="2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4943772" y="1900246"/>
            <a:ext cx="36037" cy="35615"/>
          </a:xfrm>
          <a:custGeom>
            <a:avLst/>
            <a:gdLst/>
            <a:ahLst/>
            <a:cxnLst/>
            <a:rect l="0" t="0" r="0" b="0"/>
            <a:pathLst>
              <a:path w="36037" h="35615">
                <a:moveTo>
                  <a:pt x="35421" y="14279"/>
                </a:moveTo>
                <a:lnTo>
                  <a:pt x="35421" y="20429"/>
                </a:lnTo>
                <a:lnTo>
                  <a:pt x="34628" y="20760"/>
                </a:lnTo>
                <a:lnTo>
                  <a:pt x="33305" y="20981"/>
                </a:lnTo>
                <a:lnTo>
                  <a:pt x="31629" y="21128"/>
                </a:lnTo>
                <a:lnTo>
                  <a:pt x="30511" y="22020"/>
                </a:lnTo>
                <a:lnTo>
                  <a:pt x="29767" y="23408"/>
                </a:lnTo>
                <a:lnTo>
                  <a:pt x="29270" y="25127"/>
                </a:lnTo>
                <a:lnTo>
                  <a:pt x="28146" y="26274"/>
                </a:lnTo>
                <a:lnTo>
                  <a:pt x="26602" y="27038"/>
                </a:lnTo>
                <a:lnTo>
                  <a:pt x="22214" y="28264"/>
                </a:lnTo>
                <a:lnTo>
                  <a:pt x="21060" y="28365"/>
                </a:lnTo>
                <a:lnTo>
                  <a:pt x="19497" y="28432"/>
                </a:lnTo>
                <a:lnTo>
                  <a:pt x="15078" y="28540"/>
                </a:lnTo>
                <a:lnTo>
                  <a:pt x="14715" y="27755"/>
                </a:lnTo>
                <a:lnTo>
                  <a:pt x="14474" y="26438"/>
                </a:lnTo>
                <a:lnTo>
                  <a:pt x="14085" y="22413"/>
                </a:lnTo>
                <a:lnTo>
                  <a:pt x="14054" y="21289"/>
                </a:lnTo>
                <a:lnTo>
                  <a:pt x="13993" y="10806"/>
                </a:lnTo>
                <a:lnTo>
                  <a:pt x="14785" y="9582"/>
                </a:lnTo>
                <a:lnTo>
                  <a:pt x="16108" y="8767"/>
                </a:lnTo>
                <a:lnTo>
                  <a:pt x="17783" y="8223"/>
                </a:lnTo>
                <a:lnTo>
                  <a:pt x="18900" y="7066"/>
                </a:lnTo>
                <a:lnTo>
                  <a:pt x="19645" y="5502"/>
                </a:lnTo>
                <a:lnTo>
                  <a:pt x="20840" y="1079"/>
                </a:lnTo>
                <a:lnTo>
                  <a:pt x="21731" y="717"/>
                </a:lnTo>
                <a:lnTo>
                  <a:pt x="23120" y="475"/>
                </a:lnTo>
                <a:lnTo>
                  <a:pt x="27259" y="87"/>
                </a:lnTo>
                <a:lnTo>
                  <a:pt x="28392" y="55"/>
                </a:lnTo>
                <a:lnTo>
                  <a:pt x="34339" y="0"/>
                </a:lnTo>
                <a:lnTo>
                  <a:pt x="34700" y="790"/>
                </a:lnTo>
                <a:lnTo>
                  <a:pt x="34940" y="2111"/>
                </a:lnTo>
                <a:lnTo>
                  <a:pt x="35101" y="3786"/>
                </a:lnTo>
                <a:lnTo>
                  <a:pt x="35208" y="5696"/>
                </a:lnTo>
                <a:lnTo>
                  <a:pt x="35326" y="9935"/>
                </a:lnTo>
                <a:lnTo>
                  <a:pt x="34564" y="12176"/>
                </a:lnTo>
                <a:lnTo>
                  <a:pt x="33262" y="14465"/>
                </a:lnTo>
                <a:lnTo>
                  <a:pt x="29262" y="20048"/>
                </a:lnTo>
                <a:lnTo>
                  <a:pt x="28140" y="21300"/>
                </a:lnTo>
                <a:lnTo>
                  <a:pt x="22214" y="27453"/>
                </a:lnTo>
                <a:lnTo>
                  <a:pt x="17661" y="32028"/>
                </a:lnTo>
                <a:lnTo>
                  <a:pt x="15644" y="33256"/>
                </a:lnTo>
                <a:lnTo>
                  <a:pt x="13505" y="34074"/>
                </a:lnTo>
                <a:lnTo>
                  <a:pt x="7236" y="35614"/>
                </a:lnTo>
                <a:lnTo>
                  <a:pt x="7106" y="34852"/>
                </a:lnTo>
                <a:lnTo>
                  <a:pt x="7020" y="33551"/>
                </a:lnTo>
                <a:lnTo>
                  <a:pt x="6962" y="31889"/>
                </a:lnTo>
                <a:lnTo>
                  <a:pt x="6129" y="29988"/>
                </a:lnTo>
                <a:lnTo>
                  <a:pt x="4781" y="27926"/>
                </a:lnTo>
                <a:lnTo>
                  <a:pt x="706" y="22707"/>
                </a:lnTo>
                <a:lnTo>
                  <a:pt x="371" y="21485"/>
                </a:lnTo>
                <a:lnTo>
                  <a:pt x="149" y="19877"/>
                </a:lnTo>
                <a:lnTo>
                  <a:pt x="0" y="18011"/>
                </a:lnTo>
                <a:lnTo>
                  <a:pt x="694" y="16767"/>
                </a:lnTo>
                <a:lnTo>
                  <a:pt x="1952" y="15937"/>
                </a:lnTo>
                <a:lnTo>
                  <a:pt x="3583" y="15384"/>
                </a:lnTo>
                <a:lnTo>
                  <a:pt x="4670" y="14222"/>
                </a:lnTo>
                <a:lnTo>
                  <a:pt x="5396" y="12653"/>
                </a:lnTo>
                <a:lnTo>
                  <a:pt x="5880" y="10814"/>
                </a:lnTo>
                <a:lnTo>
                  <a:pt x="6202" y="8794"/>
                </a:lnTo>
                <a:lnTo>
                  <a:pt x="6417" y="6653"/>
                </a:lnTo>
                <a:lnTo>
                  <a:pt x="6560" y="4433"/>
                </a:lnTo>
                <a:lnTo>
                  <a:pt x="7449" y="2952"/>
                </a:lnTo>
                <a:lnTo>
                  <a:pt x="8836" y="1965"/>
                </a:lnTo>
                <a:lnTo>
                  <a:pt x="10554" y="1307"/>
                </a:lnTo>
                <a:lnTo>
                  <a:pt x="12493" y="868"/>
                </a:lnTo>
                <a:lnTo>
                  <a:pt x="14579" y="576"/>
                </a:lnTo>
                <a:lnTo>
                  <a:pt x="20750" y="25"/>
                </a:lnTo>
                <a:lnTo>
                  <a:pt x="24813" y="1"/>
                </a:lnTo>
                <a:lnTo>
                  <a:pt x="25968" y="792"/>
                </a:lnTo>
                <a:lnTo>
                  <a:pt x="26737" y="2112"/>
                </a:lnTo>
                <a:lnTo>
                  <a:pt x="27974" y="6143"/>
                </a:lnTo>
                <a:lnTo>
                  <a:pt x="28075" y="7267"/>
                </a:lnTo>
                <a:lnTo>
                  <a:pt x="28142" y="8811"/>
                </a:lnTo>
                <a:lnTo>
                  <a:pt x="28187" y="10633"/>
                </a:lnTo>
                <a:lnTo>
                  <a:pt x="29011" y="11848"/>
                </a:lnTo>
                <a:lnTo>
                  <a:pt x="30354" y="12658"/>
                </a:lnTo>
                <a:lnTo>
                  <a:pt x="32044" y="13198"/>
                </a:lnTo>
                <a:lnTo>
                  <a:pt x="33963" y="13558"/>
                </a:lnTo>
                <a:lnTo>
                  <a:pt x="36036" y="13798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4414865" y="3471862"/>
            <a:ext cx="28546" cy="35622"/>
          </a:xfrm>
          <a:custGeom>
            <a:avLst/>
            <a:gdLst/>
            <a:ahLst/>
            <a:cxnLst/>
            <a:rect l="0" t="0" r="0" b="0"/>
            <a:pathLst>
              <a:path w="28546" h="35622">
                <a:moveTo>
                  <a:pt x="21403" y="0"/>
                </a:moveTo>
                <a:lnTo>
                  <a:pt x="27554" y="6151"/>
                </a:lnTo>
                <a:lnTo>
                  <a:pt x="27885" y="7276"/>
                </a:lnTo>
                <a:lnTo>
                  <a:pt x="28106" y="8819"/>
                </a:lnTo>
                <a:lnTo>
                  <a:pt x="28460" y="13207"/>
                </a:lnTo>
                <a:lnTo>
                  <a:pt x="28508" y="15924"/>
                </a:lnTo>
                <a:lnTo>
                  <a:pt x="28545" y="27260"/>
                </a:lnTo>
                <a:lnTo>
                  <a:pt x="27752" y="28492"/>
                </a:lnTo>
                <a:lnTo>
                  <a:pt x="26429" y="30107"/>
                </a:lnTo>
                <a:lnTo>
                  <a:pt x="24754" y="31978"/>
                </a:lnTo>
                <a:lnTo>
                  <a:pt x="22843" y="33225"/>
                </a:lnTo>
                <a:lnTo>
                  <a:pt x="20776" y="34056"/>
                </a:lnTo>
                <a:lnTo>
                  <a:pt x="14641" y="35621"/>
                </a:lnTo>
                <a:lnTo>
                  <a:pt x="13720" y="34860"/>
                </a:lnTo>
                <a:lnTo>
                  <a:pt x="12312" y="33559"/>
                </a:lnTo>
                <a:lnTo>
                  <a:pt x="8142" y="29559"/>
                </a:lnTo>
                <a:lnTo>
                  <a:pt x="7006" y="29231"/>
                </a:lnTo>
                <a:lnTo>
                  <a:pt x="5455" y="29013"/>
                </a:lnTo>
                <a:lnTo>
                  <a:pt x="3628" y="28867"/>
                </a:lnTo>
                <a:lnTo>
                  <a:pt x="2409" y="27976"/>
                </a:lnTo>
                <a:lnTo>
                  <a:pt x="1597" y="26588"/>
                </a:lnTo>
                <a:lnTo>
                  <a:pt x="1055" y="24869"/>
                </a:lnTo>
                <a:lnTo>
                  <a:pt x="694" y="22930"/>
                </a:lnTo>
                <a:lnTo>
                  <a:pt x="453" y="20843"/>
                </a:lnTo>
                <a:lnTo>
                  <a:pt x="67" y="15582"/>
                </a:lnTo>
                <a:lnTo>
                  <a:pt x="14" y="12747"/>
                </a:lnTo>
                <a:lnTo>
                  <a:pt x="0" y="10879"/>
                </a:lnTo>
                <a:lnTo>
                  <a:pt x="785" y="8840"/>
                </a:lnTo>
                <a:lnTo>
                  <a:pt x="2101" y="6687"/>
                </a:lnTo>
                <a:lnTo>
                  <a:pt x="6822" y="391"/>
                </a:lnTo>
                <a:lnTo>
                  <a:pt x="7714" y="261"/>
                </a:lnTo>
                <a:lnTo>
                  <a:pt x="9102" y="174"/>
                </a:lnTo>
                <a:lnTo>
                  <a:pt x="13241" y="34"/>
                </a:lnTo>
                <a:lnTo>
                  <a:pt x="28452" y="0"/>
                </a:lnTo>
                <a:lnTo>
                  <a:pt x="28483" y="794"/>
                </a:lnTo>
                <a:lnTo>
                  <a:pt x="28539" y="6151"/>
                </a:lnTo>
                <a:lnTo>
                  <a:pt x="27748" y="6482"/>
                </a:lnTo>
                <a:lnTo>
                  <a:pt x="26427" y="6703"/>
                </a:lnTo>
                <a:lnTo>
                  <a:pt x="24752" y="6850"/>
                </a:lnTo>
                <a:lnTo>
                  <a:pt x="23636" y="7741"/>
                </a:lnTo>
                <a:lnTo>
                  <a:pt x="22892" y="9130"/>
                </a:lnTo>
                <a:lnTo>
                  <a:pt x="22395" y="10849"/>
                </a:lnTo>
                <a:lnTo>
                  <a:pt x="22065" y="11201"/>
                </a:lnTo>
                <a:lnTo>
                  <a:pt x="21844" y="10643"/>
                </a:lnTo>
                <a:lnTo>
                  <a:pt x="21697" y="9477"/>
                </a:lnTo>
                <a:lnTo>
                  <a:pt x="20806" y="8699"/>
                </a:lnTo>
                <a:lnTo>
                  <a:pt x="19417" y="8181"/>
                </a:lnTo>
                <a:lnTo>
                  <a:pt x="15278" y="7349"/>
                </a:lnTo>
                <a:lnTo>
                  <a:pt x="14939" y="6487"/>
                </a:lnTo>
                <a:lnTo>
                  <a:pt x="14713" y="5118"/>
                </a:lnTo>
                <a:lnTo>
                  <a:pt x="142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4293393" y="3864768"/>
            <a:ext cx="28576" cy="28568"/>
          </a:xfrm>
          <a:custGeom>
            <a:avLst/>
            <a:gdLst/>
            <a:ahLst/>
            <a:cxnLst/>
            <a:rect l="0" t="0" r="0" b="0"/>
            <a:pathLst>
              <a:path w="28576" h="28568">
                <a:moveTo>
                  <a:pt x="28575" y="0"/>
                </a:moveTo>
                <a:lnTo>
                  <a:pt x="28575" y="13968"/>
                </a:lnTo>
                <a:lnTo>
                  <a:pt x="27782" y="14075"/>
                </a:lnTo>
                <a:lnTo>
                  <a:pt x="26459" y="14146"/>
                </a:lnTo>
                <a:lnTo>
                  <a:pt x="22424" y="14259"/>
                </a:lnTo>
                <a:lnTo>
                  <a:pt x="14316" y="14288"/>
                </a:lnTo>
                <a:lnTo>
                  <a:pt x="7439" y="7438"/>
                </a:lnTo>
                <a:lnTo>
                  <a:pt x="8135" y="7340"/>
                </a:lnTo>
                <a:lnTo>
                  <a:pt x="9392" y="7275"/>
                </a:lnTo>
                <a:lnTo>
                  <a:pt x="14263" y="7145"/>
                </a:lnTo>
                <a:lnTo>
                  <a:pt x="14288" y="28547"/>
                </a:lnTo>
                <a:lnTo>
                  <a:pt x="10496" y="28567"/>
                </a:lnTo>
                <a:lnTo>
                  <a:pt x="9378" y="27776"/>
                </a:lnTo>
                <a:lnTo>
                  <a:pt x="8633" y="26455"/>
                </a:lnTo>
                <a:lnTo>
                  <a:pt x="8137" y="24781"/>
                </a:lnTo>
                <a:lnTo>
                  <a:pt x="7012" y="22870"/>
                </a:lnTo>
                <a:lnTo>
                  <a:pt x="5469" y="20803"/>
                </a:lnTo>
                <a:lnTo>
                  <a:pt x="0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4157662" y="4258704"/>
            <a:ext cx="21432" cy="41739"/>
          </a:xfrm>
          <a:custGeom>
            <a:avLst/>
            <a:gdLst/>
            <a:ahLst/>
            <a:cxnLst/>
            <a:rect l="0" t="0" r="0" b="0"/>
            <a:pathLst>
              <a:path w="21432" h="41739">
                <a:moveTo>
                  <a:pt x="0" y="13258"/>
                </a:moveTo>
                <a:lnTo>
                  <a:pt x="13269" y="13258"/>
                </a:lnTo>
                <a:lnTo>
                  <a:pt x="14402" y="14052"/>
                </a:lnTo>
                <a:lnTo>
                  <a:pt x="15951" y="15375"/>
                </a:lnTo>
                <a:lnTo>
                  <a:pt x="20349" y="19409"/>
                </a:lnTo>
                <a:lnTo>
                  <a:pt x="20710" y="20534"/>
                </a:lnTo>
                <a:lnTo>
                  <a:pt x="20950" y="22077"/>
                </a:lnTo>
                <a:lnTo>
                  <a:pt x="21336" y="26465"/>
                </a:lnTo>
                <a:lnTo>
                  <a:pt x="21368" y="27619"/>
                </a:lnTo>
                <a:lnTo>
                  <a:pt x="21431" y="41738"/>
                </a:lnTo>
                <a:lnTo>
                  <a:pt x="21431" y="38012"/>
                </a:lnTo>
                <a:lnTo>
                  <a:pt x="20638" y="36905"/>
                </a:lnTo>
                <a:lnTo>
                  <a:pt x="19315" y="36166"/>
                </a:lnTo>
                <a:lnTo>
                  <a:pt x="17639" y="35674"/>
                </a:lnTo>
                <a:lnTo>
                  <a:pt x="16521" y="34552"/>
                </a:lnTo>
                <a:lnTo>
                  <a:pt x="15777" y="33010"/>
                </a:lnTo>
                <a:lnTo>
                  <a:pt x="15280" y="31189"/>
                </a:lnTo>
                <a:lnTo>
                  <a:pt x="14949" y="29181"/>
                </a:lnTo>
                <a:lnTo>
                  <a:pt x="14729" y="27048"/>
                </a:lnTo>
                <a:lnTo>
                  <a:pt x="14582" y="24832"/>
                </a:lnTo>
                <a:lnTo>
                  <a:pt x="13690" y="22562"/>
                </a:lnTo>
                <a:lnTo>
                  <a:pt x="12302" y="20254"/>
                </a:lnTo>
                <a:lnTo>
                  <a:pt x="10582" y="17922"/>
                </a:lnTo>
                <a:lnTo>
                  <a:pt x="9436" y="15574"/>
                </a:lnTo>
                <a:lnTo>
                  <a:pt x="8672" y="13215"/>
                </a:lnTo>
                <a:lnTo>
                  <a:pt x="7445" y="7517"/>
                </a:lnTo>
                <a:lnTo>
                  <a:pt x="8139" y="7049"/>
                </a:lnTo>
                <a:lnTo>
                  <a:pt x="9394" y="6738"/>
                </a:lnTo>
                <a:lnTo>
                  <a:pt x="11026" y="6530"/>
                </a:lnTo>
                <a:lnTo>
                  <a:pt x="12112" y="5598"/>
                </a:lnTo>
                <a:lnTo>
                  <a:pt x="12838" y="4182"/>
                </a:lnTo>
                <a:lnTo>
                  <a:pt x="14001" y="0"/>
                </a:lnTo>
                <a:lnTo>
                  <a:pt x="14096" y="450"/>
                </a:lnTo>
                <a:lnTo>
                  <a:pt x="14160" y="1545"/>
                </a:lnTo>
                <a:lnTo>
                  <a:pt x="14203" y="3068"/>
                </a:lnTo>
                <a:lnTo>
                  <a:pt x="15025" y="4083"/>
                </a:lnTo>
                <a:lnTo>
                  <a:pt x="16366" y="4760"/>
                </a:lnTo>
                <a:lnTo>
                  <a:pt x="20431" y="5847"/>
                </a:lnTo>
                <a:lnTo>
                  <a:pt x="20764" y="6730"/>
                </a:lnTo>
                <a:lnTo>
                  <a:pt x="20986" y="8112"/>
                </a:lnTo>
                <a:lnTo>
                  <a:pt x="21344" y="12242"/>
                </a:lnTo>
                <a:lnTo>
                  <a:pt x="21392" y="14923"/>
                </a:lnTo>
                <a:lnTo>
                  <a:pt x="21431" y="20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4143375" y="1835943"/>
            <a:ext cx="850107" cy="2457451"/>
          </a:xfrm>
          <a:custGeom>
            <a:avLst/>
            <a:gdLst/>
            <a:ahLst/>
            <a:cxnLst/>
            <a:rect l="0" t="0" r="0" b="0"/>
            <a:pathLst>
              <a:path w="850107" h="2457451">
                <a:moveTo>
                  <a:pt x="0" y="2457450"/>
                </a:moveTo>
                <a:lnTo>
                  <a:pt x="0" y="2453658"/>
                </a:lnTo>
                <a:lnTo>
                  <a:pt x="794" y="2452540"/>
                </a:lnTo>
                <a:lnTo>
                  <a:pt x="2116" y="2451796"/>
                </a:lnTo>
                <a:lnTo>
                  <a:pt x="6849" y="2450394"/>
                </a:lnTo>
                <a:lnTo>
                  <a:pt x="13985" y="2443459"/>
                </a:lnTo>
                <a:lnTo>
                  <a:pt x="14197" y="2439458"/>
                </a:lnTo>
                <a:lnTo>
                  <a:pt x="15021" y="2437518"/>
                </a:lnTo>
                <a:lnTo>
                  <a:pt x="19973" y="2430995"/>
                </a:lnTo>
                <a:lnTo>
                  <a:pt x="24222" y="2426378"/>
                </a:lnTo>
                <a:lnTo>
                  <a:pt x="25673" y="2424035"/>
                </a:lnTo>
                <a:lnTo>
                  <a:pt x="27285" y="2419316"/>
                </a:lnTo>
                <a:lnTo>
                  <a:pt x="28192" y="2412196"/>
                </a:lnTo>
                <a:lnTo>
                  <a:pt x="29113" y="2409819"/>
                </a:lnTo>
                <a:lnTo>
                  <a:pt x="33409" y="2402680"/>
                </a:lnTo>
                <a:lnTo>
                  <a:pt x="34692" y="2397918"/>
                </a:lnTo>
                <a:lnTo>
                  <a:pt x="35628" y="2383632"/>
                </a:lnTo>
                <a:lnTo>
                  <a:pt x="36452" y="2381250"/>
                </a:lnTo>
                <a:lnTo>
                  <a:pt x="39484" y="2376488"/>
                </a:lnTo>
                <a:lnTo>
                  <a:pt x="41361" y="2369609"/>
                </a:lnTo>
                <a:lnTo>
                  <a:pt x="41861" y="2365552"/>
                </a:lnTo>
                <a:lnTo>
                  <a:pt x="44534" y="2358927"/>
                </a:lnTo>
                <a:lnTo>
                  <a:pt x="47574" y="2353337"/>
                </a:lnTo>
                <a:lnTo>
                  <a:pt x="48925" y="2348207"/>
                </a:lnTo>
                <a:lnTo>
                  <a:pt x="49686" y="2340856"/>
                </a:lnTo>
                <a:lnTo>
                  <a:pt x="50586" y="2338446"/>
                </a:lnTo>
                <a:lnTo>
                  <a:pt x="61378" y="2319196"/>
                </a:lnTo>
                <a:lnTo>
                  <a:pt x="64223" y="2310476"/>
                </a:lnTo>
                <a:lnTo>
                  <a:pt x="68947" y="2302865"/>
                </a:lnTo>
                <a:lnTo>
                  <a:pt x="70330" y="2297994"/>
                </a:lnTo>
                <a:lnTo>
                  <a:pt x="72012" y="2287605"/>
                </a:lnTo>
                <a:lnTo>
                  <a:pt x="77048" y="2273206"/>
                </a:lnTo>
                <a:lnTo>
                  <a:pt x="77559" y="2270327"/>
                </a:lnTo>
                <a:lnTo>
                  <a:pt x="80243" y="2265012"/>
                </a:lnTo>
                <a:lnTo>
                  <a:pt x="88434" y="2255131"/>
                </a:lnTo>
                <a:lnTo>
                  <a:pt x="89912" y="2251927"/>
                </a:lnTo>
                <a:lnTo>
                  <a:pt x="91992" y="2240627"/>
                </a:lnTo>
                <a:lnTo>
                  <a:pt x="92479" y="2234613"/>
                </a:lnTo>
                <a:lnTo>
                  <a:pt x="93402" y="2231899"/>
                </a:lnTo>
                <a:lnTo>
                  <a:pt x="96545" y="2226765"/>
                </a:lnTo>
                <a:lnTo>
                  <a:pt x="98471" y="2219722"/>
                </a:lnTo>
                <a:lnTo>
                  <a:pt x="99708" y="2206057"/>
                </a:lnTo>
                <a:lnTo>
                  <a:pt x="100603" y="2203336"/>
                </a:lnTo>
                <a:lnTo>
                  <a:pt x="103714" y="2198196"/>
                </a:lnTo>
                <a:lnTo>
                  <a:pt x="105626" y="2191149"/>
                </a:lnTo>
                <a:lnTo>
                  <a:pt x="107748" y="2173968"/>
                </a:lnTo>
                <a:lnTo>
                  <a:pt x="112771" y="2159037"/>
                </a:lnTo>
                <a:lnTo>
                  <a:pt x="113280" y="2156114"/>
                </a:lnTo>
                <a:lnTo>
                  <a:pt x="115963" y="2150750"/>
                </a:lnTo>
                <a:lnTo>
                  <a:pt x="117790" y="2148209"/>
                </a:lnTo>
                <a:lnTo>
                  <a:pt x="119819" y="2143268"/>
                </a:lnTo>
                <a:lnTo>
                  <a:pt x="121515" y="2137632"/>
                </a:lnTo>
                <a:lnTo>
                  <a:pt x="126955" y="2123196"/>
                </a:lnTo>
                <a:lnTo>
                  <a:pt x="128265" y="2112466"/>
                </a:lnTo>
                <a:lnTo>
                  <a:pt x="128492" y="2101321"/>
                </a:lnTo>
                <a:lnTo>
                  <a:pt x="129317" y="2097793"/>
                </a:lnTo>
                <a:lnTo>
                  <a:pt x="132351" y="2091757"/>
                </a:lnTo>
                <a:lnTo>
                  <a:pt x="139973" y="2081414"/>
                </a:lnTo>
                <a:lnTo>
                  <a:pt x="141585" y="2076540"/>
                </a:lnTo>
                <a:lnTo>
                  <a:pt x="142762" y="2056020"/>
                </a:lnTo>
                <a:lnTo>
                  <a:pt x="143593" y="2053305"/>
                </a:lnTo>
                <a:lnTo>
                  <a:pt x="147762" y="2045692"/>
                </a:lnTo>
                <a:lnTo>
                  <a:pt x="149015" y="2040819"/>
                </a:lnTo>
                <a:lnTo>
                  <a:pt x="149721" y="2033614"/>
                </a:lnTo>
                <a:lnTo>
                  <a:pt x="150614" y="2031224"/>
                </a:lnTo>
                <a:lnTo>
                  <a:pt x="154869" y="2024068"/>
                </a:lnTo>
                <a:lnTo>
                  <a:pt x="156860" y="2015950"/>
                </a:lnTo>
                <a:lnTo>
                  <a:pt x="157072" y="2011164"/>
                </a:lnTo>
                <a:lnTo>
                  <a:pt x="157896" y="2009114"/>
                </a:lnTo>
                <a:lnTo>
                  <a:pt x="162054" y="2002435"/>
                </a:lnTo>
                <a:lnTo>
                  <a:pt x="164432" y="1995430"/>
                </a:lnTo>
                <a:lnTo>
                  <a:pt x="169018" y="1988327"/>
                </a:lnTo>
                <a:lnTo>
                  <a:pt x="170369" y="1983574"/>
                </a:lnTo>
                <a:lnTo>
                  <a:pt x="171355" y="1973086"/>
                </a:lnTo>
                <a:lnTo>
                  <a:pt x="173524" y="1970185"/>
                </a:lnTo>
                <a:lnTo>
                  <a:pt x="175214" y="1968301"/>
                </a:lnTo>
                <a:lnTo>
                  <a:pt x="176340" y="1966251"/>
                </a:lnTo>
                <a:lnTo>
                  <a:pt x="178297" y="1958712"/>
                </a:lnTo>
                <a:lnTo>
                  <a:pt x="178567" y="1947561"/>
                </a:lnTo>
                <a:lnTo>
                  <a:pt x="179370" y="1945280"/>
                </a:lnTo>
                <a:lnTo>
                  <a:pt x="183498" y="1938278"/>
                </a:lnTo>
                <a:lnTo>
                  <a:pt x="184742" y="1933549"/>
                </a:lnTo>
                <a:lnTo>
                  <a:pt x="185711" y="1915936"/>
                </a:lnTo>
                <a:lnTo>
                  <a:pt x="187842" y="1913035"/>
                </a:lnTo>
                <a:lnTo>
                  <a:pt x="189522" y="1911151"/>
                </a:lnTo>
                <a:lnTo>
                  <a:pt x="190641" y="1909101"/>
                </a:lnTo>
                <a:lnTo>
                  <a:pt x="191885" y="1904706"/>
                </a:lnTo>
                <a:lnTo>
                  <a:pt x="192794" y="1890687"/>
                </a:lnTo>
                <a:lnTo>
                  <a:pt x="193616" y="1888314"/>
                </a:lnTo>
                <a:lnTo>
                  <a:pt x="197773" y="1881183"/>
                </a:lnTo>
                <a:lnTo>
                  <a:pt x="199024" y="1876423"/>
                </a:lnTo>
                <a:lnTo>
                  <a:pt x="199937" y="1862137"/>
                </a:lnTo>
                <a:lnTo>
                  <a:pt x="200760" y="1859757"/>
                </a:lnTo>
                <a:lnTo>
                  <a:pt x="204916" y="1852613"/>
                </a:lnTo>
                <a:lnTo>
                  <a:pt x="207295" y="1845469"/>
                </a:lnTo>
                <a:lnTo>
                  <a:pt x="211880" y="1838325"/>
                </a:lnTo>
                <a:lnTo>
                  <a:pt x="213231" y="1833563"/>
                </a:lnTo>
                <a:lnTo>
                  <a:pt x="214284" y="1818282"/>
                </a:lnTo>
                <a:lnTo>
                  <a:pt x="215087" y="1816232"/>
                </a:lnTo>
                <a:lnTo>
                  <a:pt x="219216" y="1809554"/>
                </a:lnTo>
                <a:lnTo>
                  <a:pt x="221586" y="1802549"/>
                </a:lnTo>
                <a:lnTo>
                  <a:pt x="226169" y="1795446"/>
                </a:lnTo>
                <a:lnTo>
                  <a:pt x="227519" y="1790692"/>
                </a:lnTo>
                <a:lnTo>
                  <a:pt x="228505" y="1774054"/>
                </a:lnTo>
                <a:lnTo>
                  <a:pt x="229330" y="1772459"/>
                </a:lnTo>
                <a:lnTo>
                  <a:pt x="233490" y="1766422"/>
                </a:lnTo>
                <a:lnTo>
                  <a:pt x="234742" y="1761918"/>
                </a:lnTo>
                <a:lnTo>
                  <a:pt x="235447" y="1754920"/>
                </a:lnTo>
                <a:lnTo>
                  <a:pt x="236339" y="1752560"/>
                </a:lnTo>
                <a:lnTo>
                  <a:pt x="240594" y="1745444"/>
                </a:lnTo>
                <a:lnTo>
                  <a:pt x="243001" y="1738309"/>
                </a:lnTo>
                <a:lnTo>
                  <a:pt x="247595" y="1731168"/>
                </a:lnTo>
                <a:lnTo>
                  <a:pt x="248949" y="1726406"/>
                </a:lnTo>
                <a:lnTo>
                  <a:pt x="250002" y="1704975"/>
                </a:lnTo>
                <a:lnTo>
                  <a:pt x="250806" y="1702594"/>
                </a:lnTo>
                <a:lnTo>
                  <a:pt x="253815" y="1697832"/>
                </a:lnTo>
                <a:lnTo>
                  <a:pt x="255729" y="1696244"/>
                </a:lnTo>
                <a:lnTo>
                  <a:pt x="257798" y="1695186"/>
                </a:lnTo>
                <a:lnTo>
                  <a:pt x="259972" y="1694480"/>
                </a:lnTo>
                <a:lnTo>
                  <a:pt x="261420" y="1693216"/>
                </a:lnTo>
                <a:lnTo>
                  <a:pt x="262386" y="1691580"/>
                </a:lnTo>
                <a:lnTo>
                  <a:pt x="263460" y="1687645"/>
                </a:lnTo>
                <a:lnTo>
                  <a:pt x="264205" y="1676313"/>
                </a:lnTo>
                <a:lnTo>
                  <a:pt x="265036" y="1673961"/>
                </a:lnTo>
                <a:lnTo>
                  <a:pt x="270459" y="1665897"/>
                </a:lnTo>
                <a:lnTo>
                  <a:pt x="272197" y="1645909"/>
                </a:lnTo>
                <a:lnTo>
                  <a:pt x="276354" y="1638438"/>
                </a:lnTo>
                <a:lnTo>
                  <a:pt x="277605" y="1633599"/>
                </a:lnTo>
                <a:lnTo>
                  <a:pt x="278309" y="1626412"/>
                </a:lnTo>
                <a:lnTo>
                  <a:pt x="279202" y="1624819"/>
                </a:lnTo>
                <a:lnTo>
                  <a:pt x="280591" y="1623756"/>
                </a:lnTo>
                <a:lnTo>
                  <a:pt x="282311" y="1623048"/>
                </a:lnTo>
                <a:lnTo>
                  <a:pt x="283457" y="1621782"/>
                </a:lnTo>
                <a:lnTo>
                  <a:pt x="284221" y="1620144"/>
                </a:lnTo>
                <a:lnTo>
                  <a:pt x="285070" y="1616208"/>
                </a:lnTo>
                <a:lnTo>
                  <a:pt x="285447" y="1611813"/>
                </a:lnTo>
                <a:lnTo>
                  <a:pt x="286342" y="1609529"/>
                </a:lnTo>
                <a:lnTo>
                  <a:pt x="290599" y="1602524"/>
                </a:lnTo>
                <a:lnTo>
                  <a:pt x="291874" y="1597793"/>
                </a:lnTo>
                <a:lnTo>
                  <a:pt x="292591" y="1590667"/>
                </a:lnTo>
                <a:lnTo>
                  <a:pt x="293486" y="1588289"/>
                </a:lnTo>
                <a:lnTo>
                  <a:pt x="297743" y="1581149"/>
                </a:lnTo>
                <a:lnTo>
                  <a:pt x="300151" y="1574006"/>
                </a:lnTo>
                <a:lnTo>
                  <a:pt x="304745" y="1566863"/>
                </a:lnTo>
                <a:lnTo>
                  <a:pt x="306860" y="1558749"/>
                </a:lnTo>
                <a:lnTo>
                  <a:pt x="307086" y="1553964"/>
                </a:lnTo>
                <a:lnTo>
                  <a:pt x="307911" y="1551913"/>
                </a:lnTo>
                <a:lnTo>
                  <a:pt x="312072" y="1545235"/>
                </a:lnTo>
                <a:lnTo>
                  <a:pt x="313323" y="1540582"/>
                </a:lnTo>
                <a:lnTo>
                  <a:pt x="314028" y="1533499"/>
                </a:lnTo>
                <a:lnTo>
                  <a:pt x="314921" y="1531127"/>
                </a:lnTo>
                <a:lnTo>
                  <a:pt x="319175" y="1523995"/>
                </a:lnTo>
                <a:lnTo>
                  <a:pt x="320449" y="1519235"/>
                </a:lnTo>
                <a:lnTo>
                  <a:pt x="321379" y="1504950"/>
                </a:lnTo>
                <a:lnTo>
                  <a:pt x="322202" y="1502569"/>
                </a:lnTo>
                <a:lnTo>
                  <a:pt x="326360" y="1495425"/>
                </a:lnTo>
                <a:lnTo>
                  <a:pt x="328738" y="1488282"/>
                </a:lnTo>
                <a:lnTo>
                  <a:pt x="333324" y="1481138"/>
                </a:lnTo>
                <a:lnTo>
                  <a:pt x="335829" y="1473994"/>
                </a:lnTo>
                <a:lnTo>
                  <a:pt x="340452" y="1466850"/>
                </a:lnTo>
                <a:lnTo>
                  <a:pt x="341812" y="1462088"/>
                </a:lnTo>
                <a:lnTo>
                  <a:pt x="342577" y="1454944"/>
                </a:lnTo>
                <a:lnTo>
                  <a:pt x="343479" y="1452563"/>
                </a:lnTo>
                <a:lnTo>
                  <a:pt x="347745" y="1445419"/>
                </a:lnTo>
                <a:lnTo>
                  <a:pt x="356105" y="1420218"/>
                </a:lnTo>
                <a:lnTo>
                  <a:pt x="357917" y="1401821"/>
                </a:lnTo>
                <a:lnTo>
                  <a:pt x="362829" y="1387389"/>
                </a:lnTo>
                <a:lnTo>
                  <a:pt x="364034" y="1376659"/>
                </a:lnTo>
                <a:lnTo>
                  <a:pt x="364927" y="1374179"/>
                </a:lnTo>
                <a:lnTo>
                  <a:pt x="369182" y="1366896"/>
                </a:lnTo>
                <a:lnTo>
                  <a:pt x="370456" y="1362101"/>
                </a:lnTo>
                <a:lnTo>
                  <a:pt x="371172" y="1354939"/>
                </a:lnTo>
                <a:lnTo>
                  <a:pt x="372067" y="1352555"/>
                </a:lnTo>
                <a:lnTo>
                  <a:pt x="376324" y="1345408"/>
                </a:lnTo>
                <a:lnTo>
                  <a:pt x="378733" y="1338263"/>
                </a:lnTo>
                <a:lnTo>
                  <a:pt x="383326" y="1331119"/>
                </a:lnTo>
                <a:lnTo>
                  <a:pt x="385441" y="1323005"/>
                </a:lnTo>
                <a:lnTo>
                  <a:pt x="385667" y="1318220"/>
                </a:lnTo>
                <a:lnTo>
                  <a:pt x="386492" y="1316170"/>
                </a:lnTo>
                <a:lnTo>
                  <a:pt x="390653" y="1309492"/>
                </a:lnTo>
                <a:lnTo>
                  <a:pt x="391905" y="1304838"/>
                </a:lnTo>
                <a:lnTo>
                  <a:pt x="392879" y="1283492"/>
                </a:lnTo>
                <a:lnTo>
                  <a:pt x="393682" y="1281111"/>
                </a:lnTo>
                <a:lnTo>
                  <a:pt x="399054" y="1272999"/>
                </a:lnTo>
                <a:lnTo>
                  <a:pt x="399607" y="1270098"/>
                </a:lnTo>
                <a:lnTo>
                  <a:pt x="399962" y="1261769"/>
                </a:lnTo>
                <a:lnTo>
                  <a:pt x="400785" y="1259485"/>
                </a:lnTo>
                <a:lnTo>
                  <a:pt x="404941" y="1252480"/>
                </a:lnTo>
                <a:lnTo>
                  <a:pt x="406193" y="1247749"/>
                </a:lnTo>
                <a:lnTo>
                  <a:pt x="406897" y="1240624"/>
                </a:lnTo>
                <a:lnTo>
                  <a:pt x="407789" y="1238245"/>
                </a:lnTo>
                <a:lnTo>
                  <a:pt x="412045" y="1231105"/>
                </a:lnTo>
                <a:lnTo>
                  <a:pt x="414035" y="1222992"/>
                </a:lnTo>
                <a:lnTo>
                  <a:pt x="414247" y="1218207"/>
                </a:lnTo>
                <a:lnTo>
                  <a:pt x="415071" y="1216157"/>
                </a:lnTo>
                <a:lnTo>
                  <a:pt x="419229" y="1209479"/>
                </a:lnTo>
                <a:lnTo>
                  <a:pt x="420480" y="1204826"/>
                </a:lnTo>
                <a:lnTo>
                  <a:pt x="421184" y="1197743"/>
                </a:lnTo>
                <a:lnTo>
                  <a:pt x="422077" y="1195371"/>
                </a:lnTo>
                <a:lnTo>
                  <a:pt x="426332" y="1188239"/>
                </a:lnTo>
                <a:lnTo>
                  <a:pt x="427606" y="1183479"/>
                </a:lnTo>
                <a:lnTo>
                  <a:pt x="428535" y="1169194"/>
                </a:lnTo>
                <a:lnTo>
                  <a:pt x="429359" y="1166813"/>
                </a:lnTo>
                <a:lnTo>
                  <a:pt x="433516" y="1159669"/>
                </a:lnTo>
                <a:lnTo>
                  <a:pt x="435895" y="1152525"/>
                </a:lnTo>
                <a:lnTo>
                  <a:pt x="440480" y="1145382"/>
                </a:lnTo>
                <a:lnTo>
                  <a:pt x="442592" y="1137268"/>
                </a:lnTo>
                <a:lnTo>
                  <a:pt x="447758" y="1130432"/>
                </a:lnTo>
                <a:lnTo>
                  <a:pt x="449034" y="1126037"/>
                </a:lnTo>
                <a:lnTo>
                  <a:pt x="449753" y="1115308"/>
                </a:lnTo>
                <a:lnTo>
                  <a:pt x="450648" y="1112633"/>
                </a:lnTo>
                <a:lnTo>
                  <a:pt x="452038" y="1110849"/>
                </a:lnTo>
                <a:lnTo>
                  <a:pt x="453759" y="1109660"/>
                </a:lnTo>
                <a:lnTo>
                  <a:pt x="454905" y="1108073"/>
                </a:lnTo>
                <a:lnTo>
                  <a:pt x="456180" y="1104194"/>
                </a:lnTo>
                <a:lnTo>
                  <a:pt x="456897" y="1097547"/>
                </a:lnTo>
                <a:lnTo>
                  <a:pt x="457792" y="1095236"/>
                </a:lnTo>
                <a:lnTo>
                  <a:pt x="462049" y="1088190"/>
                </a:lnTo>
                <a:lnTo>
                  <a:pt x="463324" y="1083451"/>
                </a:lnTo>
                <a:lnTo>
                  <a:pt x="464254" y="1069180"/>
                </a:lnTo>
                <a:lnTo>
                  <a:pt x="465077" y="1066799"/>
                </a:lnTo>
                <a:lnTo>
                  <a:pt x="468109" y="1062037"/>
                </a:lnTo>
                <a:lnTo>
                  <a:pt x="475729" y="1052513"/>
                </a:lnTo>
                <a:lnTo>
                  <a:pt x="477341" y="1047750"/>
                </a:lnTo>
                <a:lnTo>
                  <a:pt x="478518" y="1027312"/>
                </a:lnTo>
                <a:lnTo>
                  <a:pt x="479349" y="1025393"/>
                </a:lnTo>
                <a:lnTo>
                  <a:pt x="480697" y="1024115"/>
                </a:lnTo>
                <a:lnTo>
                  <a:pt x="482390" y="1023262"/>
                </a:lnTo>
                <a:lnTo>
                  <a:pt x="483518" y="1021900"/>
                </a:lnTo>
                <a:lnTo>
                  <a:pt x="484270" y="1020198"/>
                </a:lnTo>
                <a:lnTo>
                  <a:pt x="484771" y="1018269"/>
                </a:lnTo>
                <a:lnTo>
                  <a:pt x="487446" y="1014010"/>
                </a:lnTo>
                <a:lnTo>
                  <a:pt x="489270" y="1011763"/>
                </a:lnTo>
                <a:lnTo>
                  <a:pt x="490486" y="1009471"/>
                </a:lnTo>
                <a:lnTo>
                  <a:pt x="491837" y="1004808"/>
                </a:lnTo>
                <a:lnTo>
                  <a:pt x="492824" y="990593"/>
                </a:lnTo>
                <a:lnTo>
                  <a:pt x="493649" y="988214"/>
                </a:lnTo>
                <a:lnTo>
                  <a:pt x="497809" y="981074"/>
                </a:lnTo>
                <a:lnTo>
                  <a:pt x="499061" y="976312"/>
                </a:lnTo>
                <a:lnTo>
                  <a:pt x="500036" y="954882"/>
                </a:lnTo>
                <a:lnTo>
                  <a:pt x="500839" y="953294"/>
                </a:lnTo>
                <a:lnTo>
                  <a:pt x="502167" y="952236"/>
                </a:lnTo>
                <a:lnTo>
                  <a:pt x="503847" y="951530"/>
                </a:lnTo>
                <a:lnTo>
                  <a:pt x="504966" y="950266"/>
                </a:lnTo>
                <a:lnTo>
                  <a:pt x="505713" y="948630"/>
                </a:lnTo>
                <a:lnTo>
                  <a:pt x="506210" y="946745"/>
                </a:lnTo>
                <a:lnTo>
                  <a:pt x="508880" y="942534"/>
                </a:lnTo>
                <a:lnTo>
                  <a:pt x="510703" y="940300"/>
                </a:lnTo>
                <a:lnTo>
                  <a:pt x="511919" y="938017"/>
                </a:lnTo>
                <a:lnTo>
                  <a:pt x="513269" y="933363"/>
                </a:lnTo>
                <a:lnTo>
                  <a:pt x="514029" y="926281"/>
                </a:lnTo>
                <a:lnTo>
                  <a:pt x="514930" y="923908"/>
                </a:lnTo>
                <a:lnTo>
                  <a:pt x="520472" y="915809"/>
                </a:lnTo>
                <a:lnTo>
                  <a:pt x="521039" y="912910"/>
                </a:lnTo>
                <a:lnTo>
                  <a:pt x="521492" y="889505"/>
                </a:lnTo>
                <a:lnTo>
                  <a:pt x="522286" y="888279"/>
                </a:lnTo>
                <a:lnTo>
                  <a:pt x="523610" y="887461"/>
                </a:lnTo>
                <a:lnTo>
                  <a:pt x="525286" y="886916"/>
                </a:lnTo>
                <a:lnTo>
                  <a:pt x="526403" y="885759"/>
                </a:lnTo>
                <a:lnTo>
                  <a:pt x="527148" y="884193"/>
                </a:lnTo>
                <a:lnTo>
                  <a:pt x="528343" y="879770"/>
                </a:lnTo>
                <a:lnTo>
                  <a:pt x="528550" y="875212"/>
                </a:lnTo>
                <a:lnTo>
                  <a:pt x="529373" y="873987"/>
                </a:lnTo>
                <a:lnTo>
                  <a:pt x="530715" y="873171"/>
                </a:lnTo>
                <a:lnTo>
                  <a:pt x="532404" y="872626"/>
                </a:lnTo>
                <a:lnTo>
                  <a:pt x="533530" y="871470"/>
                </a:lnTo>
                <a:lnTo>
                  <a:pt x="534280" y="869905"/>
                </a:lnTo>
                <a:lnTo>
                  <a:pt x="535114" y="866050"/>
                </a:lnTo>
                <a:lnTo>
                  <a:pt x="535773" y="851215"/>
                </a:lnTo>
                <a:lnTo>
                  <a:pt x="536569" y="850846"/>
                </a:lnTo>
                <a:lnTo>
                  <a:pt x="539571" y="850435"/>
                </a:lnTo>
                <a:lnTo>
                  <a:pt x="540689" y="849532"/>
                </a:lnTo>
                <a:lnTo>
                  <a:pt x="541434" y="848136"/>
                </a:lnTo>
                <a:lnTo>
                  <a:pt x="542630" y="843985"/>
                </a:lnTo>
                <a:lnTo>
                  <a:pt x="549049" y="836902"/>
                </a:lnTo>
                <a:lnTo>
                  <a:pt x="549616" y="834183"/>
                </a:lnTo>
                <a:lnTo>
                  <a:pt x="549979" y="829763"/>
                </a:lnTo>
                <a:lnTo>
                  <a:pt x="556211" y="822620"/>
                </a:lnTo>
                <a:lnTo>
                  <a:pt x="556767" y="819899"/>
                </a:lnTo>
                <a:lnTo>
                  <a:pt x="556916" y="818062"/>
                </a:lnTo>
                <a:lnTo>
                  <a:pt x="557808" y="816043"/>
                </a:lnTo>
                <a:lnTo>
                  <a:pt x="563337" y="808559"/>
                </a:lnTo>
                <a:lnTo>
                  <a:pt x="563903" y="805712"/>
                </a:lnTo>
                <a:lnTo>
                  <a:pt x="564053" y="803841"/>
                </a:lnTo>
                <a:lnTo>
                  <a:pt x="564948" y="801801"/>
                </a:lnTo>
                <a:lnTo>
                  <a:pt x="570480" y="794278"/>
                </a:lnTo>
                <a:lnTo>
                  <a:pt x="571046" y="791427"/>
                </a:lnTo>
                <a:lnTo>
                  <a:pt x="571197" y="789556"/>
                </a:lnTo>
                <a:lnTo>
                  <a:pt x="572092" y="787514"/>
                </a:lnTo>
                <a:lnTo>
                  <a:pt x="577624" y="779991"/>
                </a:lnTo>
                <a:lnTo>
                  <a:pt x="578190" y="777140"/>
                </a:lnTo>
                <a:lnTo>
                  <a:pt x="578341" y="775268"/>
                </a:lnTo>
                <a:lnTo>
                  <a:pt x="579236" y="773227"/>
                </a:lnTo>
                <a:lnTo>
                  <a:pt x="583493" y="766561"/>
                </a:lnTo>
                <a:lnTo>
                  <a:pt x="584768" y="761911"/>
                </a:lnTo>
                <a:lnTo>
                  <a:pt x="585901" y="760353"/>
                </a:lnTo>
                <a:lnTo>
                  <a:pt x="587450" y="759315"/>
                </a:lnTo>
                <a:lnTo>
                  <a:pt x="589277" y="758622"/>
                </a:lnTo>
                <a:lnTo>
                  <a:pt x="590495" y="757367"/>
                </a:lnTo>
                <a:lnTo>
                  <a:pt x="591307" y="755736"/>
                </a:lnTo>
                <a:lnTo>
                  <a:pt x="592209" y="751808"/>
                </a:lnTo>
                <a:lnTo>
                  <a:pt x="592610" y="747416"/>
                </a:lnTo>
                <a:lnTo>
                  <a:pt x="593511" y="745134"/>
                </a:lnTo>
                <a:lnTo>
                  <a:pt x="597777" y="738129"/>
                </a:lnTo>
                <a:lnTo>
                  <a:pt x="600187" y="731027"/>
                </a:lnTo>
                <a:lnTo>
                  <a:pt x="604782" y="723895"/>
                </a:lnTo>
                <a:lnTo>
                  <a:pt x="606136" y="719135"/>
                </a:lnTo>
                <a:lnTo>
                  <a:pt x="607123" y="704850"/>
                </a:lnTo>
                <a:lnTo>
                  <a:pt x="607948" y="702469"/>
                </a:lnTo>
                <a:lnTo>
                  <a:pt x="612109" y="695325"/>
                </a:lnTo>
                <a:lnTo>
                  <a:pt x="613361" y="690563"/>
                </a:lnTo>
                <a:lnTo>
                  <a:pt x="614066" y="683419"/>
                </a:lnTo>
                <a:lnTo>
                  <a:pt x="614958" y="681832"/>
                </a:lnTo>
                <a:lnTo>
                  <a:pt x="616347" y="680773"/>
                </a:lnTo>
                <a:lnTo>
                  <a:pt x="618066" y="680068"/>
                </a:lnTo>
                <a:lnTo>
                  <a:pt x="619213" y="678803"/>
                </a:lnTo>
                <a:lnTo>
                  <a:pt x="619977" y="677167"/>
                </a:lnTo>
                <a:lnTo>
                  <a:pt x="620487" y="675282"/>
                </a:lnTo>
                <a:lnTo>
                  <a:pt x="623170" y="671071"/>
                </a:lnTo>
                <a:lnTo>
                  <a:pt x="624996" y="668837"/>
                </a:lnTo>
                <a:lnTo>
                  <a:pt x="626214" y="666554"/>
                </a:lnTo>
                <a:lnTo>
                  <a:pt x="627567" y="661901"/>
                </a:lnTo>
                <a:lnTo>
                  <a:pt x="628329" y="654818"/>
                </a:lnTo>
                <a:lnTo>
                  <a:pt x="629229" y="652446"/>
                </a:lnTo>
                <a:lnTo>
                  <a:pt x="633496" y="645314"/>
                </a:lnTo>
                <a:lnTo>
                  <a:pt x="634772" y="640554"/>
                </a:lnTo>
                <a:lnTo>
                  <a:pt x="636385" y="626122"/>
                </a:lnTo>
                <a:lnTo>
                  <a:pt x="641408" y="614804"/>
                </a:lnTo>
                <a:lnTo>
                  <a:pt x="641918" y="612276"/>
                </a:lnTo>
                <a:lnTo>
                  <a:pt x="644600" y="607350"/>
                </a:lnTo>
                <a:lnTo>
                  <a:pt x="648998" y="601512"/>
                </a:lnTo>
                <a:lnTo>
                  <a:pt x="650661" y="589746"/>
                </a:lnTo>
                <a:lnTo>
                  <a:pt x="654927" y="581492"/>
                </a:lnTo>
                <a:lnTo>
                  <a:pt x="657337" y="574020"/>
                </a:lnTo>
                <a:lnTo>
                  <a:pt x="661932" y="566779"/>
                </a:lnTo>
                <a:lnTo>
                  <a:pt x="663286" y="561993"/>
                </a:lnTo>
                <a:lnTo>
                  <a:pt x="664048" y="554837"/>
                </a:lnTo>
                <a:lnTo>
                  <a:pt x="664948" y="552454"/>
                </a:lnTo>
                <a:lnTo>
                  <a:pt x="669214" y="545308"/>
                </a:lnTo>
                <a:lnTo>
                  <a:pt x="671625" y="538163"/>
                </a:lnTo>
                <a:lnTo>
                  <a:pt x="676220" y="531019"/>
                </a:lnTo>
                <a:lnTo>
                  <a:pt x="677573" y="526257"/>
                </a:lnTo>
                <a:lnTo>
                  <a:pt x="678627" y="504825"/>
                </a:lnTo>
                <a:lnTo>
                  <a:pt x="678648" y="493889"/>
                </a:lnTo>
                <a:lnTo>
                  <a:pt x="679444" y="491185"/>
                </a:lnTo>
                <a:lnTo>
                  <a:pt x="680769" y="489381"/>
                </a:lnTo>
                <a:lnTo>
                  <a:pt x="682445" y="488179"/>
                </a:lnTo>
                <a:lnTo>
                  <a:pt x="683564" y="486584"/>
                </a:lnTo>
                <a:lnTo>
                  <a:pt x="684806" y="482695"/>
                </a:lnTo>
                <a:lnTo>
                  <a:pt x="685761" y="464317"/>
                </a:lnTo>
                <a:lnTo>
                  <a:pt x="685797" y="451466"/>
                </a:lnTo>
                <a:lnTo>
                  <a:pt x="687915" y="448566"/>
                </a:lnTo>
                <a:lnTo>
                  <a:pt x="689591" y="446682"/>
                </a:lnTo>
                <a:lnTo>
                  <a:pt x="690709" y="443838"/>
                </a:lnTo>
                <a:lnTo>
                  <a:pt x="692502" y="429984"/>
                </a:lnTo>
                <a:lnTo>
                  <a:pt x="692918" y="415828"/>
                </a:lnTo>
                <a:lnTo>
                  <a:pt x="695049" y="412884"/>
                </a:lnTo>
                <a:lnTo>
                  <a:pt x="696728" y="410987"/>
                </a:lnTo>
                <a:lnTo>
                  <a:pt x="697848" y="408929"/>
                </a:lnTo>
                <a:lnTo>
                  <a:pt x="699092" y="404526"/>
                </a:lnTo>
                <a:lnTo>
                  <a:pt x="699792" y="397584"/>
                </a:lnTo>
                <a:lnTo>
                  <a:pt x="700684" y="395231"/>
                </a:lnTo>
                <a:lnTo>
                  <a:pt x="704938" y="388127"/>
                </a:lnTo>
                <a:lnTo>
                  <a:pt x="706212" y="383374"/>
                </a:lnTo>
                <a:lnTo>
                  <a:pt x="707141" y="369093"/>
                </a:lnTo>
                <a:lnTo>
                  <a:pt x="707965" y="366712"/>
                </a:lnTo>
                <a:lnTo>
                  <a:pt x="712122" y="359569"/>
                </a:lnTo>
                <a:lnTo>
                  <a:pt x="713374" y="354807"/>
                </a:lnTo>
                <a:lnTo>
                  <a:pt x="714367" y="326232"/>
                </a:lnTo>
                <a:lnTo>
                  <a:pt x="715163" y="323850"/>
                </a:lnTo>
                <a:lnTo>
                  <a:pt x="719283" y="316707"/>
                </a:lnTo>
                <a:lnTo>
                  <a:pt x="720525" y="311944"/>
                </a:lnTo>
                <a:lnTo>
                  <a:pt x="721224" y="304800"/>
                </a:lnTo>
                <a:lnTo>
                  <a:pt x="722116" y="302419"/>
                </a:lnTo>
                <a:lnTo>
                  <a:pt x="726370" y="295275"/>
                </a:lnTo>
                <a:lnTo>
                  <a:pt x="728777" y="288132"/>
                </a:lnTo>
                <a:lnTo>
                  <a:pt x="733370" y="280988"/>
                </a:lnTo>
                <a:lnTo>
                  <a:pt x="734724" y="276225"/>
                </a:lnTo>
                <a:lnTo>
                  <a:pt x="736386" y="261791"/>
                </a:lnTo>
                <a:lnTo>
                  <a:pt x="741418" y="250473"/>
                </a:lnTo>
                <a:lnTo>
                  <a:pt x="741928" y="247944"/>
                </a:lnTo>
                <a:lnTo>
                  <a:pt x="744613" y="243019"/>
                </a:lnTo>
                <a:lnTo>
                  <a:pt x="746439" y="240594"/>
                </a:lnTo>
                <a:lnTo>
                  <a:pt x="748469" y="235783"/>
                </a:lnTo>
                <a:lnTo>
                  <a:pt x="749612" y="228612"/>
                </a:lnTo>
                <a:lnTo>
                  <a:pt x="749773" y="226227"/>
                </a:lnTo>
                <a:lnTo>
                  <a:pt x="750673" y="223843"/>
                </a:lnTo>
                <a:lnTo>
                  <a:pt x="753791" y="219078"/>
                </a:lnTo>
                <a:lnTo>
                  <a:pt x="755705" y="212197"/>
                </a:lnTo>
                <a:lnTo>
                  <a:pt x="756216" y="208140"/>
                </a:lnTo>
                <a:lnTo>
                  <a:pt x="758900" y="201515"/>
                </a:lnTo>
                <a:lnTo>
                  <a:pt x="761945" y="195925"/>
                </a:lnTo>
                <a:lnTo>
                  <a:pt x="763298" y="190794"/>
                </a:lnTo>
                <a:lnTo>
                  <a:pt x="764453" y="189109"/>
                </a:lnTo>
                <a:lnTo>
                  <a:pt x="766016" y="187985"/>
                </a:lnTo>
                <a:lnTo>
                  <a:pt x="767852" y="187236"/>
                </a:lnTo>
                <a:lnTo>
                  <a:pt x="769076" y="185943"/>
                </a:lnTo>
                <a:lnTo>
                  <a:pt x="769892" y="184287"/>
                </a:lnTo>
                <a:lnTo>
                  <a:pt x="770437" y="182389"/>
                </a:lnTo>
                <a:lnTo>
                  <a:pt x="772103" y="168731"/>
                </a:lnTo>
                <a:lnTo>
                  <a:pt x="777137" y="157566"/>
                </a:lnTo>
                <a:lnTo>
                  <a:pt x="777647" y="155051"/>
                </a:lnTo>
                <a:lnTo>
                  <a:pt x="780331" y="150139"/>
                </a:lnTo>
                <a:lnTo>
                  <a:pt x="782158" y="147717"/>
                </a:lnTo>
                <a:lnTo>
                  <a:pt x="784188" y="142911"/>
                </a:lnTo>
                <a:lnTo>
                  <a:pt x="785331" y="135742"/>
                </a:lnTo>
                <a:lnTo>
                  <a:pt x="785491" y="133357"/>
                </a:lnTo>
                <a:lnTo>
                  <a:pt x="786392" y="130974"/>
                </a:lnTo>
                <a:lnTo>
                  <a:pt x="790658" y="123827"/>
                </a:lnTo>
                <a:lnTo>
                  <a:pt x="791934" y="119063"/>
                </a:lnTo>
                <a:lnTo>
                  <a:pt x="793069" y="117476"/>
                </a:lnTo>
                <a:lnTo>
                  <a:pt x="794619" y="116417"/>
                </a:lnTo>
                <a:lnTo>
                  <a:pt x="796445" y="115712"/>
                </a:lnTo>
                <a:lnTo>
                  <a:pt x="797664" y="114447"/>
                </a:lnTo>
                <a:lnTo>
                  <a:pt x="798476" y="112811"/>
                </a:lnTo>
                <a:lnTo>
                  <a:pt x="799017" y="110926"/>
                </a:lnTo>
                <a:lnTo>
                  <a:pt x="801735" y="106715"/>
                </a:lnTo>
                <a:lnTo>
                  <a:pt x="803571" y="104481"/>
                </a:lnTo>
                <a:lnTo>
                  <a:pt x="804795" y="102198"/>
                </a:lnTo>
                <a:lnTo>
                  <a:pt x="806155" y="97544"/>
                </a:lnTo>
                <a:lnTo>
                  <a:pt x="806921" y="90462"/>
                </a:lnTo>
                <a:lnTo>
                  <a:pt x="807822" y="88089"/>
                </a:lnTo>
                <a:lnTo>
                  <a:pt x="812089" y="80958"/>
                </a:lnTo>
                <a:lnTo>
                  <a:pt x="814500" y="73817"/>
                </a:lnTo>
                <a:lnTo>
                  <a:pt x="820448" y="65705"/>
                </a:lnTo>
                <a:lnTo>
                  <a:pt x="821050" y="62804"/>
                </a:lnTo>
                <a:lnTo>
                  <a:pt x="821210" y="60920"/>
                </a:lnTo>
                <a:lnTo>
                  <a:pt x="822111" y="58870"/>
                </a:lnTo>
                <a:lnTo>
                  <a:pt x="826377" y="52192"/>
                </a:lnTo>
                <a:lnTo>
                  <a:pt x="827653" y="47538"/>
                </a:lnTo>
                <a:lnTo>
                  <a:pt x="828372" y="40456"/>
                </a:lnTo>
                <a:lnTo>
                  <a:pt x="829267" y="38083"/>
                </a:lnTo>
                <a:lnTo>
                  <a:pt x="834799" y="29984"/>
                </a:lnTo>
                <a:lnTo>
                  <a:pt x="839309" y="25200"/>
                </a:lnTo>
                <a:lnTo>
                  <a:pt x="840526" y="23150"/>
                </a:lnTo>
                <a:lnTo>
                  <a:pt x="841880" y="18756"/>
                </a:lnTo>
                <a:lnTo>
                  <a:pt x="843034" y="17266"/>
                </a:lnTo>
                <a:lnTo>
                  <a:pt x="844598" y="16274"/>
                </a:lnTo>
                <a:lnTo>
                  <a:pt x="846433" y="15612"/>
                </a:lnTo>
                <a:lnTo>
                  <a:pt x="847657" y="14377"/>
                </a:lnTo>
                <a:lnTo>
                  <a:pt x="848474" y="12760"/>
                </a:lnTo>
                <a:lnTo>
                  <a:pt x="850103" y="7153"/>
                </a:lnTo>
                <a:lnTo>
                  <a:pt x="8501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4914900" y="1743165"/>
            <a:ext cx="157163" cy="135642"/>
          </a:xfrm>
          <a:custGeom>
            <a:avLst/>
            <a:gdLst/>
            <a:ahLst/>
            <a:cxnLst/>
            <a:rect l="0" t="0" r="0" b="0"/>
            <a:pathLst>
              <a:path w="157163" h="135642">
                <a:moveTo>
                  <a:pt x="0" y="71347"/>
                </a:moveTo>
                <a:lnTo>
                  <a:pt x="17777" y="53569"/>
                </a:lnTo>
                <a:lnTo>
                  <a:pt x="19789" y="52351"/>
                </a:lnTo>
                <a:lnTo>
                  <a:pt x="24141" y="50998"/>
                </a:lnTo>
                <a:lnTo>
                  <a:pt x="28721" y="48280"/>
                </a:lnTo>
                <a:lnTo>
                  <a:pt x="31053" y="46444"/>
                </a:lnTo>
                <a:lnTo>
                  <a:pt x="33402" y="45220"/>
                </a:lnTo>
                <a:lnTo>
                  <a:pt x="38129" y="43860"/>
                </a:lnTo>
                <a:lnTo>
                  <a:pt x="42875" y="41139"/>
                </a:lnTo>
                <a:lnTo>
                  <a:pt x="45252" y="39302"/>
                </a:lnTo>
                <a:lnTo>
                  <a:pt x="46836" y="37284"/>
                </a:lnTo>
                <a:lnTo>
                  <a:pt x="47893" y="35144"/>
                </a:lnTo>
                <a:lnTo>
                  <a:pt x="48597" y="32924"/>
                </a:lnTo>
                <a:lnTo>
                  <a:pt x="49860" y="30651"/>
                </a:lnTo>
                <a:lnTo>
                  <a:pt x="51496" y="28341"/>
                </a:lnTo>
                <a:lnTo>
                  <a:pt x="53381" y="26008"/>
                </a:lnTo>
                <a:lnTo>
                  <a:pt x="55431" y="24452"/>
                </a:lnTo>
                <a:lnTo>
                  <a:pt x="57591" y="23415"/>
                </a:lnTo>
                <a:lnTo>
                  <a:pt x="59825" y="22723"/>
                </a:lnTo>
                <a:lnTo>
                  <a:pt x="64424" y="19839"/>
                </a:lnTo>
                <a:lnTo>
                  <a:pt x="69114" y="15911"/>
                </a:lnTo>
                <a:lnTo>
                  <a:pt x="71476" y="13752"/>
                </a:lnTo>
                <a:lnTo>
                  <a:pt x="73844" y="11519"/>
                </a:lnTo>
                <a:lnTo>
                  <a:pt x="76217" y="10030"/>
                </a:lnTo>
                <a:lnTo>
                  <a:pt x="80970" y="8376"/>
                </a:lnTo>
                <a:lnTo>
                  <a:pt x="85728" y="7641"/>
                </a:lnTo>
                <a:lnTo>
                  <a:pt x="88108" y="7445"/>
                </a:lnTo>
                <a:lnTo>
                  <a:pt x="89695" y="6521"/>
                </a:lnTo>
                <a:lnTo>
                  <a:pt x="90753" y="5111"/>
                </a:lnTo>
                <a:lnTo>
                  <a:pt x="92450" y="937"/>
                </a:lnTo>
                <a:lnTo>
                  <a:pt x="93384" y="595"/>
                </a:lnTo>
                <a:lnTo>
                  <a:pt x="97695" y="112"/>
                </a:lnTo>
                <a:lnTo>
                  <a:pt x="98983" y="0"/>
                </a:lnTo>
                <a:lnTo>
                  <a:pt x="103499" y="3729"/>
                </a:lnTo>
                <a:lnTo>
                  <a:pt x="107886" y="7789"/>
                </a:lnTo>
                <a:lnTo>
                  <a:pt x="113298" y="13196"/>
                </a:lnTo>
                <a:lnTo>
                  <a:pt x="113855" y="15869"/>
                </a:lnTo>
                <a:lnTo>
                  <a:pt x="114003" y="17693"/>
                </a:lnTo>
                <a:lnTo>
                  <a:pt x="114896" y="19703"/>
                </a:lnTo>
                <a:lnTo>
                  <a:pt x="116284" y="21836"/>
                </a:lnTo>
                <a:lnTo>
                  <a:pt x="118004" y="24052"/>
                </a:lnTo>
                <a:lnTo>
                  <a:pt x="119150" y="26323"/>
                </a:lnTo>
                <a:lnTo>
                  <a:pt x="119915" y="28631"/>
                </a:lnTo>
                <a:lnTo>
                  <a:pt x="120424" y="30964"/>
                </a:lnTo>
                <a:lnTo>
                  <a:pt x="121558" y="33312"/>
                </a:lnTo>
                <a:lnTo>
                  <a:pt x="123107" y="35672"/>
                </a:lnTo>
                <a:lnTo>
                  <a:pt x="127505" y="41370"/>
                </a:lnTo>
                <a:lnTo>
                  <a:pt x="127865" y="43424"/>
                </a:lnTo>
                <a:lnTo>
                  <a:pt x="128106" y="46382"/>
                </a:lnTo>
                <a:lnTo>
                  <a:pt x="128266" y="49941"/>
                </a:lnTo>
                <a:lnTo>
                  <a:pt x="129167" y="53108"/>
                </a:lnTo>
                <a:lnTo>
                  <a:pt x="130561" y="56012"/>
                </a:lnTo>
                <a:lnTo>
                  <a:pt x="132284" y="58743"/>
                </a:lnTo>
                <a:lnTo>
                  <a:pt x="134227" y="61357"/>
                </a:lnTo>
                <a:lnTo>
                  <a:pt x="136316" y="63893"/>
                </a:lnTo>
                <a:lnTo>
                  <a:pt x="138502" y="66378"/>
                </a:lnTo>
                <a:lnTo>
                  <a:pt x="139959" y="68828"/>
                </a:lnTo>
                <a:lnTo>
                  <a:pt x="140931" y="71255"/>
                </a:lnTo>
                <a:lnTo>
                  <a:pt x="141579" y="73667"/>
                </a:lnTo>
                <a:lnTo>
                  <a:pt x="142011" y="76069"/>
                </a:lnTo>
                <a:lnTo>
                  <a:pt x="142299" y="78464"/>
                </a:lnTo>
                <a:lnTo>
                  <a:pt x="142490" y="80854"/>
                </a:lnTo>
                <a:lnTo>
                  <a:pt x="143412" y="83241"/>
                </a:lnTo>
                <a:lnTo>
                  <a:pt x="144821" y="85627"/>
                </a:lnTo>
                <a:lnTo>
                  <a:pt x="148992" y="91366"/>
                </a:lnTo>
                <a:lnTo>
                  <a:pt x="151679" y="94267"/>
                </a:lnTo>
                <a:lnTo>
                  <a:pt x="153506" y="96152"/>
                </a:lnTo>
                <a:lnTo>
                  <a:pt x="154725" y="98203"/>
                </a:lnTo>
                <a:lnTo>
                  <a:pt x="155537" y="100363"/>
                </a:lnTo>
                <a:lnTo>
                  <a:pt x="156841" y="105742"/>
                </a:lnTo>
                <a:lnTo>
                  <a:pt x="157019" y="108594"/>
                </a:lnTo>
                <a:lnTo>
                  <a:pt x="157099" y="112507"/>
                </a:lnTo>
                <a:lnTo>
                  <a:pt x="157162" y="1356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4043362" y="4236243"/>
            <a:ext cx="185739" cy="121445"/>
          </a:xfrm>
          <a:custGeom>
            <a:avLst/>
            <a:gdLst/>
            <a:ahLst/>
            <a:cxnLst/>
            <a:rect l="0" t="0" r="0" b="0"/>
            <a:pathLst>
              <a:path w="185739" h="121445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6850" y="10642"/>
                </a:lnTo>
                <a:lnTo>
                  <a:pt x="7741" y="11857"/>
                </a:lnTo>
                <a:lnTo>
                  <a:pt x="9130" y="12668"/>
                </a:lnTo>
                <a:lnTo>
                  <a:pt x="10849" y="13208"/>
                </a:lnTo>
                <a:lnTo>
                  <a:pt x="11995" y="14361"/>
                </a:lnTo>
                <a:lnTo>
                  <a:pt x="12759" y="15924"/>
                </a:lnTo>
                <a:lnTo>
                  <a:pt x="13269" y="17760"/>
                </a:lnTo>
                <a:lnTo>
                  <a:pt x="13608" y="19778"/>
                </a:lnTo>
                <a:lnTo>
                  <a:pt x="13835" y="21916"/>
                </a:lnTo>
                <a:lnTo>
                  <a:pt x="13986" y="24136"/>
                </a:lnTo>
                <a:lnTo>
                  <a:pt x="14086" y="26409"/>
                </a:lnTo>
                <a:lnTo>
                  <a:pt x="14198" y="31052"/>
                </a:lnTo>
                <a:lnTo>
                  <a:pt x="15022" y="33402"/>
                </a:lnTo>
                <a:lnTo>
                  <a:pt x="16365" y="35762"/>
                </a:lnTo>
                <a:lnTo>
                  <a:pt x="18054" y="38129"/>
                </a:lnTo>
                <a:lnTo>
                  <a:pt x="19179" y="40500"/>
                </a:lnTo>
                <a:lnTo>
                  <a:pt x="19930" y="42876"/>
                </a:lnTo>
                <a:lnTo>
                  <a:pt x="20431" y="45253"/>
                </a:lnTo>
                <a:lnTo>
                  <a:pt x="20764" y="47631"/>
                </a:lnTo>
                <a:lnTo>
                  <a:pt x="20986" y="50010"/>
                </a:lnTo>
                <a:lnTo>
                  <a:pt x="21135" y="52390"/>
                </a:lnTo>
                <a:lnTo>
                  <a:pt x="21299" y="57151"/>
                </a:lnTo>
                <a:lnTo>
                  <a:pt x="21344" y="59532"/>
                </a:lnTo>
                <a:lnTo>
                  <a:pt x="22166" y="61119"/>
                </a:lnTo>
                <a:lnTo>
                  <a:pt x="23509" y="62177"/>
                </a:lnTo>
                <a:lnTo>
                  <a:pt x="25198" y="62884"/>
                </a:lnTo>
                <a:lnTo>
                  <a:pt x="26323" y="64147"/>
                </a:lnTo>
                <a:lnTo>
                  <a:pt x="27074" y="65784"/>
                </a:lnTo>
                <a:lnTo>
                  <a:pt x="27574" y="67668"/>
                </a:lnTo>
                <a:lnTo>
                  <a:pt x="28701" y="69718"/>
                </a:lnTo>
                <a:lnTo>
                  <a:pt x="30247" y="71880"/>
                </a:lnTo>
                <a:lnTo>
                  <a:pt x="32071" y="74113"/>
                </a:lnTo>
                <a:lnTo>
                  <a:pt x="33287" y="76397"/>
                </a:lnTo>
                <a:lnTo>
                  <a:pt x="34098" y="78712"/>
                </a:lnTo>
                <a:lnTo>
                  <a:pt x="35399" y="84340"/>
                </a:lnTo>
                <a:lnTo>
                  <a:pt x="37693" y="87226"/>
                </a:lnTo>
                <a:lnTo>
                  <a:pt x="39416" y="89108"/>
                </a:lnTo>
                <a:lnTo>
                  <a:pt x="40565" y="91155"/>
                </a:lnTo>
                <a:lnTo>
                  <a:pt x="41331" y="93314"/>
                </a:lnTo>
                <a:lnTo>
                  <a:pt x="42560" y="98690"/>
                </a:lnTo>
                <a:lnTo>
                  <a:pt x="44845" y="101541"/>
                </a:lnTo>
                <a:lnTo>
                  <a:pt x="49704" y="106828"/>
                </a:lnTo>
                <a:lnTo>
                  <a:pt x="56848" y="113998"/>
                </a:lnTo>
                <a:lnTo>
                  <a:pt x="60853" y="114210"/>
                </a:lnTo>
                <a:lnTo>
                  <a:pt x="62000" y="115034"/>
                </a:lnTo>
                <a:lnTo>
                  <a:pt x="62765" y="116377"/>
                </a:lnTo>
                <a:lnTo>
                  <a:pt x="64267" y="121356"/>
                </a:lnTo>
                <a:lnTo>
                  <a:pt x="69992" y="121427"/>
                </a:lnTo>
                <a:lnTo>
                  <a:pt x="95341" y="121444"/>
                </a:lnTo>
                <a:lnTo>
                  <a:pt x="96898" y="120650"/>
                </a:lnTo>
                <a:lnTo>
                  <a:pt x="97936" y="119327"/>
                </a:lnTo>
                <a:lnTo>
                  <a:pt x="98628" y="117652"/>
                </a:lnTo>
                <a:lnTo>
                  <a:pt x="99883" y="116534"/>
                </a:lnTo>
                <a:lnTo>
                  <a:pt x="101514" y="115790"/>
                </a:lnTo>
                <a:lnTo>
                  <a:pt x="103395" y="115293"/>
                </a:lnTo>
                <a:lnTo>
                  <a:pt x="107601" y="112625"/>
                </a:lnTo>
                <a:lnTo>
                  <a:pt x="109834" y="110802"/>
                </a:lnTo>
                <a:lnTo>
                  <a:pt x="112116" y="108793"/>
                </a:lnTo>
                <a:lnTo>
                  <a:pt x="114432" y="106660"/>
                </a:lnTo>
                <a:lnTo>
                  <a:pt x="120059" y="101326"/>
                </a:lnTo>
                <a:lnTo>
                  <a:pt x="121314" y="99301"/>
                </a:lnTo>
                <a:lnTo>
                  <a:pt x="122945" y="96363"/>
                </a:lnTo>
                <a:lnTo>
                  <a:pt x="124826" y="92817"/>
                </a:lnTo>
                <a:lnTo>
                  <a:pt x="126874" y="89660"/>
                </a:lnTo>
                <a:lnTo>
                  <a:pt x="129032" y="86760"/>
                </a:lnTo>
                <a:lnTo>
                  <a:pt x="131266" y="84034"/>
                </a:lnTo>
                <a:lnTo>
                  <a:pt x="133548" y="81423"/>
                </a:lnTo>
                <a:lnTo>
                  <a:pt x="135863" y="78888"/>
                </a:lnTo>
                <a:lnTo>
                  <a:pt x="140552" y="73955"/>
                </a:lnTo>
                <a:lnTo>
                  <a:pt x="152408" y="61931"/>
                </a:lnTo>
                <a:lnTo>
                  <a:pt x="153993" y="59544"/>
                </a:lnTo>
                <a:lnTo>
                  <a:pt x="155049" y="57158"/>
                </a:lnTo>
                <a:lnTo>
                  <a:pt x="155754" y="54774"/>
                </a:lnTo>
                <a:lnTo>
                  <a:pt x="157017" y="52392"/>
                </a:lnTo>
                <a:lnTo>
                  <a:pt x="158653" y="50009"/>
                </a:lnTo>
                <a:lnTo>
                  <a:pt x="160538" y="47627"/>
                </a:lnTo>
                <a:lnTo>
                  <a:pt x="162587" y="46039"/>
                </a:lnTo>
                <a:lnTo>
                  <a:pt x="164748" y="44980"/>
                </a:lnTo>
                <a:lnTo>
                  <a:pt x="166982" y="44274"/>
                </a:lnTo>
                <a:lnTo>
                  <a:pt x="168471" y="43010"/>
                </a:lnTo>
                <a:lnTo>
                  <a:pt x="169464" y="41373"/>
                </a:lnTo>
                <a:lnTo>
                  <a:pt x="170126" y="39489"/>
                </a:lnTo>
                <a:lnTo>
                  <a:pt x="171362" y="37438"/>
                </a:lnTo>
                <a:lnTo>
                  <a:pt x="172978" y="35278"/>
                </a:lnTo>
                <a:lnTo>
                  <a:pt x="177485" y="29900"/>
                </a:lnTo>
                <a:lnTo>
                  <a:pt x="178648" y="29458"/>
                </a:lnTo>
                <a:lnTo>
                  <a:pt x="182057" y="28967"/>
                </a:lnTo>
                <a:lnTo>
                  <a:pt x="183284" y="28043"/>
                </a:lnTo>
                <a:lnTo>
                  <a:pt x="184102" y="26633"/>
                </a:lnTo>
                <a:lnTo>
                  <a:pt x="185738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6908006" y="1443037"/>
            <a:ext cx="535782" cy="14201"/>
          </a:xfrm>
          <a:custGeom>
            <a:avLst/>
            <a:gdLst/>
            <a:ahLst/>
            <a:cxnLst/>
            <a:rect l="0" t="0" r="0" b="0"/>
            <a:pathLst>
              <a:path w="535782" h="14201">
                <a:moveTo>
                  <a:pt x="0" y="7144"/>
                </a:moveTo>
                <a:lnTo>
                  <a:pt x="3793" y="7144"/>
                </a:lnTo>
                <a:lnTo>
                  <a:pt x="5703" y="7938"/>
                </a:lnTo>
                <a:lnTo>
                  <a:pt x="7771" y="9260"/>
                </a:lnTo>
                <a:lnTo>
                  <a:pt x="9943" y="10936"/>
                </a:lnTo>
                <a:lnTo>
                  <a:pt x="12185" y="12053"/>
                </a:lnTo>
                <a:lnTo>
                  <a:pt x="14473" y="12798"/>
                </a:lnTo>
                <a:lnTo>
                  <a:pt x="16793" y="13294"/>
                </a:lnTo>
                <a:lnTo>
                  <a:pt x="19926" y="13626"/>
                </a:lnTo>
                <a:lnTo>
                  <a:pt x="27641" y="13993"/>
                </a:lnTo>
                <a:lnTo>
                  <a:pt x="44702" y="14200"/>
                </a:lnTo>
                <a:lnTo>
                  <a:pt x="51233" y="13436"/>
                </a:lnTo>
                <a:lnTo>
                  <a:pt x="57968" y="12132"/>
                </a:lnTo>
                <a:lnTo>
                  <a:pt x="64838" y="10469"/>
                </a:lnTo>
                <a:lnTo>
                  <a:pt x="71801" y="9361"/>
                </a:lnTo>
                <a:lnTo>
                  <a:pt x="78824" y="8622"/>
                </a:lnTo>
                <a:lnTo>
                  <a:pt x="85887" y="8129"/>
                </a:lnTo>
                <a:lnTo>
                  <a:pt x="93770" y="7801"/>
                </a:lnTo>
                <a:lnTo>
                  <a:pt x="110996" y="7436"/>
                </a:lnTo>
                <a:lnTo>
                  <a:pt x="166815" y="7169"/>
                </a:lnTo>
                <a:lnTo>
                  <a:pt x="176298" y="6367"/>
                </a:lnTo>
                <a:lnTo>
                  <a:pt x="185795" y="5039"/>
                </a:lnTo>
                <a:lnTo>
                  <a:pt x="195300" y="3359"/>
                </a:lnTo>
                <a:lnTo>
                  <a:pt x="205607" y="2239"/>
                </a:lnTo>
                <a:lnTo>
                  <a:pt x="216446" y="1493"/>
                </a:lnTo>
                <a:lnTo>
                  <a:pt x="238280" y="664"/>
                </a:lnTo>
                <a:lnTo>
                  <a:pt x="268421" y="197"/>
                </a:lnTo>
                <a:lnTo>
                  <a:pt x="5357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4550595" y="2800652"/>
            <a:ext cx="28548" cy="35115"/>
          </a:xfrm>
          <a:custGeom>
            <a:avLst/>
            <a:gdLst/>
            <a:ahLst/>
            <a:cxnLst/>
            <a:rect l="0" t="0" r="0" b="0"/>
            <a:pathLst>
              <a:path w="28548" h="35115">
                <a:moveTo>
                  <a:pt x="21405" y="21129"/>
                </a:moveTo>
                <a:lnTo>
                  <a:pt x="21405" y="24921"/>
                </a:lnTo>
                <a:lnTo>
                  <a:pt x="20611" y="26038"/>
                </a:lnTo>
                <a:lnTo>
                  <a:pt x="19288" y="26783"/>
                </a:lnTo>
                <a:lnTo>
                  <a:pt x="14348" y="28247"/>
                </a:lnTo>
                <a:lnTo>
                  <a:pt x="8118" y="28270"/>
                </a:lnTo>
                <a:lnTo>
                  <a:pt x="7784" y="27477"/>
                </a:lnTo>
                <a:lnTo>
                  <a:pt x="7562" y="26155"/>
                </a:lnTo>
                <a:lnTo>
                  <a:pt x="7413" y="24480"/>
                </a:lnTo>
                <a:lnTo>
                  <a:pt x="6521" y="23363"/>
                </a:lnTo>
                <a:lnTo>
                  <a:pt x="5132" y="22618"/>
                </a:lnTo>
                <a:lnTo>
                  <a:pt x="276" y="21216"/>
                </a:lnTo>
                <a:lnTo>
                  <a:pt x="175" y="20393"/>
                </a:lnTo>
                <a:lnTo>
                  <a:pt x="107" y="19051"/>
                </a:lnTo>
                <a:lnTo>
                  <a:pt x="0" y="14986"/>
                </a:lnTo>
                <a:lnTo>
                  <a:pt x="785" y="13858"/>
                </a:lnTo>
                <a:lnTo>
                  <a:pt x="2102" y="12313"/>
                </a:lnTo>
                <a:lnTo>
                  <a:pt x="6824" y="7162"/>
                </a:lnTo>
                <a:lnTo>
                  <a:pt x="13242" y="719"/>
                </a:lnTo>
                <a:lnTo>
                  <a:pt x="14375" y="378"/>
                </a:lnTo>
                <a:lnTo>
                  <a:pt x="15925" y="151"/>
                </a:lnTo>
                <a:lnTo>
                  <a:pt x="17751" y="0"/>
                </a:lnTo>
                <a:lnTo>
                  <a:pt x="18969" y="693"/>
                </a:lnTo>
                <a:lnTo>
                  <a:pt x="19781" y="1949"/>
                </a:lnTo>
                <a:lnTo>
                  <a:pt x="21084" y="5875"/>
                </a:lnTo>
                <a:lnTo>
                  <a:pt x="21984" y="6197"/>
                </a:lnTo>
                <a:lnTo>
                  <a:pt x="23379" y="6412"/>
                </a:lnTo>
                <a:lnTo>
                  <a:pt x="25102" y="6555"/>
                </a:lnTo>
                <a:lnTo>
                  <a:pt x="26251" y="7444"/>
                </a:lnTo>
                <a:lnTo>
                  <a:pt x="27017" y="8831"/>
                </a:lnTo>
                <a:lnTo>
                  <a:pt x="27527" y="10549"/>
                </a:lnTo>
                <a:lnTo>
                  <a:pt x="27868" y="12488"/>
                </a:lnTo>
                <a:lnTo>
                  <a:pt x="28094" y="14574"/>
                </a:lnTo>
                <a:lnTo>
                  <a:pt x="28458" y="19834"/>
                </a:lnTo>
                <a:lnTo>
                  <a:pt x="28509" y="22670"/>
                </a:lnTo>
                <a:lnTo>
                  <a:pt x="28547" y="31968"/>
                </a:lnTo>
                <a:lnTo>
                  <a:pt x="27754" y="33117"/>
                </a:lnTo>
                <a:lnTo>
                  <a:pt x="26431" y="33884"/>
                </a:lnTo>
                <a:lnTo>
                  <a:pt x="22397" y="35114"/>
                </a:lnTo>
                <a:lnTo>
                  <a:pt x="22066" y="34421"/>
                </a:lnTo>
                <a:lnTo>
                  <a:pt x="21846" y="33165"/>
                </a:lnTo>
                <a:lnTo>
                  <a:pt x="21699" y="31534"/>
                </a:lnTo>
                <a:lnTo>
                  <a:pt x="20807" y="30447"/>
                </a:lnTo>
                <a:lnTo>
                  <a:pt x="19419" y="29722"/>
                </a:lnTo>
                <a:lnTo>
                  <a:pt x="17699" y="29239"/>
                </a:lnTo>
                <a:lnTo>
                  <a:pt x="16553" y="28123"/>
                </a:lnTo>
                <a:lnTo>
                  <a:pt x="15789" y="26585"/>
                </a:lnTo>
                <a:lnTo>
                  <a:pt x="14562" y="22207"/>
                </a:lnTo>
                <a:lnTo>
                  <a:pt x="14462" y="21054"/>
                </a:lnTo>
                <a:lnTo>
                  <a:pt x="14395" y="19491"/>
                </a:lnTo>
                <a:lnTo>
                  <a:pt x="14287" y="15073"/>
                </a:lnTo>
                <a:lnTo>
                  <a:pt x="14269" y="10515"/>
                </a:lnTo>
                <a:lnTo>
                  <a:pt x="15060" y="9290"/>
                </a:lnTo>
                <a:lnTo>
                  <a:pt x="16381" y="8474"/>
                </a:lnTo>
                <a:lnTo>
                  <a:pt x="20413" y="7164"/>
                </a:lnTo>
                <a:lnTo>
                  <a:pt x="20743" y="6263"/>
                </a:lnTo>
                <a:lnTo>
                  <a:pt x="20964" y="4868"/>
                </a:lnTo>
                <a:lnTo>
                  <a:pt x="21111" y="3144"/>
                </a:lnTo>
                <a:lnTo>
                  <a:pt x="21208" y="2789"/>
                </a:lnTo>
                <a:lnTo>
                  <a:pt x="21274" y="3346"/>
                </a:lnTo>
                <a:lnTo>
                  <a:pt x="21379" y="6151"/>
                </a:lnTo>
                <a:lnTo>
                  <a:pt x="21405" y="24599"/>
                </a:lnTo>
                <a:lnTo>
                  <a:pt x="20611" y="25824"/>
                </a:lnTo>
                <a:lnTo>
                  <a:pt x="19288" y="26640"/>
                </a:lnTo>
                <a:lnTo>
                  <a:pt x="14261" y="282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4672020" y="2536333"/>
            <a:ext cx="21424" cy="34422"/>
          </a:xfrm>
          <a:custGeom>
            <a:avLst/>
            <a:gdLst/>
            <a:ahLst/>
            <a:cxnLst/>
            <a:rect l="0" t="0" r="0" b="0"/>
            <a:pathLst>
              <a:path w="21424" h="34422">
                <a:moveTo>
                  <a:pt x="21423" y="21129"/>
                </a:moveTo>
                <a:lnTo>
                  <a:pt x="14367" y="21129"/>
                </a:lnTo>
                <a:lnTo>
                  <a:pt x="14338" y="20335"/>
                </a:lnTo>
                <a:lnTo>
                  <a:pt x="14282" y="14279"/>
                </a:lnTo>
                <a:lnTo>
                  <a:pt x="15075" y="14181"/>
                </a:lnTo>
                <a:lnTo>
                  <a:pt x="16397" y="14116"/>
                </a:lnTo>
                <a:lnTo>
                  <a:pt x="21336" y="13988"/>
                </a:lnTo>
                <a:lnTo>
                  <a:pt x="21365" y="14781"/>
                </a:lnTo>
                <a:lnTo>
                  <a:pt x="21422" y="20998"/>
                </a:lnTo>
                <a:lnTo>
                  <a:pt x="21423" y="28185"/>
                </a:lnTo>
                <a:lnTo>
                  <a:pt x="20630" y="28214"/>
                </a:lnTo>
                <a:lnTo>
                  <a:pt x="17631" y="28247"/>
                </a:lnTo>
                <a:lnTo>
                  <a:pt x="15720" y="29049"/>
                </a:lnTo>
                <a:lnTo>
                  <a:pt x="13652" y="30378"/>
                </a:lnTo>
                <a:lnTo>
                  <a:pt x="8423" y="34421"/>
                </a:lnTo>
                <a:lnTo>
                  <a:pt x="7994" y="33959"/>
                </a:lnTo>
                <a:lnTo>
                  <a:pt x="7708" y="32858"/>
                </a:lnTo>
                <a:lnTo>
                  <a:pt x="7517" y="31329"/>
                </a:lnTo>
                <a:lnTo>
                  <a:pt x="6596" y="30310"/>
                </a:lnTo>
                <a:lnTo>
                  <a:pt x="5189" y="29631"/>
                </a:lnTo>
                <a:lnTo>
                  <a:pt x="1018" y="28541"/>
                </a:lnTo>
                <a:lnTo>
                  <a:pt x="676" y="27658"/>
                </a:lnTo>
                <a:lnTo>
                  <a:pt x="449" y="26275"/>
                </a:lnTo>
                <a:lnTo>
                  <a:pt x="19" y="21430"/>
                </a:lnTo>
                <a:lnTo>
                  <a:pt x="0" y="17426"/>
                </a:lnTo>
                <a:lnTo>
                  <a:pt x="791" y="16279"/>
                </a:lnTo>
                <a:lnTo>
                  <a:pt x="2112" y="15514"/>
                </a:lnTo>
                <a:lnTo>
                  <a:pt x="7110" y="13993"/>
                </a:lnTo>
                <a:lnTo>
                  <a:pt x="20343" y="13985"/>
                </a:lnTo>
                <a:lnTo>
                  <a:pt x="20703" y="14779"/>
                </a:lnTo>
                <a:lnTo>
                  <a:pt x="20943" y="16102"/>
                </a:lnTo>
                <a:lnTo>
                  <a:pt x="21417" y="21071"/>
                </a:lnTo>
                <a:lnTo>
                  <a:pt x="21421" y="21103"/>
                </a:lnTo>
                <a:lnTo>
                  <a:pt x="8216" y="21129"/>
                </a:lnTo>
                <a:lnTo>
                  <a:pt x="7856" y="20335"/>
                </a:lnTo>
                <a:lnTo>
                  <a:pt x="7616" y="19012"/>
                </a:lnTo>
                <a:lnTo>
                  <a:pt x="7164" y="14279"/>
                </a:lnTo>
                <a:lnTo>
                  <a:pt x="7136" y="717"/>
                </a:lnTo>
                <a:lnTo>
                  <a:pt x="7930" y="378"/>
                </a:lnTo>
                <a:lnTo>
                  <a:pt x="9253" y="151"/>
                </a:lnTo>
                <a:lnTo>
                  <a:pt x="10928" y="0"/>
                </a:lnTo>
                <a:lnTo>
                  <a:pt x="12046" y="693"/>
                </a:lnTo>
                <a:lnTo>
                  <a:pt x="12790" y="1949"/>
                </a:lnTo>
                <a:lnTo>
                  <a:pt x="14280" y="6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4801690" y="2278884"/>
            <a:ext cx="48914" cy="42832"/>
          </a:xfrm>
          <a:custGeom>
            <a:avLst/>
            <a:gdLst/>
            <a:ahLst/>
            <a:cxnLst/>
            <a:rect l="0" t="0" r="0" b="0"/>
            <a:pathLst>
              <a:path w="48914" h="42832">
                <a:moveTo>
                  <a:pt x="13197" y="14259"/>
                </a:moveTo>
                <a:lnTo>
                  <a:pt x="33334" y="14259"/>
                </a:lnTo>
                <a:lnTo>
                  <a:pt x="34559" y="15053"/>
                </a:lnTo>
                <a:lnTo>
                  <a:pt x="36170" y="16376"/>
                </a:lnTo>
                <a:lnTo>
                  <a:pt x="40665" y="20410"/>
                </a:lnTo>
                <a:lnTo>
                  <a:pt x="41034" y="21535"/>
                </a:lnTo>
                <a:lnTo>
                  <a:pt x="41280" y="23078"/>
                </a:lnTo>
                <a:lnTo>
                  <a:pt x="41675" y="27467"/>
                </a:lnTo>
                <a:lnTo>
                  <a:pt x="40914" y="27827"/>
                </a:lnTo>
                <a:lnTo>
                  <a:pt x="39612" y="28067"/>
                </a:lnTo>
                <a:lnTo>
                  <a:pt x="37951" y="28227"/>
                </a:lnTo>
                <a:lnTo>
                  <a:pt x="36843" y="29127"/>
                </a:lnTo>
                <a:lnTo>
                  <a:pt x="36105" y="30521"/>
                </a:lnTo>
                <a:lnTo>
                  <a:pt x="35613" y="32244"/>
                </a:lnTo>
                <a:lnTo>
                  <a:pt x="34491" y="33393"/>
                </a:lnTo>
                <a:lnTo>
                  <a:pt x="32949" y="34159"/>
                </a:lnTo>
                <a:lnTo>
                  <a:pt x="28564" y="35388"/>
                </a:lnTo>
                <a:lnTo>
                  <a:pt x="27410" y="35489"/>
                </a:lnTo>
                <a:lnTo>
                  <a:pt x="25848" y="35556"/>
                </a:lnTo>
                <a:lnTo>
                  <a:pt x="21429" y="35664"/>
                </a:lnTo>
                <a:lnTo>
                  <a:pt x="21066" y="34879"/>
                </a:lnTo>
                <a:lnTo>
                  <a:pt x="20824" y="33562"/>
                </a:lnTo>
                <a:lnTo>
                  <a:pt x="20663" y="31890"/>
                </a:lnTo>
                <a:lnTo>
                  <a:pt x="19762" y="30776"/>
                </a:lnTo>
                <a:lnTo>
                  <a:pt x="18367" y="30033"/>
                </a:lnTo>
                <a:lnTo>
                  <a:pt x="16644" y="29537"/>
                </a:lnTo>
                <a:lnTo>
                  <a:pt x="15495" y="28414"/>
                </a:lnTo>
                <a:lnTo>
                  <a:pt x="14729" y="26870"/>
                </a:lnTo>
                <a:lnTo>
                  <a:pt x="13500" y="22483"/>
                </a:lnTo>
                <a:lnTo>
                  <a:pt x="14192" y="21329"/>
                </a:lnTo>
                <a:lnTo>
                  <a:pt x="15448" y="19766"/>
                </a:lnTo>
                <a:lnTo>
                  <a:pt x="17079" y="17931"/>
                </a:lnTo>
                <a:lnTo>
                  <a:pt x="18166" y="15913"/>
                </a:lnTo>
                <a:lnTo>
                  <a:pt x="18891" y="13774"/>
                </a:lnTo>
                <a:lnTo>
                  <a:pt x="19375" y="11555"/>
                </a:lnTo>
                <a:lnTo>
                  <a:pt x="20490" y="10075"/>
                </a:lnTo>
                <a:lnTo>
                  <a:pt x="22028" y="9088"/>
                </a:lnTo>
                <a:lnTo>
                  <a:pt x="23847" y="8431"/>
                </a:lnTo>
                <a:lnTo>
                  <a:pt x="25059" y="7199"/>
                </a:lnTo>
                <a:lnTo>
                  <a:pt x="25868" y="5584"/>
                </a:lnTo>
                <a:lnTo>
                  <a:pt x="26407" y="3713"/>
                </a:lnTo>
                <a:lnTo>
                  <a:pt x="27560" y="2466"/>
                </a:lnTo>
                <a:lnTo>
                  <a:pt x="29122" y="1634"/>
                </a:lnTo>
                <a:lnTo>
                  <a:pt x="33541" y="300"/>
                </a:lnTo>
                <a:lnTo>
                  <a:pt x="34697" y="191"/>
                </a:lnTo>
                <a:lnTo>
                  <a:pt x="36261" y="118"/>
                </a:lnTo>
                <a:lnTo>
                  <a:pt x="40117" y="37"/>
                </a:lnTo>
                <a:lnTo>
                  <a:pt x="44476" y="0"/>
                </a:lnTo>
                <a:lnTo>
                  <a:pt x="45956" y="785"/>
                </a:lnTo>
                <a:lnTo>
                  <a:pt x="46943" y="2101"/>
                </a:lnTo>
                <a:lnTo>
                  <a:pt x="48526" y="6125"/>
                </a:lnTo>
                <a:lnTo>
                  <a:pt x="48656" y="7249"/>
                </a:lnTo>
                <a:lnTo>
                  <a:pt x="48743" y="8792"/>
                </a:lnTo>
                <a:lnTo>
                  <a:pt x="48839" y="12623"/>
                </a:lnTo>
                <a:lnTo>
                  <a:pt x="48913" y="30957"/>
                </a:lnTo>
                <a:lnTo>
                  <a:pt x="48120" y="33329"/>
                </a:lnTo>
                <a:lnTo>
                  <a:pt x="46798" y="35703"/>
                </a:lnTo>
                <a:lnTo>
                  <a:pt x="45123" y="38080"/>
                </a:lnTo>
                <a:lnTo>
                  <a:pt x="43212" y="39665"/>
                </a:lnTo>
                <a:lnTo>
                  <a:pt x="41145" y="40722"/>
                </a:lnTo>
                <a:lnTo>
                  <a:pt x="38972" y="41426"/>
                </a:lnTo>
                <a:lnTo>
                  <a:pt x="36731" y="41895"/>
                </a:lnTo>
                <a:lnTo>
                  <a:pt x="34443" y="42208"/>
                </a:lnTo>
                <a:lnTo>
                  <a:pt x="28859" y="42711"/>
                </a:lnTo>
                <a:lnTo>
                  <a:pt x="27607" y="42752"/>
                </a:lnTo>
                <a:lnTo>
                  <a:pt x="19895" y="42818"/>
                </a:lnTo>
                <a:lnTo>
                  <a:pt x="14520" y="42831"/>
                </a:lnTo>
                <a:lnTo>
                  <a:pt x="13285" y="42038"/>
                </a:lnTo>
                <a:lnTo>
                  <a:pt x="11668" y="40716"/>
                </a:lnTo>
                <a:lnTo>
                  <a:pt x="7162" y="36683"/>
                </a:lnTo>
                <a:lnTo>
                  <a:pt x="0" y="29627"/>
                </a:lnTo>
                <a:lnTo>
                  <a:pt x="430" y="28473"/>
                </a:lnTo>
                <a:lnTo>
                  <a:pt x="1511" y="26910"/>
                </a:lnTo>
                <a:lnTo>
                  <a:pt x="5156" y="22491"/>
                </a:lnTo>
                <a:lnTo>
                  <a:pt x="5455" y="21335"/>
                </a:lnTo>
                <a:lnTo>
                  <a:pt x="5654" y="19770"/>
                </a:lnTo>
                <a:lnTo>
                  <a:pt x="5787" y="17933"/>
                </a:lnTo>
                <a:lnTo>
                  <a:pt x="6670" y="16708"/>
                </a:lnTo>
                <a:lnTo>
                  <a:pt x="8052" y="15892"/>
                </a:lnTo>
                <a:lnTo>
                  <a:pt x="12181" y="14582"/>
                </a:lnTo>
                <a:lnTo>
                  <a:pt x="13313" y="14474"/>
                </a:lnTo>
                <a:lnTo>
                  <a:pt x="14862" y="14403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4960797" y="2021710"/>
            <a:ext cx="32656" cy="42806"/>
          </a:xfrm>
          <a:custGeom>
            <a:avLst/>
            <a:gdLst/>
            <a:ahLst/>
            <a:cxnLst/>
            <a:rect l="0" t="0" r="0" b="0"/>
            <a:pathLst>
              <a:path w="32656" h="42806">
                <a:moveTo>
                  <a:pt x="11253" y="14258"/>
                </a:moveTo>
                <a:lnTo>
                  <a:pt x="18102" y="21108"/>
                </a:lnTo>
                <a:lnTo>
                  <a:pt x="18200" y="22000"/>
                </a:lnTo>
                <a:lnTo>
                  <a:pt x="18265" y="23388"/>
                </a:lnTo>
                <a:lnTo>
                  <a:pt x="18371" y="27527"/>
                </a:lnTo>
                <a:lnTo>
                  <a:pt x="18395" y="39161"/>
                </a:lnTo>
                <a:lnTo>
                  <a:pt x="17602" y="40385"/>
                </a:lnTo>
                <a:lnTo>
                  <a:pt x="16279" y="41201"/>
                </a:lnTo>
                <a:lnTo>
                  <a:pt x="14604" y="41745"/>
                </a:lnTo>
                <a:lnTo>
                  <a:pt x="12693" y="42108"/>
                </a:lnTo>
                <a:lnTo>
                  <a:pt x="10625" y="42350"/>
                </a:lnTo>
                <a:lnTo>
                  <a:pt x="4490" y="42805"/>
                </a:lnTo>
                <a:lnTo>
                  <a:pt x="4363" y="42021"/>
                </a:lnTo>
                <a:lnTo>
                  <a:pt x="4279" y="40704"/>
                </a:lnTo>
                <a:lnTo>
                  <a:pt x="4142" y="36680"/>
                </a:lnTo>
                <a:lnTo>
                  <a:pt x="3337" y="35556"/>
                </a:lnTo>
                <a:lnTo>
                  <a:pt x="2007" y="34013"/>
                </a:lnTo>
                <a:lnTo>
                  <a:pt x="326" y="32191"/>
                </a:lnTo>
                <a:lnTo>
                  <a:pt x="0" y="30182"/>
                </a:lnTo>
                <a:lnTo>
                  <a:pt x="576" y="28049"/>
                </a:lnTo>
                <a:lnTo>
                  <a:pt x="1753" y="25834"/>
                </a:lnTo>
                <a:lnTo>
                  <a:pt x="2539" y="23563"/>
                </a:lnTo>
                <a:lnTo>
                  <a:pt x="3062" y="21255"/>
                </a:lnTo>
                <a:lnTo>
                  <a:pt x="3411" y="18923"/>
                </a:lnTo>
                <a:lnTo>
                  <a:pt x="3644" y="16574"/>
                </a:lnTo>
                <a:lnTo>
                  <a:pt x="3799" y="14215"/>
                </a:lnTo>
                <a:lnTo>
                  <a:pt x="3902" y="11848"/>
                </a:lnTo>
                <a:lnTo>
                  <a:pt x="4765" y="10270"/>
                </a:lnTo>
                <a:lnTo>
                  <a:pt x="6133" y="9218"/>
                </a:lnTo>
                <a:lnTo>
                  <a:pt x="7840" y="8517"/>
                </a:lnTo>
                <a:lnTo>
                  <a:pt x="9771" y="7256"/>
                </a:lnTo>
                <a:lnTo>
                  <a:pt x="11852" y="5621"/>
                </a:lnTo>
                <a:lnTo>
                  <a:pt x="17103" y="1087"/>
                </a:lnTo>
                <a:lnTo>
                  <a:pt x="18328" y="715"/>
                </a:lnTo>
                <a:lnTo>
                  <a:pt x="19938" y="467"/>
                </a:lnTo>
                <a:lnTo>
                  <a:pt x="24434" y="69"/>
                </a:lnTo>
                <a:lnTo>
                  <a:pt x="25596" y="36"/>
                </a:lnTo>
                <a:lnTo>
                  <a:pt x="29005" y="0"/>
                </a:lnTo>
                <a:lnTo>
                  <a:pt x="30231" y="784"/>
                </a:lnTo>
                <a:lnTo>
                  <a:pt x="31049" y="2100"/>
                </a:lnTo>
                <a:lnTo>
                  <a:pt x="32361" y="6124"/>
                </a:lnTo>
                <a:lnTo>
                  <a:pt x="32468" y="7248"/>
                </a:lnTo>
                <a:lnTo>
                  <a:pt x="32540" y="8791"/>
                </a:lnTo>
                <a:lnTo>
                  <a:pt x="32620" y="12622"/>
                </a:lnTo>
                <a:lnTo>
                  <a:pt x="32655" y="16971"/>
                </a:lnTo>
                <a:lnTo>
                  <a:pt x="31871" y="19241"/>
                </a:lnTo>
                <a:lnTo>
                  <a:pt x="30555" y="21549"/>
                </a:lnTo>
                <a:lnTo>
                  <a:pt x="26531" y="27164"/>
                </a:lnTo>
                <a:lnTo>
                  <a:pt x="25407" y="28418"/>
                </a:lnTo>
                <a:lnTo>
                  <a:pt x="19476" y="34575"/>
                </a:lnTo>
                <a:lnTo>
                  <a:pt x="18323" y="34947"/>
                </a:lnTo>
                <a:lnTo>
                  <a:pt x="16760" y="35194"/>
                </a:lnTo>
                <a:lnTo>
                  <a:pt x="14924" y="35359"/>
                </a:lnTo>
                <a:lnTo>
                  <a:pt x="12906" y="35470"/>
                </a:lnTo>
                <a:lnTo>
                  <a:pt x="8548" y="35592"/>
                </a:lnTo>
                <a:lnTo>
                  <a:pt x="7068" y="34831"/>
                </a:lnTo>
                <a:lnTo>
                  <a:pt x="6082" y="33530"/>
                </a:lnTo>
                <a:lnTo>
                  <a:pt x="4109" y="285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4436269" y="3050703"/>
            <a:ext cx="14288" cy="28245"/>
          </a:xfrm>
          <a:custGeom>
            <a:avLst/>
            <a:gdLst/>
            <a:ahLst/>
            <a:cxnLst/>
            <a:rect l="0" t="0" r="0" b="0"/>
            <a:pathLst>
              <a:path w="14288" h="28245">
                <a:moveTo>
                  <a:pt x="7143" y="21109"/>
                </a:moveTo>
                <a:lnTo>
                  <a:pt x="293" y="21109"/>
                </a:lnTo>
                <a:lnTo>
                  <a:pt x="195" y="20315"/>
                </a:lnTo>
                <a:lnTo>
                  <a:pt x="130" y="18992"/>
                </a:lnTo>
                <a:lnTo>
                  <a:pt x="25" y="14958"/>
                </a:lnTo>
                <a:lnTo>
                  <a:pt x="0" y="766"/>
                </a:lnTo>
                <a:lnTo>
                  <a:pt x="793" y="403"/>
                </a:lnTo>
                <a:lnTo>
                  <a:pt x="2116" y="161"/>
                </a:lnTo>
                <a:lnTo>
                  <a:pt x="3792" y="0"/>
                </a:lnTo>
                <a:lnTo>
                  <a:pt x="4909" y="686"/>
                </a:lnTo>
                <a:lnTo>
                  <a:pt x="5654" y="1938"/>
                </a:lnTo>
                <a:lnTo>
                  <a:pt x="6849" y="5857"/>
                </a:lnTo>
                <a:lnTo>
                  <a:pt x="7741" y="6972"/>
                </a:lnTo>
                <a:lnTo>
                  <a:pt x="9129" y="8510"/>
                </a:lnTo>
                <a:lnTo>
                  <a:pt x="13268" y="12888"/>
                </a:lnTo>
                <a:lnTo>
                  <a:pt x="13607" y="14040"/>
                </a:lnTo>
                <a:lnTo>
                  <a:pt x="13834" y="15603"/>
                </a:lnTo>
                <a:lnTo>
                  <a:pt x="14197" y="20021"/>
                </a:lnTo>
                <a:lnTo>
                  <a:pt x="14247" y="22742"/>
                </a:lnTo>
                <a:lnTo>
                  <a:pt x="14286" y="28157"/>
                </a:lnTo>
                <a:lnTo>
                  <a:pt x="13492" y="28189"/>
                </a:lnTo>
                <a:lnTo>
                  <a:pt x="8136" y="28244"/>
                </a:lnTo>
                <a:lnTo>
                  <a:pt x="7805" y="27454"/>
                </a:lnTo>
                <a:lnTo>
                  <a:pt x="7584" y="26132"/>
                </a:lnTo>
                <a:lnTo>
                  <a:pt x="7230" y="22101"/>
                </a:lnTo>
                <a:lnTo>
                  <a:pt x="7182" y="19433"/>
                </a:lnTo>
                <a:lnTo>
                  <a:pt x="7143" y="6850"/>
                </a:lnTo>
                <a:lnTo>
                  <a:pt x="7143" y="10622"/>
                </a:lnTo>
                <a:lnTo>
                  <a:pt x="7937" y="11737"/>
                </a:lnTo>
                <a:lnTo>
                  <a:pt x="9260" y="12479"/>
                </a:lnTo>
                <a:lnTo>
                  <a:pt x="14287" y="139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4450556" y="3064668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4300537" y="3328987"/>
            <a:ext cx="21345" cy="21432"/>
          </a:xfrm>
          <a:custGeom>
            <a:avLst/>
            <a:gdLst/>
            <a:ahLst/>
            <a:cxnLst/>
            <a:rect l="0" t="0" r="0" b="0"/>
            <a:pathLst>
              <a:path w="21345" h="21432">
                <a:moveTo>
                  <a:pt x="7144" y="0"/>
                </a:moveTo>
                <a:lnTo>
                  <a:pt x="21135" y="0"/>
                </a:lnTo>
                <a:lnTo>
                  <a:pt x="21234" y="794"/>
                </a:lnTo>
                <a:lnTo>
                  <a:pt x="21299" y="2117"/>
                </a:lnTo>
                <a:lnTo>
                  <a:pt x="21344" y="3792"/>
                </a:lnTo>
                <a:lnTo>
                  <a:pt x="20579" y="5703"/>
                </a:lnTo>
                <a:lnTo>
                  <a:pt x="19276" y="7771"/>
                </a:lnTo>
                <a:lnTo>
                  <a:pt x="15273" y="13000"/>
                </a:lnTo>
                <a:lnTo>
                  <a:pt x="14944" y="14223"/>
                </a:lnTo>
                <a:lnTo>
                  <a:pt x="14725" y="15832"/>
                </a:lnTo>
                <a:lnTo>
                  <a:pt x="14374" y="20325"/>
                </a:lnTo>
                <a:lnTo>
                  <a:pt x="12758" y="20694"/>
                </a:lnTo>
                <a:lnTo>
                  <a:pt x="10092" y="20940"/>
                </a:lnTo>
                <a:lnTo>
                  <a:pt x="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4300537" y="3308638"/>
            <a:ext cx="21432" cy="20350"/>
          </a:xfrm>
          <a:custGeom>
            <a:avLst/>
            <a:gdLst/>
            <a:ahLst/>
            <a:cxnLst/>
            <a:rect l="0" t="0" r="0" b="0"/>
            <a:pathLst>
              <a:path w="21432" h="20350">
                <a:moveTo>
                  <a:pt x="0" y="20349"/>
                </a:moveTo>
                <a:lnTo>
                  <a:pt x="0" y="16557"/>
                </a:lnTo>
                <a:lnTo>
                  <a:pt x="794" y="15440"/>
                </a:lnTo>
                <a:lnTo>
                  <a:pt x="2117" y="14695"/>
                </a:lnTo>
                <a:lnTo>
                  <a:pt x="6151" y="13499"/>
                </a:lnTo>
                <a:lnTo>
                  <a:pt x="6482" y="12608"/>
                </a:lnTo>
                <a:lnTo>
                  <a:pt x="6703" y="11219"/>
                </a:lnTo>
                <a:lnTo>
                  <a:pt x="6850" y="9500"/>
                </a:lnTo>
                <a:lnTo>
                  <a:pt x="7741" y="8354"/>
                </a:lnTo>
                <a:lnTo>
                  <a:pt x="9130" y="7590"/>
                </a:lnTo>
                <a:lnTo>
                  <a:pt x="10849" y="7080"/>
                </a:lnTo>
                <a:lnTo>
                  <a:pt x="11995" y="5947"/>
                </a:lnTo>
                <a:lnTo>
                  <a:pt x="12759" y="4398"/>
                </a:lnTo>
                <a:lnTo>
                  <a:pt x="13986" y="0"/>
                </a:lnTo>
                <a:lnTo>
                  <a:pt x="14880" y="433"/>
                </a:lnTo>
                <a:lnTo>
                  <a:pt x="16270" y="1516"/>
                </a:lnTo>
                <a:lnTo>
                  <a:pt x="20412" y="5164"/>
                </a:lnTo>
                <a:lnTo>
                  <a:pt x="20751" y="6256"/>
                </a:lnTo>
                <a:lnTo>
                  <a:pt x="20978" y="7779"/>
                </a:lnTo>
                <a:lnTo>
                  <a:pt x="21342" y="12134"/>
                </a:lnTo>
                <a:lnTo>
                  <a:pt x="21392" y="14845"/>
                </a:lnTo>
                <a:lnTo>
                  <a:pt x="21431" y="203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4157662" y="3614737"/>
            <a:ext cx="21432" cy="21406"/>
          </a:xfrm>
          <a:custGeom>
            <a:avLst/>
            <a:gdLst/>
            <a:ahLst/>
            <a:cxnLst/>
            <a:rect l="0" t="0" r="0" b="0"/>
            <a:pathLst>
              <a:path w="21432" h="21406">
                <a:moveTo>
                  <a:pt x="7144" y="14288"/>
                </a:moveTo>
                <a:lnTo>
                  <a:pt x="7144" y="3377"/>
                </a:lnTo>
                <a:lnTo>
                  <a:pt x="7938" y="2252"/>
                </a:lnTo>
                <a:lnTo>
                  <a:pt x="9261" y="1501"/>
                </a:lnTo>
                <a:lnTo>
                  <a:pt x="13993" y="88"/>
                </a:lnTo>
                <a:lnTo>
                  <a:pt x="14885" y="59"/>
                </a:lnTo>
                <a:lnTo>
                  <a:pt x="20412" y="8"/>
                </a:lnTo>
                <a:lnTo>
                  <a:pt x="20752" y="799"/>
                </a:lnTo>
                <a:lnTo>
                  <a:pt x="20979" y="2120"/>
                </a:lnTo>
                <a:lnTo>
                  <a:pt x="21342" y="6152"/>
                </a:lnTo>
                <a:lnTo>
                  <a:pt x="21392" y="8819"/>
                </a:lnTo>
                <a:lnTo>
                  <a:pt x="21431" y="20410"/>
                </a:lnTo>
                <a:lnTo>
                  <a:pt x="20637" y="20751"/>
                </a:lnTo>
                <a:lnTo>
                  <a:pt x="19314" y="20977"/>
                </a:lnTo>
                <a:lnTo>
                  <a:pt x="15280" y="21342"/>
                </a:lnTo>
                <a:lnTo>
                  <a:pt x="12612" y="21391"/>
                </a:lnTo>
                <a:lnTo>
                  <a:pt x="10789" y="21405"/>
                </a:lnTo>
                <a:lnTo>
                  <a:pt x="9574" y="20620"/>
                </a:lnTo>
                <a:lnTo>
                  <a:pt x="8764" y="19303"/>
                </a:lnTo>
                <a:lnTo>
                  <a:pt x="8224" y="17631"/>
                </a:lnTo>
                <a:lnTo>
                  <a:pt x="7070" y="15723"/>
                </a:lnTo>
                <a:lnTo>
                  <a:pt x="5507" y="13657"/>
                </a:lnTo>
                <a:lnTo>
                  <a:pt x="3672" y="11486"/>
                </a:lnTo>
                <a:lnTo>
                  <a:pt x="2448" y="9245"/>
                </a:lnTo>
                <a:lnTo>
                  <a:pt x="1632" y="695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4029075" y="3879056"/>
            <a:ext cx="28273" cy="28480"/>
          </a:xfrm>
          <a:custGeom>
            <a:avLst/>
            <a:gdLst/>
            <a:ahLst/>
            <a:cxnLst/>
            <a:rect l="0" t="0" r="0" b="0"/>
            <a:pathLst>
              <a:path w="28273" h="28480">
                <a:moveTo>
                  <a:pt x="7143" y="0"/>
                </a:moveTo>
                <a:lnTo>
                  <a:pt x="20351" y="0"/>
                </a:lnTo>
                <a:lnTo>
                  <a:pt x="20711" y="794"/>
                </a:lnTo>
                <a:lnTo>
                  <a:pt x="20951" y="2117"/>
                </a:lnTo>
                <a:lnTo>
                  <a:pt x="21111" y="3792"/>
                </a:lnTo>
                <a:lnTo>
                  <a:pt x="22011" y="5703"/>
                </a:lnTo>
                <a:lnTo>
                  <a:pt x="23405" y="7771"/>
                </a:lnTo>
                <a:lnTo>
                  <a:pt x="27553" y="13000"/>
                </a:lnTo>
                <a:lnTo>
                  <a:pt x="27894" y="14223"/>
                </a:lnTo>
                <a:lnTo>
                  <a:pt x="28121" y="15832"/>
                </a:lnTo>
                <a:lnTo>
                  <a:pt x="28272" y="17698"/>
                </a:lnTo>
                <a:lnTo>
                  <a:pt x="27579" y="18943"/>
                </a:lnTo>
                <a:lnTo>
                  <a:pt x="26323" y="19772"/>
                </a:lnTo>
                <a:lnTo>
                  <a:pt x="24693" y="20325"/>
                </a:lnTo>
                <a:lnTo>
                  <a:pt x="23605" y="21487"/>
                </a:lnTo>
                <a:lnTo>
                  <a:pt x="22881" y="23056"/>
                </a:lnTo>
                <a:lnTo>
                  <a:pt x="21717" y="27485"/>
                </a:lnTo>
                <a:lnTo>
                  <a:pt x="20828" y="27848"/>
                </a:lnTo>
                <a:lnTo>
                  <a:pt x="19442" y="28090"/>
                </a:lnTo>
                <a:lnTo>
                  <a:pt x="15305" y="28479"/>
                </a:lnTo>
                <a:lnTo>
                  <a:pt x="14966" y="27717"/>
                </a:lnTo>
                <a:lnTo>
                  <a:pt x="14740" y="26416"/>
                </a:lnTo>
                <a:lnTo>
                  <a:pt x="14589" y="24754"/>
                </a:lnTo>
                <a:lnTo>
                  <a:pt x="13694" y="22853"/>
                </a:lnTo>
                <a:lnTo>
                  <a:pt x="12305" y="20792"/>
                </a:lnTo>
                <a:lnTo>
                  <a:pt x="7446" y="14668"/>
                </a:lnTo>
                <a:lnTo>
                  <a:pt x="7345" y="13747"/>
                </a:lnTo>
                <a:lnTo>
                  <a:pt x="7277" y="12340"/>
                </a:lnTo>
                <a:lnTo>
                  <a:pt x="7233" y="10608"/>
                </a:lnTo>
                <a:lnTo>
                  <a:pt x="6409" y="9453"/>
                </a:lnTo>
                <a:lnTo>
                  <a:pt x="5067" y="8683"/>
                </a:lnTo>
                <a:lnTo>
                  <a:pt x="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3979068" y="1971675"/>
            <a:ext cx="1057276" cy="2007394"/>
          </a:xfrm>
          <a:custGeom>
            <a:avLst/>
            <a:gdLst/>
            <a:ahLst/>
            <a:cxnLst/>
            <a:rect l="0" t="0" r="0" b="0"/>
            <a:pathLst>
              <a:path w="1057276" h="2007394">
                <a:moveTo>
                  <a:pt x="0" y="2007393"/>
                </a:moveTo>
                <a:lnTo>
                  <a:pt x="0" y="2001242"/>
                </a:lnTo>
                <a:lnTo>
                  <a:pt x="794" y="2000911"/>
                </a:lnTo>
                <a:lnTo>
                  <a:pt x="3793" y="2000544"/>
                </a:lnTo>
                <a:lnTo>
                  <a:pt x="5703" y="1999652"/>
                </a:lnTo>
                <a:lnTo>
                  <a:pt x="9943" y="1996544"/>
                </a:lnTo>
                <a:lnTo>
                  <a:pt x="11392" y="1994604"/>
                </a:lnTo>
                <a:lnTo>
                  <a:pt x="14223" y="1988082"/>
                </a:lnTo>
                <a:lnTo>
                  <a:pt x="18943" y="1981122"/>
                </a:lnTo>
                <a:lnTo>
                  <a:pt x="20325" y="1976403"/>
                </a:lnTo>
                <a:lnTo>
                  <a:pt x="22007" y="1961996"/>
                </a:lnTo>
                <a:lnTo>
                  <a:pt x="27043" y="1950683"/>
                </a:lnTo>
                <a:lnTo>
                  <a:pt x="27554" y="1948155"/>
                </a:lnTo>
                <a:lnTo>
                  <a:pt x="30238" y="1943230"/>
                </a:lnTo>
                <a:lnTo>
                  <a:pt x="39906" y="1931211"/>
                </a:lnTo>
                <a:lnTo>
                  <a:pt x="42781" y="1924055"/>
                </a:lnTo>
                <a:lnTo>
                  <a:pt x="47513" y="1916907"/>
                </a:lnTo>
                <a:lnTo>
                  <a:pt x="50062" y="1909763"/>
                </a:lnTo>
                <a:lnTo>
                  <a:pt x="55491" y="1902619"/>
                </a:lnTo>
                <a:lnTo>
                  <a:pt x="59852" y="1897856"/>
                </a:lnTo>
                <a:lnTo>
                  <a:pt x="61333" y="1895475"/>
                </a:lnTo>
                <a:lnTo>
                  <a:pt x="69737" y="1876278"/>
                </a:lnTo>
                <a:lnTo>
                  <a:pt x="75608" y="1867561"/>
                </a:lnTo>
                <a:lnTo>
                  <a:pt x="78494" y="1859952"/>
                </a:lnTo>
                <a:lnTo>
                  <a:pt x="83230" y="1852670"/>
                </a:lnTo>
                <a:lnTo>
                  <a:pt x="85780" y="1845486"/>
                </a:lnTo>
                <a:lnTo>
                  <a:pt x="91209" y="1838330"/>
                </a:lnTo>
                <a:lnTo>
                  <a:pt x="95571" y="1833564"/>
                </a:lnTo>
                <a:lnTo>
                  <a:pt x="97052" y="1831182"/>
                </a:lnTo>
                <a:lnTo>
                  <a:pt x="98697" y="1826419"/>
                </a:lnTo>
                <a:lnTo>
                  <a:pt x="99623" y="1819275"/>
                </a:lnTo>
                <a:lnTo>
                  <a:pt x="100546" y="1816894"/>
                </a:lnTo>
                <a:lnTo>
                  <a:pt x="103690" y="1812131"/>
                </a:lnTo>
                <a:lnTo>
                  <a:pt x="114471" y="1798108"/>
                </a:lnTo>
                <a:lnTo>
                  <a:pt x="121319" y="1786746"/>
                </a:lnTo>
                <a:lnTo>
                  <a:pt x="124828" y="1782857"/>
                </a:lnTo>
                <a:lnTo>
                  <a:pt x="126082" y="1780709"/>
                </a:lnTo>
                <a:lnTo>
                  <a:pt x="132050" y="1765414"/>
                </a:lnTo>
                <a:lnTo>
                  <a:pt x="138433" y="1755956"/>
                </a:lnTo>
                <a:lnTo>
                  <a:pt x="146907" y="1745648"/>
                </a:lnTo>
                <a:lnTo>
                  <a:pt x="149891" y="1738369"/>
                </a:lnTo>
                <a:lnTo>
                  <a:pt x="157608" y="1728798"/>
                </a:lnTo>
                <a:lnTo>
                  <a:pt x="159841" y="1726414"/>
                </a:lnTo>
                <a:lnTo>
                  <a:pt x="161329" y="1724030"/>
                </a:lnTo>
                <a:lnTo>
                  <a:pt x="162983" y="1719264"/>
                </a:lnTo>
                <a:lnTo>
                  <a:pt x="163915" y="1712119"/>
                </a:lnTo>
                <a:lnTo>
                  <a:pt x="164839" y="1709738"/>
                </a:lnTo>
                <a:lnTo>
                  <a:pt x="167983" y="1704975"/>
                </a:lnTo>
                <a:lnTo>
                  <a:pt x="182639" y="1688306"/>
                </a:lnTo>
                <a:lnTo>
                  <a:pt x="184360" y="1683543"/>
                </a:lnTo>
                <a:lnTo>
                  <a:pt x="185330" y="1676400"/>
                </a:lnTo>
                <a:lnTo>
                  <a:pt x="186260" y="1674018"/>
                </a:lnTo>
                <a:lnTo>
                  <a:pt x="189410" y="1669256"/>
                </a:lnTo>
                <a:lnTo>
                  <a:pt x="195645" y="1662112"/>
                </a:lnTo>
                <a:lnTo>
                  <a:pt x="197105" y="1658937"/>
                </a:lnTo>
                <a:lnTo>
                  <a:pt x="199954" y="1647678"/>
                </a:lnTo>
                <a:lnTo>
                  <a:pt x="203433" y="1641674"/>
                </a:lnTo>
                <a:lnTo>
                  <a:pt x="211340" y="1631352"/>
                </a:lnTo>
                <a:lnTo>
                  <a:pt x="214226" y="1624070"/>
                </a:lnTo>
                <a:lnTo>
                  <a:pt x="218961" y="1616886"/>
                </a:lnTo>
                <a:lnTo>
                  <a:pt x="221511" y="1609730"/>
                </a:lnTo>
                <a:lnTo>
                  <a:pt x="226941" y="1602582"/>
                </a:lnTo>
                <a:lnTo>
                  <a:pt x="231302" y="1597819"/>
                </a:lnTo>
                <a:lnTo>
                  <a:pt x="232783" y="1595437"/>
                </a:lnTo>
                <a:lnTo>
                  <a:pt x="234428" y="1590675"/>
                </a:lnTo>
                <a:lnTo>
                  <a:pt x="235354" y="1583531"/>
                </a:lnTo>
                <a:lnTo>
                  <a:pt x="236278" y="1581150"/>
                </a:lnTo>
                <a:lnTo>
                  <a:pt x="239421" y="1576387"/>
                </a:lnTo>
                <a:lnTo>
                  <a:pt x="247112" y="1566862"/>
                </a:lnTo>
                <a:lnTo>
                  <a:pt x="256068" y="1545454"/>
                </a:lnTo>
                <a:lnTo>
                  <a:pt x="261866" y="1537821"/>
                </a:lnTo>
                <a:lnTo>
                  <a:pt x="264386" y="1531005"/>
                </a:lnTo>
                <a:lnTo>
                  <a:pt x="269013" y="1523959"/>
                </a:lnTo>
                <a:lnTo>
                  <a:pt x="270374" y="1519219"/>
                </a:lnTo>
                <a:lnTo>
                  <a:pt x="271140" y="1512088"/>
                </a:lnTo>
                <a:lnTo>
                  <a:pt x="272041" y="1509709"/>
                </a:lnTo>
                <a:lnTo>
                  <a:pt x="275159" y="1504948"/>
                </a:lnTo>
                <a:lnTo>
                  <a:pt x="284455" y="1494454"/>
                </a:lnTo>
                <a:lnTo>
                  <a:pt x="284886" y="1493190"/>
                </a:lnTo>
                <a:lnTo>
                  <a:pt x="285366" y="1489669"/>
                </a:lnTo>
                <a:lnTo>
                  <a:pt x="286288" y="1487619"/>
                </a:lnTo>
                <a:lnTo>
                  <a:pt x="291377" y="1480941"/>
                </a:lnTo>
                <a:lnTo>
                  <a:pt x="295660" y="1476287"/>
                </a:lnTo>
                <a:lnTo>
                  <a:pt x="297119" y="1473936"/>
                </a:lnTo>
                <a:lnTo>
                  <a:pt x="298741" y="1469205"/>
                </a:lnTo>
                <a:lnTo>
                  <a:pt x="300575" y="1458907"/>
                </a:lnTo>
                <a:lnTo>
                  <a:pt x="305641" y="1444526"/>
                </a:lnTo>
                <a:lnTo>
                  <a:pt x="306878" y="1433806"/>
                </a:lnTo>
                <a:lnTo>
                  <a:pt x="307773" y="1431327"/>
                </a:lnTo>
                <a:lnTo>
                  <a:pt x="312031" y="1424045"/>
                </a:lnTo>
                <a:lnTo>
                  <a:pt x="313306" y="1419250"/>
                </a:lnTo>
                <a:lnTo>
                  <a:pt x="314236" y="1404939"/>
                </a:lnTo>
                <a:lnTo>
                  <a:pt x="315059" y="1402557"/>
                </a:lnTo>
                <a:lnTo>
                  <a:pt x="319217" y="1395412"/>
                </a:lnTo>
                <a:lnTo>
                  <a:pt x="321595" y="1388269"/>
                </a:lnTo>
                <a:lnTo>
                  <a:pt x="326974" y="1381125"/>
                </a:lnTo>
                <a:lnTo>
                  <a:pt x="331324" y="1376362"/>
                </a:lnTo>
                <a:lnTo>
                  <a:pt x="332802" y="1373981"/>
                </a:lnTo>
                <a:lnTo>
                  <a:pt x="334443" y="1369218"/>
                </a:lnTo>
                <a:lnTo>
                  <a:pt x="335367" y="1362075"/>
                </a:lnTo>
                <a:lnTo>
                  <a:pt x="336291" y="1359693"/>
                </a:lnTo>
                <a:lnTo>
                  <a:pt x="341874" y="1351579"/>
                </a:lnTo>
                <a:lnTo>
                  <a:pt x="343491" y="1339834"/>
                </a:lnTo>
                <a:lnTo>
                  <a:pt x="347750" y="1331584"/>
                </a:lnTo>
                <a:lnTo>
                  <a:pt x="350158" y="1324112"/>
                </a:lnTo>
                <a:lnTo>
                  <a:pt x="354752" y="1316871"/>
                </a:lnTo>
                <a:lnTo>
                  <a:pt x="357260" y="1309699"/>
                </a:lnTo>
                <a:lnTo>
                  <a:pt x="363244" y="1301575"/>
                </a:lnTo>
                <a:lnTo>
                  <a:pt x="367802" y="1296788"/>
                </a:lnTo>
                <a:lnTo>
                  <a:pt x="369026" y="1294738"/>
                </a:lnTo>
                <a:lnTo>
                  <a:pt x="370387" y="1290343"/>
                </a:lnTo>
                <a:lnTo>
                  <a:pt x="372054" y="1276144"/>
                </a:lnTo>
                <a:lnTo>
                  <a:pt x="377087" y="1264873"/>
                </a:lnTo>
                <a:lnTo>
                  <a:pt x="378316" y="1255003"/>
                </a:lnTo>
                <a:lnTo>
                  <a:pt x="379211" y="1252594"/>
                </a:lnTo>
                <a:lnTo>
                  <a:pt x="384743" y="1244431"/>
                </a:lnTo>
                <a:lnTo>
                  <a:pt x="389253" y="1239640"/>
                </a:lnTo>
                <a:lnTo>
                  <a:pt x="390471" y="1237589"/>
                </a:lnTo>
                <a:lnTo>
                  <a:pt x="392979" y="1230910"/>
                </a:lnTo>
                <a:lnTo>
                  <a:pt x="396378" y="1226256"/>
                </a:lnTo>
                <a:lnTo>
                  <a:pt x="397602" y="1223110"/>
                </a:lnTo>
                <a:lnTo>
                  <a:pt x="400119" y="1211891"/>
                </a:lnTo>
                <a:lnTo>
                  <a:pt x="403521" y="1205897"/>
                </a:lnTo>
                <a:lnTo>
                  <a:pt x="413022" y="1194503"/>
                </a:lnTo>
                <a:lnTo>
                  <a:pt x="413461" y="1193210"/>
                </a:lnTo>
                <a:lnTo>
                  <a:pt x="413948" y="1189657"/>
                </a:lnTo>
                <a:lnTo>
                  <a:pt x="414872" y="1187599"/>
                </a:lnTo>
                <a:lnTo>
                  <a:pt x="419171" y="1180908"/>
                </a:lnTo>
                <a:lnTo>
                  <a:pt x="421590" y="1173899"/>
                </a:lnTo>
                <a:lnTo>
                  <a:pt x="427542" y="1165835"/>
                </a:lnTo>
                <a:lnTo>
                  <a:pt x="432097" y="1161054"/>
                </a:lnTo>
                <a:lnTo>
                  <a:pt x="433321" y="1159005"/>
                </a:lnTo>
                <a:lnTo>
                  <a:pt x="434681" y="1154611"/>
                </a:lnTo>
                <a:lnTo>
                  <a:pt x="435447" y="1147675"/>
                </a:lnTo>
                <a:lnTo>
                  <a:pt x="436348" y="1145323"/>
                </a:lnTo>
                <a:lnTo>
                  <a:pt x="439466" y="1140592"/>
                </a:lnTo>
                <a:lnTo>
                  <a:pt x="447141" y="1131088"/>
                </a:lnTo>
                <a:lnTo>
                  <a:pt x="448761" y="1126328"/>
                </a:lnTo>
                <a:lnTo>
                  <a:pt x="449672" y="1119186"/>
                </a:lnTo>
                <a:lnTo>
                  <a:pt x="450594" y="1116805"/>
                </a:lnTo>
                <a:lnTo>
                  <a:pt x="453735" y="1112043"/>
                </a:lnTo>
                <a:lnTo>
                  <a:pt x="463047" y="1101548"/>
                </a:lnTo>
                <a:lnTo>
                  <a:pt x="463479" y="1100284"/>
                </a:lnTo>
                <a:lnTo>
                  <a:pt x="463960" y="1096763"/>
                </a:lnTo>
                <a:lnTo>
                  <a:pt x="464882" y="1094713"/>
                </a:lnTo>
                <a:lnTo>
                  <a:pt x="469971" y="1088035"/>
                </a:lnTo>
                <a:lnTo>
                  <a:pt x="474253" y="1083381"/>
                </a:lnTo>
                <a:lnTo>
                  <a:pt x="475713" y="1080235"/>
                </a:lnTo>
                <a:lnTo>
                  <a:pt x="479169" y="1064429"/>
                </a:lnTo>
                <a:lnTo>
                  <a:pt x="484749" y="1052327"/>
                </a:lnTo>
                <a:lnTo>
                  <a:pt x="490482" y="1044861"/>
                </a:lnTo>
                <a:lnTo>
                  <a:pt x="491836" y="1040381"/>
                </a:lnTo>
                <a:lnTo>
                  <a:pt x="492598" y="1033395"/>
                </a:lnTo>
                <a:lnTo>
                  <a:pt x="493499" y="1031036"/>
                </a:lnTo>
                <a:lnTo>
                  <a:pt x="497765" y="1023924"/>
                </a:lnTo>
                <a:lnTo>
                  <a:pt x="499760" y="1015821"/>
                </a:lnTo>
                <a:lnTo>
                  <a:pt x="504912" y="1008987"/>
                </a:lnTo>
                <a:lnTo>
                  <a:pt x="507321" y="1002310"/>
                </a:lnTo>
                <a:lnTo>
                  <a:pt x="513268" y="994366"/>
                </a:lnTo>
                <a:lnTo>
                  <a:pt x="517822" y="989599"/>
                </a:lnTo>
                <a:lnTo>
                  <a:pt x="519046" y="987551"/>
                </a:lnTo>
                <a:lnTo>
                  <a:pt x="520406" y="983159"/>
                </a:lnTo>
                <a:lnTo>
                  <a:pt x="521172" y="976224"/>
                </a:lnTo>
                <a:lnTo>
                  <a:pt x="522073" y="973872"/>
                </a:lnTo>
                <a:lnTo>
                  <a:pt x="527616" y="965809"/>
                </a:lnTo>
                <a:lnTo>
                  <a:pt x="528184" y="962913"/>
                </a:lnTo>
                <a:lnTo>
                  <a:pt x="528335" y="961029"/>
                </a:lnTo>
                <a:lnTo>
                  <a:pt x="529230" y="958980"/>
                </a:lnTo>
                <a:lnTo>
                  <a:pt x="533487" y="952303"/>
                </a:lnTo>
                <a:lnTo>
                  <a:pt x="534762" y="947650"/>
                </a:lnTo>
                <a:lnTo>
                  <a:pt x="535896" y="946091"/>
                </a:lnTo>
                <a:lnTo>
                  <a:pt x="537445" y="945052"/>
                </a:lnTo>
                <a:lnTo>
                  <a:pt x="539272" y="944360"/>
                </a:lnTo>
                <a:lnTo>
                  <a:pt x="540490" y="943104"/>
                </a:lnTo>
                <a:lnTo>
                  <a:pt x="541301" y="941473"/>
                </a:lnTo>
                <a:lnTo>
                  <a:pt x="541843" y="939593"/>
                </a:lnTo>
                <a:lnTo>
                  <a:pt x="542997" y="938339"/>
                </a:lnTo>
                <a:lnTo>
                  <a:pt x="544561" y="937503"/>
                </a:lnTo>
                <a:lnTo>
                  <a:pt x="546397" y="936945"/>
                </a:lnTo>
                <a:lnTo>
                  <a:pt x="547621" y="935780"/>
                </a:lnTo>
                <a:lnTo>
                  <a:pt x="548437" y="934210"/>
                </a:lnTo>
                <a:lnTo>
                  <a:pt x="549343" y="930348"/>
                </a:lnTo>
                <a:lnTo>
                  <a:pt x="549747" y="925985"/>
                </a:lnTo>
                <a:lnTo>
                  <a:pt x="550648" y="923711"/>
                </a:lnTo>
                <a:lnTo>
                  <a:pt x="554915" y="916718"/>
                </a:lnTo>
                <a:lnTo>
                  <a:pt x="556910" y="908658"/>
                </a:lnTo>
                <a:lnTo>
                  <a:pt x="562062" y="901830"/>
                </a:lnTo>
                <a:lnTo>
                  <a:pt x="564054" y="894292"/>
                </a:lnTo>
                <a:lnTo>
                  <a:pt x="571615" y="885770"/>
                </a:lnTo>
                <a:lnTo>
                  <a:pt x="574991" y="882361"/>
                </a:lnTo>
                <a:lnTo>
                  <a:pt x="576208" y="880341"/>
                </a:lnTo>
                <a:lnTo>
                  <a:pt x="577562" y="875979"/>
                </a:lnTo>
                <a:lnTo>
                  <a:pt x="578716" y="874498"/>
                </a:lnTo>
                <a:lnTo>
                  <a:pt x="580280" y="873511"/>
                </a:lnTo>
                <a:lnTo>
                  <a:pt x="582115" y="872853"/>
                </a:lnTo>
                <a:lnTo>
                  <a:pt x="583339" y="871621"/>
                </a:lnTo>
                <a:lnTo>
                  <a:pt x="584156" y="870005"/>
                </a:lnTo>
                <a:lnTo>
                  <a:pt x="585062" y="866094"/>
                </a:lnTo>
                <a:lnTo>
                  <a:pt x="585692" y="858571"/>
                </a:lnTo>
                <a:lnTo>
                  <a:pt x="590679" y="851807"/>
                </a:lnTo>
                <a:lnTo>
                  <a:pt x="592635" y="844284"/>
                </a:lnTo>
                <a:lnTo>
                  <a:pt x="592844" y="839561"/>
                </a:lnTo>
                <a:lnTo>
                  <a:pt x="593667" y="837520"/>
                </a:lnTo>
                <a:lnTo>
                  <a:pt x="597823" y="830854"/>
                </a:lnTo>
                <a:lnTo>
                  <a:pt x="599779" y="822915"/>
                </a:lnTo>
                <a:lnTo>
                  <a:pt x="606200" y="815501"/>
                </a:lnTo>
                <a:lnTo>
                  <a:pt x="606766" y="812766"/>
                </a:lnTo>
                <a:lnTo>
                  <a:pt x="606917" y="810925"/>
                </a:lnTo>
                <a:lnTo>
                  <a:pt x="607812" y="808904"/>
                </a:lnTo>
                <a:lnTo>
                  <a:pt x="612069" y="802267"/>
                </a:lnTo>
                <a:lnTo>
                  <a:pt x="613343" y="797623"/>
                </a:lnTo>
                <a:lnTo>
                  <a:pt x="614060" y="790547"/>
                </a:lnTo>
                <a:lnTo>
                  <a:pt x="614955" y="788175"/>
                </a:lnTo>
                <a:lnTo>
                  <a:pt x="619212" y="781044"/>
                </a:lnTo>
                <a:lnTo>
                  <a:pt x="621204" y="772935"/>
                </a:lnTo>
                <a:lnTo>
                  <a:pt x="626356" y="766100"/>
                </a:lnTo>
                <a:lnTo>
                  <a:pt x="627631" y="761705"/>
                </a:lnTo>
                <a:lnTo>
                  <a:pt x="628765" y="760216"/>
                </a:lnTo>
                <a:lnTo>
                  <a:pt x="630314" y="759223"/>
                </a:lnTo>
                <a:lnTo>
                  <a:pt x="632141" y="758561"/>
                </a:lnTo>
                <a:lnTo>
                  <a:pt x="633358" y="757326"/>
                </a:lnTo>
                <a:lnTo>
                  <a:pt x="634170" y="755709"/>
                </a:lnTo>
                <a:lnTo>
                  <a:pt x="635072" y="751795"/>
                </a:lnTo>
                <a:lnTo>
                  <a:pt x="635473" y="747410"/>
                </a:lnTo>
                <a:lnTo>
                  <a:pt x="636374" y="745130"/>
                </a:lnTo>
                <a:lnTo>
                  <a:pt x="641916" y="737190"/>
                </a:lnTo>
                <a:lnTo>
                  <a:pt x="642484" y="734304"/>
                </a:lnTo>
                <a:lnTo>
                  <a:pt x="642635" y="732424"/>
                </a:lnTo>
                <a:lnTo>
                  <a:pt x="643530" y="730376"/>
                </a:lnTo>
                <a:lnTo>
                  <a:pt x="649062" y="722842"/>
                </a:lnTo>
                <a:lnTo>
                  <a:pt x="649628" y="719990"/>
                </a:lnTo>
                <a:lnTo>
                  <a:pt x="649779" y="718118"/>
                </a:lnTo>
                <a:lnTo>
                  <a:pt x="650674" y="716870"/>
                </a:lnTo>
                <a:lnTo>
                  <a:pt x="652064" y="716038"/>
                </a:lnTo>
                <a:lnTo>
                  <a:pt x="653785" y="715484"/>
                </a:lnTo>
                <a:lnTo>
                  <a:pt x="654931" y="714320"/>
                </a:lnTo>
                <a:lnTo>
                  <a:pt x="655696" y="712751"/>
                </a:lnTo>
                <a:lnTo>
                  <a:pt x="656545" y="708891"/>
                </a:lnTo>
                <a:lnTo>
                  <a:pt x="657136" y="701403"/>
                </a:lnTo>
                <a:lnTo>
                  <a:pt x="663368" y="694052"/>
                </a:lnTo>
                <a:lnTo>
                  <a:pt x="663924" y="691319"/>
                </a:lnTo>
                <a:lnTo>
                  <a:pt x="664343" y="679972"/>
                </a:lnTo>
                <a:lnTo>
                  <a:pt x="666474" y="677124"/>
                </a:lnTo>
                <a:lnTo>
                  <a:pt x="668154" y="675253"/>
                </a:lnTo>
                <a:lnTo>
                  <a:pt x="669273" y="673212"/>
                </a:lnTo>
                <a:lnTo>
                  <a:pt x="671218" y="665690"/>
                </a:lnTo>
                <a:lnTo>
                  <a:pt x="671426" y="660967"/>
                </a:lnTo>
                <a:lnTo>
                  <a:pt x="672248" y="659720"/>
                </a:lnTo>
                <a:lnTo>
                  <a:pt x="673591" y="658888"/>
                </a:lnTo>
                <a:lnTo>
                  <a:pt x="675279" y="658334"/>
                </a:lnTo>
                <a:lnTo>
                  <a:pt x="676405" y="657170"/>
                </a:lnTo>
                <a:lnTo>
                  <a:pt x="677156" y="655601"/>
                </a:lnTo>
                <a:lnTo>
                  <a:pt x="677989" y="651741"/>
                </a:lnTo>
                <a:lnTo>
                  <a:pt x="678360" y="647379"/>
                </a:lnTo>
                <a:lnTo>
                  <a:pt x="679253" y="645898"/>
                </a:lnTo>
                <a:lnTo>
                  <a:pt x="680642" y="644911"/>
                </a:lnTo>
                <a:lnTo>
                  <a:pt x="684781" y="643327"/>
                </a:lnTo>
                <a:lnTo>
                  <a:pt x="685121" y="642403"/>
                </a:lnTo>
                <a:lnTo>
                  <a:pt x="685498" y="639260"/>
                </a:lnTo>
                <a:lnTo>
                  <a:pt x="686393" y="638105"/>
                </a:lnTo>
                <a:lnTo>
                  <a:pt x="687783" y="637334"/>
                </a:lnTo>
                <a:lnTo>
                  <a:pt x="689504" y="636821"/>
                </a:lnTo>
                <a:lnTo>
                  <a:pt x="690650" y="635685"/>
                </a:lnTo>
                <a:lnTo>
                  <a:pt x="691415" y="634133"/>
                </a:lnTo>
                <a:lnTo>
                  <a:pt x="692264" y="630293"/>
                </a:lnTo>
                <a:lnTo>
                  <a:pt x="692918" y="618103"/>
                </a:lnTo>
                <a:lnTo>
                  <a:pt x="693720" y="616856"/>
                </a:lnTo>
                <a:lnTo>
                  <a:pt x="695049" y="616024"/>
                </a:lnTo>
                <a:lnTo>
                  <a:pt x="699092" y="614690"/>
                </a:lnTo>
                <a:lnTo>
                  <a:pt x="699424" y="613787"/>
                </a:lnTo>
                <a:lnTo>
                  <a:pt x="700049" y="605556"/>
                </a:lnTo>
                <a:lnTo>
                  <a:pt x="700085" y="600395"/>
                </a:lnTo>
                <a:lnTo>
                  <a:pt x="714281" y="585882"/>
                </a:lnTo>
                <a:lnTo>
                  <a:pt x="714367" y="579645"/>
                </a:lnTo>
                <a:lnTo>
                  <a:pt x="715164" y="579311"/>
                </a:lnTo>
                <a:lnTo>
                  <a:pt x="718165" y="578940"/>
                </a:lnTo>
                <a:lnTo>
                  <a:pt x="718490" y="578047"/>
                </a:lnTo>
                <a:lnTo>
                  <a:pt x="717912" y="576658"/>
                </a:lnTo>
                <a:lnTo>
                  <a:pt x="716733" y="574939"/>
                </a:lnTo>
                <a:lnTo>
                  <a:pt x="716741" y="573792"/>
                </a:lnTo>
                <a:lnTo>
                  <a:pt x="717540" y="573028"/>
                </a:lnTo>
                <a:lnTo>
                  <a:pt x="720733" y="571801"/>
                </a:lnTo>
                <a:lnTo>
                  <a:pt x="720995" y="570907"/>
                </a:lnTo>
                <a:lnTo>
                  <a:pt x="721513" y="564445"/>
                </a:lnTo>
                <a:lnTo>
                  <a:pt x="735505" y="550370"/>
                </a:lnTo>
                <a:lnTo>
                  <a:pt x="735806" y="536800"/>
                </a:lnTo>
                <a:lnTo>
                  <a:pt x="742656" y="528958"/>
                </a:lnTo>
                <a:lnTo>
                  <a:pt x="742925" y="522515"/>
                </a:lnTo>
                <a:lnTo>
                  <a:pt x="749099" y="515432"/>
                </a:lnTo>
                <a:lnTo>
                  <a:pt x="749652" y="512714"/>
                </a:lnTo>
                <a:lnTo>
                  <a:pt x="749799" y="510878"/>
                </a:lnTo>
                <a:lnTo>
                  <a:pt x="750691" y="509654"/>
                </a:lnTo>
                <a:lnTo>
                  <a:pt x="752080" y="508838"/>
                </a:lnTo>
                <a:lnTo>
                  <a:pt x="753799" y="508294"/>
                </a:lnTo>
                <a:lnTo>
                  <a:pt x="754945" y="507137"/>
                </a:lnTo>
                <a:lnTo>
                  <a:pt x="755710" y="505573"/>
                </a:lnTo>
                <a:lnTo>
                  <a:pt x="756936" y="501150"/>
                </a:lnTo>
                <a:lnTo>
                  <a:pt x="763362" y="494007"/>
                </a:lnTo>
                <a:lnTo>
                  <a:pt x="763928" y="491285"/>
                </a:lnTo>
                <a:lnTo>
                  <a:pt x="764079" y="489448"/>
                </a:lnTo>
                <a:lnTo>
                  <a:pt x="764974" y="488224"/>
                </a:lnTo>
                <a:lnTo>
                  <a:pt x="766364" y="487407"/>
                </a:lnTo>
                <a:lnTo>
                  <a:pt x="770506" y="486097"/>
                </a:lnTo>
                <a:lnTo>
                  <a:pt x="770845" y="485196"/>
                </a:lnTo>
                <a:lnTo>
                  <a:pt x="771436" y="479652"/>
                </a:lnTo>
                <a:lnTo>
                  <a:pt x="777668" y="472570"/>
                </a:lnTo>
                <a:lnTo>
                  <a:pt x="778224" y="469851"/>
                </a:lnTo>
                <a:lnTo>
                  <a:pt x="778373" y="468016"/>
                </a:lnTo>
                <a:lnTo>
                  <a:pt x="779265" y="466792"/>
                </a:lnTo>
                <a:lnTo>
                  <a:pt x="780654" y="465976"/>
                </a:lnTo>
                <a:lnTo>
                  <a:pt x="782374" y="465431"/>
                </a:lnTo>
                <a:lnTo>
                  <a:pt x="783520" y="464275"/>
                </a:lnTo>
                <a:lnTo>
                  <a:pt x="784285" y="462710"/>
                </a:lnTo>
                <a:lnTo>
                  <a:pt x="785510" y="458288"/>
                </a:lnTo>
                <a:lnTo>
                  <a:pt x="799081" y="443933"/>
                </a:lnTo>
                <a:lnTo>
                  <a:pt x="799647" y="441249"/>
                </a:lnTo>
                <a:lnTo>
                  <a:pt x="799798" y="439422"/>
                </a:lnTo>
                <a:lnTo>
                  <a:pt x="800693" y="438204"/>
                </a:lnTo>
                <a:lnTo>
                  <a:pt x="802083" y="437392"/>
                </a:lnTo>
                <a:lnTo>
                  <a:pt x="803804" y="436851"/>
                </a:lnTo>
                <a:lnTo>
                  <a:pt x="804950" y="435696"/>
                </a:lnTo>
                <a:lnTo>
                  <a:pt x="805715" y="434133"/>
                </a:lnTo>
                <a:lnTo>
                  <a:pt x="807154" y="428947"/>
                </a:lnTo>
                <a:lnTo>
                  <a:pt x="811010" y="428720"/>
                </a:lnTo>
                <a:lnTo>
                  <a:pt x="812136" y="427894"/>
                </a:lnTo>
                <a:lnTo>
                  <a:pt x="812887" y="426550"/>
                </a:lnTo>
                <a:lnTo>
                  <a:pt x="814091" y="422482"/>
                </a:lnTo>
                <a:lnTo>
                  <a:pt x="814300" y="417985"/>
                </a:lnTo>
                <a:lnTo>
                  <a:pt x="815123" y="416769"/>
                </a:lnTo>
                <a:lnTo>
                  <a:pt x="816466" y="415958"/>
                </a:lnTo>
                <a:lnTo>
                  <a:pt x="820531" y="414657"/>
                </a:lnTo>
                <a:lnTo>
                  <a:pt x="820864" y="413757"/>
                </a:lnTo>
                <a:lnTo>
                  <a:pt x="821444" y="408215"/>
                </a:lnTo>
                <a:lnTo>
                  <a:pt x="822267" y="407874"/>
                </a:lnTo>
                <a:lnTo>
                  <a:pt x="825298" y="407496"/>
                </a:lnTo>
                <a:lnTo>
                  <a:pt x="826423" y="406601"/>
                </a:lnTo>
                <a:lnTo>
                  <a:pt x="827175" y="405211"/>
                </a:lnTo>
                <a:lnTo>
                  <a:pt x="828379" y="401069"/>
                </a:lnTo>
                <a:lnTo>
                  <a:pt x="835517" y="393226"/>
                </a:lnTo>
                <a:lnTo>
                  <a:pt x="835793" y="386783"/>
                </a:lnTo>
                <a:lnTo>
                  <a:pt x="840723" y="380261"/>
                </a:lnTo>
                <a:lnTo>
                  <a:pt x="842668" y="372788"/>
                </a:lnTo>
                <a:lnTo>
                  <a:pt x="849088" y="365439"/>
                </a:lnTo>
                <a:lnTo>
                  <a:pt x="849654" y="362707"/>
                </a:lnTo>
                <a:lnTo>
                  <a:pt x="849805" y="360867"/>
                </a:lnTo>
                <a:lnTo>
                  <a:pt x="850699" y="358847"/>
                </a:lnTo>
                <a:lnTo>
                  <a:pt x="856231" y="351359"/>
                </a:lnTo>
                <a:lnTo>
                  <a:pt x="863312" y="344008"/>
                </a:lnTo>
                <a:lnTo>
                  <a:pt x="863672" y="342845"/>
                </a:lnTo>
                <a:lnTo>
                  <a:pt x="864073" y="339436"/>
                </a:lnTo>
                <a:lnTo>
                  <a:pt x="864974" y="337415"/>
                </a:lnTo>
                <a:lnTo>
                  <a:pt x="870516" y="329928"/>
                </a:lnTo>
                <a:lnTo>
                  <a:pt x="875027" y="325210"/>
                </a:lnTo>
                <a:lnTo>
                  <a:pt x="876246" y="323169"/>
                </a:lnTo>
                <a:lnTo>
                  <a:pt x="878361" y="315646"/>
                </a:lnTo>
                <a:lnTo>
                  <a:pt x="883528" y="308882"/>
                </a:lnTo>
                <a:lnTo>
                  <a:pt x="884804" y="304498"/>
                </a:lnTo>
                <a:lnTo>
                  <a:pt x="885523" y="297566"/>
                </a:lnTo>
                <a:lnTo>
                  <a:pt x="886417" y="295215"/>
                </a:lnTo>
                <a:lnTo>
                  <a:pt x="891950" y="287153"/>
                </a:lnTo>
                <a:lnTo>
                  <a:pt x="892516" y="284257"/>
                </a:lnTo>
                <a:lnTo>
                  <a:pt x="892667" y="282373"/>
                </a:lnTo>
                <a:lnTo>
                  <a:pt x="893562" y="280323"/>
                </a:lnTo>
                <a:lnTo>
                  <a:pt x="899093" y="272786"/>
                </a:lnTo>
                <a:lnTo>
                  <a:pt x="903603" y="268062"/>
                </a:lnTo>
                <a:lnTo>
                  <a:pt x="904821" y="266020"/>
                </a:lnTo>
                <a:lnTo>
                  <a:pt x="907329" y="259354"/>
                </a:lnTo>
                <a:lnTo>
                  <a:pt x="911952" y="252352"/>
                </a:lnTo>
                <a:lnTo>
                  <a:pt x="913312" y="247623"/>
                </a:lnTo>
                <a:lnTo>
                  <a:pt x="914305" y="237152"/>
                </a:lnTo>
                <a:lnTo>
                  <a:pt x="916475" y="234253"/>
                </a:lnTo>
                <a:lnTo>
                  <a:pt x="931399" y="218755"/>
                </a:lnTo>
                <a:lnTo>
                  <a:pt x="932877" y="216480"/>
                </a:lnTo>
                <a:lnTo>
                  <a:pt x="934518" y="211836"/>
                </a:lnTo>
                <a:lnTo>
                  <a:pt x="935749" y="210280"/>
                </a:lnTo>
                <a:lnTo>
                  <a:pt x="937365" y="209243"/>
                </a:lnTo>
                <a:lnTo>
                  <a:pt x="939235" y="208551"/>
                </a:lnTo>
                <a:lnTo>
                  <a:pt x="940482" y="207297"/>
                </a:lnTo>
                <a:lnTo>
                  <a:pt x="941313" y="205666"/>
                </a:lnTo>
                <a:lnTo>
                  <a:pt x="941867" y="203786"/>
                </a:lnTo>
                <a:lnTo>
                  <a:pt x="944600" y="199580"/>
                </a:lnTo>
                <a:lnTo>
                  <a:pt x="946439" y="197346"/>
                </a:lnTo>
                <a:lnTo>
                  <a:pt x="947666" y="195064"/>
                </a:lnTo>
                <a:lnTo>
                  <a:pt x="950186" y="188060"/>
                </a:lnTo>
                <a:lnTo>
                  <a:pt x="954813" y="180957"/>
                </a:lnTo>
                <a:lnTo>
                  <a:pt x="956941" y="172858"/>
                </a:lnTo>
                <a:lnTo>
                  <a:pt x="962109" y="166025"/>
                </a:lnTo>
                <a:lnTo>
                  <a:pt x="964104" y="158486"/>
                </a:lnTo>
                <a:lnTo>
                  <a:pt x="964317" y="153762"/>
                </a:lnTo>
                <a:lnTo>
                  <a:pt x="965140" y="152514"/>
                </a:lnTo>
                <a:lnTo>
                  <a:pt x="966483" y="151682"/>
                </a:lnTo>
                <a:lnTo>
                  <a:pt x="968173" y="151127"/>
                </a:lnTo>
                <a:lnTo>
                  <a:pt x="969298" y="149964"/>
                </a:lnTo>
                <a:lnTo>
                  <a:pt x="970049" y="148395"/>
                </a:lnTo>
                <a:lnTo>
                  <a:pt x="970550" y="146555"/>
                </a:lnTo>
                <a:lnTo>
                  <a:pt x="973222" y="142393"/>
                </a:lnTo>
                <a:lnTo>
                  <a:pt x="977613" y="137047"/>
                </a:lnTo>
                <a:lnTo>
                  <a:pt x="978213" y="134199"/>
                </a:lnTo>
                <a:lnTo>
                  <a:pt x="978374" y="132328"/>
                </a:lnTo>
                <a:lnTo>
                  <a:pt x="979274" y="131081"/>
                </a:lnTo>
                <a:lnTo>
                  <a:pt x="980668" y="130250"/>
                </a:lnTo>
                <a:lnTo>
                  <a:pt x="982391" y="129696"/>
                </a:lnTo>
                <a:lnTo>
                  <a:pt x="983540" y="128532"/>
                </a:lnTo>
                <a:lnTo>
                  <a:pt x="984306" y="126963"/>
                </a:lnTo>
                <a:lnTo>
                  <a:pt x="985157" y="123103"/>
                </a:lnTo>
                <a:lnTo>
                  <a:pt x="985830" y="108264"/>
                </a:lnTo>
                <a:lnTo>
                  <a:pt x="989628" y="103692"/>
                </a:lnTo>
                <a:lnTo>
                  <a:pt x="991540" y="102465"/>
                </a:lnTo>
                <a:lnTo>
                  <a:pt x="995780" y="101102"/>
                </a:lnTo>
                <a:lnTo>
                  <a:pt x="997229" y="99945"/>
                </a:lnTo>
                <a:lnTo>
                  <a:pt x="998194" y="98380"/>
                </a:lnTo>
                <a:lnTo>
                  <a:pt x="999744" y="93957"/>
                </a:lnTo>
                <a:lnTo>
                  <a:pt x="1000012" y="89398"/>
                </a:lnTo>
                <a:lnTo>
                  <a:pt x="1000844" y="87380"/>
                </a:lnTo>
                <a:lnTo>
                  <a:pt x="1006266" y="79896"/>
                </a:lnTo>
                <a:lnTo>
                  <a:pt x="1006823" y="77049"/>
                </a:lnTo>
                <a:lnTo>
                  <a:pt x="1007181" y="72546"/>
                </a:lnTo>
                <a:lnTo>
                  <a:pt x="1013412" y="65384"/>
                </a:lnTo>
                <a:lnTo>
                  <a:pt x="1020476" y="58238"/>
                </a:lnTo>
                <a:lnTo>
                  <a:pt x="1020836" y="57081"/>
                </a:lnTo>
                <a:lnTo>
                  <a:pt x="1021462" y="51094"/>
                </a:lnTo>
                <a:lnTo>
                  <a:pt x="1026447" y="44518"/>
                </a:lnTo>
                <a:lnTo>
                  <a:pt x="1028404" y="37034"/>
                </a:lnTo>
                <a:lnTo>
                  <a:pt x="1036432" y="28121"/>
                </a:lnTo>
                <a:lnTo>
                  <a:pt x="1050034" y="14384"/>
                </a:lnTo>
                <a:lnTo>
                  <a:pt x="1050132" y="294"/>
                </a:lnTo>
                <a:lnTo>
                  <a:pt x="1050132" y="4173"/>
                </a:lnTo>
                <a:lnTo>
                  <a:pt x="1050132" y="2383"/>
                </a:lnTo>
                <a:lnTo>
                  <a:pt x="1050132" y="4586"/>
                </a:lnTo>
                <a:lnTo>
                  <a:pt x="1050132" y="760"/>
                </a:lnTo>
                <a:lnTo>
                  <a:pt x="1050132" y="7062"/>
                </a:lnTo>
                <a:lnTo>
                  <a:pt x="1050132" y="985"/>
                </a:lnTo>
                <a:lnTo>
                  <a:pt x="1050926" y="657"/>
                </a:lnTo>
                <a:lnTo>
                  <a:pt x="1057272" y="0"/>
                </a:lnTo>
                <a:lnTo>
                  <a:pt x="10572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000625" y="1943128"/>
            <a:ext cx="78581" cy="135704"/>
          </a:xfrm>
          <a:custGeom>
            <a:avLst/>
            <a:gdLst/>
            <a:ahLst/>
            <a:cxnLst/>
            <a:rect l="0" t="0" r="0" b="0"/>
            <a:pathLst>
              <a:path w="78581" h="135704">
                <a:moveTo>
                  <a:pt x="0" y="42834"/>
                </a:moveTo>
                <a:lnTo>
                  <a:pt x="0" y="35984"/>
                </a:lnTo>
                <a:lnTo>
                  <a:pt x="2116" y="35821"/>
                </a:lnTo>
                <a:lnTo>
                  <a:pt x="3792" y="35777"/>
                </a:lnTo>
                <a:lnTo>
                  <a:pt x="4909" y="34955"/>
                </a:lnTo>
                <a:lnTo>
                  <a:pt x="5654" y="33612"/>
                </a:lnTo>
                <a:lnTo>
                  <a:pt x="6150" y="31924"/>
                </a:lnTo>
                <a:lnTo>
                  <a:pt x="7275" y="30798"/>
                </a:lnTo>
                <a:lnTo>
                  <a:pt x="8819" y="30048"/>
                </a:lnTo>
                <a:lnTo>
                  <a:pt x="10641" y="29547"/>
                </a:lnTo>
                <a:lnTo>
                  <a:pt x="12651" y="29214"/>
                </a:lnTo>
                <a:lnTo>
                  <a:pt x="14783" y="28991"/>
                </a:lnTo>
                <a:lnTo>
                  <a:pt x="17000" y="28843"/>
                </a:lnTo>
                <a:lnTo>
                  <a:pt x="19270" y="27950"/>
                </a:lnTo>
                <a:lnTo>
                  <a:pt x="21578" y="26562"/>
                </a:lnTo>
                <a:lnTo>
                  <a:pt x="27192" y="22422"/>
                </a:lnTo>
                <a:lnTo>
                  <a:pt x="28447" y="21288"/>
                </a:lnTo>
                <a:lnTo>
                  <a:pt x="31958" y="17912"/>
                </a:lnTo>
                <a:lnTo>
                  <a:pt x="34005" y="16695"/>
                </a:lnTo>
                <a:lnTo>
                  <a:pt x="36164" y="15883"/>
                </a:lnTo>
                <a:lnTo>
                  <a:pt x="38396" y="15341"/>
                </a:lnTo>
                <a:lnTo>
                  <a:pt x="40679" y="14187"/>
                </a:lnTo>
                <a:lnTo>
                  <a:pt x="42994" y="12623"/>
                </a:lnTo>
                <a:lnTo>
                  <a:pt x="45331" y="10788"/>
                </a:lnTo>
                <a:lnTo>
                  <a:pt x="48477" y="9563"/>
                </a:lnTo>
                <a:lnTo>
                  <a:pt x="52162" y="8747"/>
                </a:lnTo>
                <a:lnTo>
                  <a:pt x="56205" y="8203"/>
                </a:lnTo>
                <a:lnTo>
                  <a:pt x="58901" y="7047"/>
                </a:lnTo>
                <a:lnTo>
                  <a:pt x="60699" y="5482"/>
                </a:lnTo>
                <a:lnTo>
                  <a:pt x="61897" y="3645"/>
                </a:lnTo>
                <a:lnTo>
                  <a:pt x="63489" y="2421"/>
                </a:lnTo>
                <a:lnTo>
                  <a:pt x="65345" y="1604"/>
                </a:lnTo>
                <a:lnTo>
                  <a:pt x="70234" y="294"/>
                </a:lnTo>
                <a:lnTo>
                  <a:pt x="71429" y="187"/>
                </a:lnTo>
                <a:lnTo>
                  <a:pt x="73019" y="115"/>
                </a:lnTo>
                <a:lnTo>
                  <a:pt x="77482" y="0"/>
                </a:lnTo>
                <a:lnTo>
                  <a:pt x="77848" y="784"/>
                </a:lnTo>
                <a:lnTo>
                  <a:pt x="78364" y="4887"/>
                </a:lnTo>
                <a:lnTo>
                  <a:pt x="78538" y="8792"/>
                </a:lnTo>
                <a:lnTo>
                  <a:pt x="78580" y="34749"/>
                </a:lnTo>
                <a:lnTo>
                  <a:pt x="77786" y="38238"/>
                </a:lnTo>
                <a:lnTo>
                  <a:pt x="76464" y="41357"/>
                </a:lnTo>
                <a:lnTo>
                  <a:pt x="74788" y="44231"/>
                </a:lnTo>
                <a:lnTo>
                  <a:pt x="73671" y="47734"/>
                </a:lnTo>
                <a:lnTo>
                  <a:pt x="72926" y="51657"/>
                </a:lnTo>
                <a:lnTo>
                  <a:pt x="72430" y="55860"/>
                </a:lnTo>
                <a:lnTo>
                  <a:pt x="71305" y="60249"/>
                </a:lnTo>
                <a:lnTo>
                  <a:pt x="69762" y="64763"/>
                </a:lnTo>
                <a:lnTo>
                  <a:pt x="67939" y="69360"/>
                </a:lnTo>
                <a:lnTo>
                  <a:pt x="66724" y="73218"/>
                </a:lnTo>
                <a:lnTo>
                  <a:pt x="65913" y="76583"/>
                </a:lnTo>
                <a:lnTo>
                  <a:pt x="65374" y="79621"/>
                </a:lnTo>
                <a:lnTo>
                  <a:pt x="64220" y="82440"/>
                </a:lnTo>
                <a:lnTo>
                  <a:pt x="62657" y="85113"/>
                </a:lnTo>
                <a:lnTo>
                  <a:pt x="60821" y="87689"/>
                </a:lnTo>
                <a:lnTo>
                  <a:pt x="59597" y="90200"/>
                </a:lnTo>
                <a:lnTo>
                  <a:pt x="58782" y="92667"/>
                </a:lnTo>
                <a:lnTo>
                  <a:pt x="58237" y="95106"/>
                </a:lnTo>
                <a:lnTo>
                  <a:pt x="57875" y="97526"/>
                </a:lnTo>
                <a:lnTo>
                  <a:pt x="57633" y="99933"/>
                </a:lnTo>
                <a:lnTo>
                  <a:pt x="57472" y="102331"/>
                </a:lnTo>
                <a:lnTo>
                  <a:pt x="57365" y="105518"/>
                </a:lnTo>
                <a:lnTo>
                  <a:pt x="57245" y="113291"/>
                </a:lnTo>
                <a:lnTo>
                  <a:pt x="56420" y="115999"/>
                </a:lnTo>
                <a:lnTo>
                  <a:pt x="55075" y="117805"/>
                </a:lnTo>
                <a:lnTo>
                  <a:pt x="53385" y="119008"/>
                </a:lnTo>
                <a:lnTo>
                  <a:pt x="52259" y="120604"/>
                </a:lnTo>
                <a:lnTo>
                  <a:pt x="51007" y="124495"/>
                </a:lnTo>
                <a:lnTo>
                  <a:pt x="50673" y="126643"/>
                </a:lnTo>
                <a:lnTo>
                  <a:pt x="50451" y="128869"/>
                </a:lnTo>
                <a:lnTo>
                  <a:pt x="50006" y="1357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3936208" y="3864768"/>
            <a:ext cx="128586" cy="135730"/>
          </a:xfrm>
          <a:custGeom>
            <a:avLst/>
            <a:gdLst/>
            <a:ahLst/>
            <a:cxnLst/>
            <a:rect l="0" t="0" r="0" b="0"/>
            <a:pathLst>
              <a:path w="128586" h="135730">
                <a:moveTo>
                  <a:pt x="28573" y="0"/>
                </a:moveTo>
                <a:lnTo>
                  <a:pt x="24781" y="0"/>
                </a:lnTo>
                <a:lnTo>
                  <a:pt x="23663" y="794"/>
                </a:lnTo>
                <a:lnTo>
                  <a:pt x="22918" y="2117"/>
                </a:lnTo>
                <a:lnTo>
                  <a:pt x="22422" y="3793"/>
                </a:lnTo>
                <a:lnTo>
                  <a:pt x="21297" y="4910"/>
                </a:lnTo>
                <a:lnTo>
                  <a:pt x="19754" y="5655"/>
                </a:lnTo>
                <a:lnTo>
                  <a:pt x="17931" y="6151"/>
                </a:lnTo>
                <a:lnTo>
                  <a:pt x="16716" y="7276"/>
                </a:lnTo>
                <a:lnTo>
                  <a:pt x="15905" y="8819"/>
                </a:lnTo>
                <a:lnTo>
                  <a:pt x="15005" y="12651"/>
                </a:lnTo>
                <a:lnTo>
                  <a:pt x="14765" y="14784"/>
                </a:lnTo>
                <a:lnTo>
                  <a:pt x="14605" y="17000"/>
                </a:lnTo>
                <a:lnTo>
                  <a:pt x="14499" y="19271"/>
                </a:lnTo>
                <a:lnTo>
                  <a:pt x="14380" y="23911"/>
                </a:lnTo>
                <a:lnTo>
                  <a:pt x="14286" y="66588"/>
                </a:lnTo>
                <a:lnTo>
                  <a:pt x="13492" y="69792"/>
                </a:lnTo>
                <a:lnTo>
                  <a:pt x="12169" y="73516"/>
                </a:lnTo>
                <a:lnTo>
                  <a:pt x="10493" y="77585"/>
                </a:lnTo>
                <a:lnTo>
                  <a:pt x="9375" y="81093"/>
                </a:lnTo>
                <a:lnTo>
                  <a:pt x="8631" y="84225"/>
                </a:lnTo>
                <a:lnTo>
                  <a:pt x="8134" y="87106"/>
                </a:lnTo>
                <a:lnTo>
                  <a:pt x="7803" y="89821"/>
                </a:lnTo>
                <a:lnTo>
                  <a:pt x="7583" y="92424"/>
                </a:lnTo>
                <a:lnTo>
                  <a:pt x="7436" y="94954"/>
                </a:lnTo>
                <a:lnTo>
                  <a:pt x="6544" y="97434"/>
                </a:lnTo>
                <a:lnTo>
                  <a:pt x="5156" y="99881"/>
                </a:lnTo>
                <a:lnTo>
                  <a:pt x="3436" y="102306"/>
                </a:lnTo>
                <a:lnTo>
                  <a:pt x="2290" y="104716"/>
                </a:lnTo>
                <a:lnTo>
                  <a:pt x="1526" y="107118"/>
                </a:lnTo>
                <a:lnTo>
                  <a:pt x="1017" y="109512"/>
                </a:lnTo>
                <a:lnTo>
                  <a:pt x="677" y="111902"/>
                </a:lnTo>
                <a:lnTo>
                  <a:pt x="451" y="114289"/>
                </a:lnTo>
                <a:lnTo>
                  <a:pt x="87" y="120031"/>
                </a:lnTo>
                <a:lnTo>
                  <a:pt x="37" y="122933"/>
                </a:lnTo>
                <a:lnTo>
                  <a:pt x="0" y="128257"/>
                </a:lnTo>
                <a:lnTo>
                  <a:pt x="3791" y="132282"/>
                </a:lnTo>
                <a:lnTo>
                  <a:pt x="5701" y="133432"/>
                </a:lnTo>
                <a:lnTo>
                  <a:pt x="7769" y="134198"/>
                </a:lnTo>
                <a:lnTo>
                  <a:pt x="12998" y="135429"/>
                </a:lnTo>
                <a:lnTo>
                  <a:pt x="15015" y="135530"/>
                </a:lnTo>
                <a:lnTo>
                  <a:pt x="24644" y="135672"/>
                </a:lnTo>
                <a:lnTo>
                  <a:pt x="48974" y="135729"/>
                </a:lnTo>
                <a:lnTo>
                  <a:pt x="52492" y="134936"/>
                </a:lnTo>
                <a:lnTo>
                  <a:pt x="55632" y="133614"/>
                </a:lnTo>
                <a:lnTo>
                  <a:pt x="58518" y="131939"/>
                </a:lnTo>
                <a:lnTo>
                  <a:pt x="65959" y="127960"/>
                </a:lnTo>
                <a:lnTo>
                  <a:pt x="70166" y="125788"/>
                </a:lnTo>
                <a:lnTo>
                  <a:pt x="73764" y="124340"/>
                </a:lnTo>
                <a:lnTo>
                  <a:pt x="76957" y="123375"/>
                </a:lnTo>
                <a:lnTo>
                  <a:pt x="79878" y="122731"/>
                </a:lnTo>
                <a:lnTo>
                  <a:pt x="83414" y="121508"/>
                </a:lnTo>
                <a:lnTo>
                  <a:pt x="87359" y="119900"/>
                </a:lnTo>
                <a:lnTo>
                  <a:pt x="91576" y="118033"/>
                </a:lnTo>
                <a:lnTo>
                  <a:pt x="95181" y="115201"/>
                </a:lnTo>
                <a:lnTo>
                  <a:pt x="98378" y="111726"/>
                </a:lnTo>
                <a:lnTo>
                  <a:pt x="101304" y="107822"/>
                </a:lnTo>
                <a:lnTo>
                  <a:pt x="104047" y="104425"/>
                </a:lnTo>
                <a:lnTo>
                  <a:pt x="106670" y="101367"/>
                </a:lnTo>
                <a:lnTo>
                  <a:pt x="109213" y="98534"/>
                </a:lnTo>
                <a:lnTo>
                  <a:pt x="114154" y="93270"/>
                </a:lnTo>
                <a:lnTo>
                  <a:pt x="128585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/>
          <p:cNvGrpSpPr/>
          <p:nvPr/>
        </p:nvGrpSpPr>
        <p:grpSpPr>
          <a:xfrm>
            <a:off x="4772025" y="2185987"/>
            <a:ext cx="1670888" cy="392907"/>
            <a:chOff x="4772025" y="2185987"/>
            <a:chExt cx="1670888" cy="392907"/>
          </a:xfrm>
        </p:grpSpPr>
        <p:sp>
          <p:nvSpPr>
            <p:cNvPr id="47" name="SMARTPenAnnotation43"/>
            <p:cNvSpPr/>
            <p:nvPr/>
          </p:nvSpPr>
          <p:spPr>
            <a:xfrm>
              <a:off x="4772025" y="2260731"/>
              <a:ext cx="92832" cy="82417"/>
            </a:xfrm>
            <a:custGeom>
              <a:avLst/>
              <a:gdLst/>
              <a:ahLst/>
              <a:cxnLst/>
              <a:rect l="0" t="0" r="0" b="0"/>
              <a:pathLst>
                <a:path w="92832" h="82417">
                  <a:moveTo>
                    <a:pt x="42862" y="68131"/>
                  </a:moveTo>
                  <a:lnTo>
                    <a:pt x="28582" y="68131"/>
                  </a:lnTo>
                  <a:lnTo>
                    <a:pt x="32369" y="68131"/>
                  </a:lnTo>
                  <a:lnTo>
                    <a:pt x="33485" y="68925"/>
                  </a:lnTo>
                  <a:lnTo>
                    <a:pt x="34230" y="70248"/>
                  </a:lnTo>
                  <a:lnTo>
                    <a:pt x="34726" y="71923"/>
                  </a:lnTo>
                  <a:lnTo>
                    <a:pt x="35850" y="73041"/>
                  </a:lnTo>
                  <a:lnTo>
                    <a:pt x="37394" y="73785"/>
                  </a:lnTo>
                  <a:lnTo>
                    <a:pt x="41782" y="74981"/>
                  </a:lnTo>
                  <a:lnTo>
                    <a:pt x="44499" y="77261"/>
                  </a:lnTo>
                  <a:lnTo>
                    <a:pt x="48918" y="81400"/>
                  </a:lnTo>
                  <a:lnTo>
                    <a:pt x="51639" y="81966"/>
                  </a:lnTo>
                  <a:lnTo>
                    <a:pt x="53476" y="82117"/>
                  </a:lnTo>
                  <a:lnTo>
                    <a:pt x="55495" y="82217"/>
                  </a:lnTo>
                  <a:lnTo>
                    <a:pt x="59854" y="82329"/>
                  </a:lnTo>
                  <a:lnTo>
                    <a:pt x="70055" y="82411"/>
                  </a:lnTo>
                  <a:lnTo>
                    <a:pt x="72939" y="80298"/>
                  </a:lnTo>
                  <a:lnTo>
                    <a:pt x="78251" y="75569"/>
                  </a:lnTo>
                  <a:lnTo>
                    <a:pt x="82275" y="71570"/>
                  </a:lnTo>
                  <a:lnTo>
                    <a:pt x="83425" y="69630"/>
                  </a:lnTo>
                  <a:lnTo>
                    <a:pt x="84191" y="67543"/>
                  </a:lnTo>
                  <a:lnTo>
                    <a:pt x="85422" y="62282"/>
                  </a:lnTo>
                  <a:lnTo>
                    <a:pt x="85523" y="61057"/>
                  </a:lnTo>
                  <a:lnTo>
                    <a:pt x="85590" y="59446"/>
                  </a:lnTo>
                  <a:lnTo>
                    <a:pt x="85698" y="54950"/>
                  </a:lnTo>
                  <a:lnTo>
                    <a:pt x="85724" y="40872"/>
                  </a:lnTo>
                  <a:lnTo>
                    <a:pt x="84930" y="39640"/>
                  </a:lnTo>
                  <a:lnTo>
                    <a:pt x="83608" y="38024"/>
                  </a:lnTo>
                  <a:lnTo>
                    <a:pt x="81932" y="36154"/>
                  </a:lnTo>
                  <a:lnTo>
                    <a:pt x="80021" y="34906"/>
                  </a:lnTo>
                  <a:lnTo>
                    <a:pt x="77954" y="34075"/>
                  </a:lnTo>
                  <a:lnTo>
                    <a:pt x="75782" y="33521"/>
                  </a:lnTo>
                  <a:lnTo>
                    <a:pt x="73540" y="33151"/>
                  </a:lnTo>
                  <a:lnTo>
                    <a:pt x="71251" y="32905"/>
                  </a:lnTo>
                  <a:lnTo>
                    <a:pt x="68932" y="32741"/>
                  </a:lnTo>
                  <a:lnTo>
                    <a:pt x="66592" y="32631"/>
                  </a:lnTo>
                  <a:lnTo>
                    <a:pt x="61876" y="32510"/>
                  </a:lnTo>
                  <a:lnTo>
                    <a:pt x="54757" y="32441"/>
                  </a:lnTo>
                  <a:lnTo>
                    <a:pt x="53173" y="33225"/>
                  </a:lnTo>
                  <a:lnTo>
                    <a:pt x="52118" y="34542"/>
                  </a:lnTo>
                  <a:lnTo>
                    <a:pt x="51414" y="36213"/>
                  </a:lnTo>
                  <a:lnTo>
                    <a:pt x="50151" y="37327"/>
                  </a:lnTo>
                  <a:lnTo>
                    <a:pt x="48515" y="38070"/>
                  </a:lnTo>
                  <a:lnTo>
                    <a:pt x="46630" y="38566"/>
                  </a:lnTo>
                  <a:lnTo>
                    <a:pt x="44581" y="39689"/>
                  </a:lnTo>
                  <a:lnTo>
                    <a:pt x="42420" y="41232"/>
                  </a:lnTo>
                  <a:lnTo>
                    <a:pt x="40186" y="43055"/>
                  </a:lnTo>
                  <a:lnTo>
                    <a:pt x="37903" y="44270"/>
                  </a:lnTo>
                  <a:lnTo>
                    <a:pt x="35587" y="45080"/>
                  </a:lnTo>
                  <a:lnTo>
                    <a:pt x="33249" y="45620"/>
                  </a:lnTo>
                  <a:lnTo>
                    <a:pt x="31691" y="46774"/>
                  </a:lnTo>
                  <a:lnTo>
                    <a:pt x="30653" y="48336"/>
                  </a:lnTo>
                  <a:lnTo>
                    <a:pt x="29960" y="50172"/>
                  </a:lnTo>
                  <a:lnTo>
                    <a:pt x="28704" y="52190"/>
                  </a:lnTo>
                  <a:lnTo>
                    <a:pt x="27074" y="54329"/>
                  </a:lnTo>
                  <a:lnTo>
                    <a:pt x="22546" y="59672"/>
                  </a:lnTo>
                  <a:lnTo>
                    <a:pt x="22174" y="60904"/>
                  </a:lnTo>
                  <a:lnTo>
                    <a:pt x="21926" y="62519"/>
                  </a:lnTo>
                  <a:lnTo>
                    <a:pt x="21761" y="64390"/>
                  </a:lnTo>
                  <a:lnTo>
                    <a:pt x="21651" y="66431"/>
                  </a:lnTo>
                  <a:lnTo>
                    <a:pt x="21459" y="73953"/>
                  </a:lnTo>
                  <a:lnTo>
                    <a:pt x="21439" y="78676"/>
                  </a:lnTo>
                  <a:lnTo>
                    <a:pt x="22230" y="79923"/>
                  </a:lnTo>
                  <a:lnTo>
                    <a:pt x="23551" y="80755"/>
                  </a:lnTo>
                  <a:lnTo>
                    <a:pt x="25225" y="81309"/>
                  </a:lnTo>
                  <a:lnTo>
                    <a:pt x="27136" y="81679"/>
                  </a:lnTo>
                  <a:lnTo>
                    <a:pt x="29203" y="81926"/>
                  </a:lnTo>
                  <a:lnTo>
                    <a:pt x="31375" y="82090"/>
                  </a:lnTo>
                  <a:lnTo>
                    <a:pt x="33616" y="82199"/>
                  </a:lnTo>
                  <a:lnTo>
                    <a:pt x="38224" y="82321"/>
                  </a:lnTo>
                  <a:lnTo>
                    <a:pt x="53383" y="82416"/>
                  </a:lnTo>
                  <a:lnTo>
                    <a:pt x="55433" y="81623"/>
                  </a:lnTo>
                  <a:lnTo>
                    <a:pt x="57592" y="80301"/>
                  </a:lnTo>
                  <a:lnTo>
                    <a:pt x="59826" y="78626"/>
                  </a:lnTo>
                  <a:lnTo>
                    <a:pt x="62109" y="76715"/>
                  </a:lnTo>
                  <a:lnTo>
                    <a:pt x="64425" y="74647"/>
                  </a:lnTo>
                  <a:lnTo>
                    <a:pt x="69114" y="70234"/>
                  </a:lnTo>
                  <a:lnTo>
                    <a:pt x="77178" y="62362"/>
                  </a:lnTo>
                  <a:lnTo>
                    <a:pt x="77646" y="61110"/>
                  </a:lnTo>
                  <a:lnTo>
                    <a:pt x="77957" y="59482"/>
                  </a:lnTo>
                  <a:lnTo>
                    <a:pt x="78165" y="57602"/>
                  </a:lnTo>
                  <a:lnTo>
                    <a:pt x="78303" y="55556"/>
                  </a:lnTo>
                  <a:lnTo>
                    <a:pt x="78396" y="53397"/>
                  </a:lnTo>
                  <a:lnTo>
                    <a:pt x="78545" y="48023"/>
                  </a:lnTo>
                  <a:lnTo>
                    <a:pt x="78580" y="29941"/>
                  </a:lnTo>
                  <a:lnTo>
                    <a:pt x="77786" y="28384"/>
                  </a:lnTo>
                  <a:lnTo>
                    <a:pt x="76464" y="27346"/>
                  </a:lnTo>
                  <a:lnTo>
                    <a:pt x="74788" y="26653"/>
                  </a:lnTo>
                  <a:lnTo>
                    <a:pt x="72878" y="25398"/>
                  </a:lnTo>
                  <a:lnTo>
                    <a:pt x="70810" y="23767"/>
                  </a:lnTo>
                  <a:lnTo>
                    <a:pt x="68638" y="21887"/>
                  </a:lnTo>
                  <a:lnTo>
                    <a:pt x="66396" y="20633"/>
                  </a:lnTo>
                  <a:lnTo>
                    <a:pt x="64108" y="19797"/>
                  </a:lnTo>
                  <a:lnTo>
                    <a:pt x="61788" y="19239"/>
                  </a:lnTo>
                  <a:lnTo>
                    <a:pt x="59448" y="18074"/>
                  </a:lnTo>
                  <a:lnTo>
                    <a:pt x="57094" y="16503"/>
                  </a:lnTo>
                  <a:lnTo>
                    <a:pt x="54732" y="14663"/>
                  </a:lnTo>
                  <a:lnTo>
                    <a:pt x="52363" y="13436"/>
                  </a:lnTo>
                  <a:lnTo>
                    <a:pt x="49989" y="12617"/>
                  </a:lnTo>
                  <a:lnTo>
                    <a:pt x="47614" y="12072"/>
                  </a:lnTo>
                  <a:lnTo>
                    <a:pt x="45236" y="11708"/>
                  </a:lnTo>
                  <a:lnTo>
                    <a:pt x="42857" y="11466"/>
                  </a:lnTo>
                  <a:lnTo>
                    <a:pt x="40478" y="11304"/>
                  </a:lnTo>
                  <a:lnTo>
                    <a:pt x="38098" y="11197"/>
                  </a:lnTo>
                  <a:lnTo>
                    <a:pt x="33336" y="11077"/>
                  </a:lnTo>
                  <a:lnTo>
                    <a:pt x="30955" y="11839"/>
                  </a:lnTo>
                  <a:lnTo>
                    <a:pt x="28574" y="13140"/>
                  </a:lnTo>
                  <a:lnTo>
                    <a:pt x="22842" y="17140"/>
                  </a:lnTo>
                  <a:lnTo>
                    <a:pt x="19941" y="17687"/>
                  </a:lnTo>
                  <a:lnTo>
                    <a:pt x="18057" y="17833"/>
                  </a:lnTo>
                  <a:lnTo>
                    <a:pt x="16800" y="18724"/>
                  </a:lnTo>
                  <a:lnTo>
                    <a:pt x="15962" y="20112"/>
                  </a:lnTo>
                  <a:lnTo>
                    <a:pt x="15404" y="21831"/>
                  </a:lnTo>
                  <a:lnTo>
                    <a:pt x="14238" y="23770"/>
                  </a:lnTo>
                  <a:lnTo>
                    <a:pt x="12667" y="25857"/>
                  </a:lnTo>
                  <a:lnTo>
                    <a:pt x="8235" y="31118"/>
                  </a:lnTo>
                  <a:lnTo>
                    <a:pt x="7870" y="32343"/>
                  </a:lnTo>
                  <a:lnTo>
                    <a:pt x="7628" y="33954"/>
                  </a:lnTo>
                  <a:lnTo>
                    <a:pt x="7466" y="35821"/>
                  </a:lnTo>
                  <a:lnTo>
                    <a:pt x="8152" y="37860"/>
                  </a:lnTo>
                  <a:lnTo>
                    <a:pt x="9404" y="40013"/>
                  </a:lnTo>
                  <a:lnTo>
                    <a:pt x="13323" y="45379"/>
                  </a:lnTo>
                  <a:lnTo>
                    <a:pt x="14438" y="46613"/>
                  </a:lnTo>
                  <a:lnTo>
                    <a:pt x="17793" y="50101"/>
                  </a:lnTo>
                  <a:lnTo>
                    <a:pt x="19799" y="51348"/>
                  </a:lnTo>
                  <a:lnTo>
                    <a:pt x="21931" y="52180"/>
                  </a:lnTo>
                  <a:lnTo>
                    <a:pt x="24145" y="52734"/>
                  </a:lnTo>
                  <a:lnTo>
                    <a:pt x="26415" y="53104"/>
                  </a:lnTo>
                  <a:lnTo>
                    <a:pt x="28723" y="53351"/>
                  </a:lnTo>
                  <a:lnTo>
                    <a:pt x="31055" y="53515"/>
                  </a:lnTo>
                  <a:lnTo>
                    <a:pt x="33403" y="53624"/>
                  </a:lnTo>
                  <a:lnTo>
                    <a:pt x="38129" y="53746"/>
                  </a:lnTo>
                  <a:lnTo>
                    <a:pt x="52389" y="53835"/>
                  </a:lnTo>
                  <a:lnTo>
                    <a:pt x="55564" y="53044"/>
                  </a:lnTo>
                  <a:lnTo>
                    <a:pt x="59267" y="51723"/>
                  </a:lnTo>
                  <a:lnTo>
                    <a:pt x="63324" y="50049"/>
                  </a:lnTo>
                  <a:lnTo>
                    <a:pt x="66822" y="48932"/>
                  </a:lnTo>
                  <a:lnTo>
                    <a:pt x="69948" y="48188"/>
                  </a:lnTo>
                  <a:lnTo>
                    <a:pt x="72826" y="47692"/>
                  </a:lnTo>
                  <a:lnTo>
                    <a:pt x="75538" y="46568"/>
                  </a:lnTo>
                  <a:lnTo>
                    <a:pt x="78140" y="45024"/>
                  </a:lnTo>
                  <a:lnTo>
                    <a:pt x="80668" y="43201"/>
                  </a:lnTo>
                  <a:lnTo>
                    <a:pt x="83147" y="41193"/>
                  </a:lnTo>
                  <a:lnTo>
                    <a:pt x="85594" y="39060"/>
                  </a:lnTo>
                  <a:lnTo>
                    <a:pt x="88019" y="36844"/>
                  </a:lnTo>
                  <a:lnTo>
                    <a:pt x="89635" y="34573"/>
                  </a:lnTo>
                  <a:lnTo>
                    <a:pt x="90713" y="32265"/>
                  </a:lnTo>
                  <a:lnTo>
                    <a:pt x="91432" y="29933"/>
                  </a:lnTo>
                  <a:lnTo>
                    <a:pt x="91910" y="27584"/>
                  </a:lnTo>
                  <a:lnTo>
                    <a:pt x="92230" y="25225"/>
                  </a:lnTo>
                  <a:lnTo>
                    <a:pt x="92442" y="22858"/>
                  </a:lnTo>
                  <a:lnTo>
                    <a:pt x="92585" y="20487"/>
                  </a:lnTo>
                  <a:lnTo>
                    <a:pt x="92742" y="15735"/>
                  </a:lnTo>
                  <a:lnTo>
                    <a:pt x="92831" y="8597"/>
                  </a:lnTo>
                  <a:lnTo>
                    <a:pt x="92050" y="7011"/>
                  </a:lnTo>
                  <a:lnTo>
                    <a:pt x="90735" y="5953"/>
                  </a:lnTo>
                  <a:lnTo>
                    <a:pt x="89065" y="5248"/>
                  </a:lnTo>
                  <a:lnTo>
                    <a:pt x="87158" y="3984"/>
                  </a:lnTo>
                  <a:lnTo>
                    <a:pt x="85093" y="2347"/>
                  </a:lnTo>
                  <a:lnTo>
                    <a:pt x="82922" y="463"/>
                  </a:lnTo>
                  <a:lnTo>
                    <a:pt x="80681" y="0"/>
                  </a:lnTo>
                  <a:lnTo>
                    <a:pt x="78394" y="485"/>
                  </a:lnTo>
                  <a:lnTo>
                    <a:pt x="76075" y="1603"/>
                  </a:lnTo>
                  <a:lnTo>
                    <a:pt x="73735" y="2348"/>
                  </a:lnTo>
                  <a:lnTo>
                    <a:pt x="71382" y="2844"/>
                  </a:lnTo>
                  <a:lnTo>
                    <a:pt x="69019" y="3175"/>
                  </a:lnTo>
                  <a:lnTo>
                    <a:pt x="65856" y="4190"/>
                  </a:lnTo>
                  <a:lnTo>
                    <a:pt x="62160" y="5660"/>
                  </a:lnTo>
                  <a:lnTo>
                    <a:pt x="58109" y="7433"/>
                  </a:lnTo>
                  <a:lnTo>
                    <a:pt x="49374" y="11521"/>
                  </a:lnTo>
                  <a:lnTo>
                    <a:pt x="44822" y="13722"/>
                  </a:lnTo>
                  <a:lnTo>
                    <a:pt x="40994" y="15983"/>
                  </a:lnTo>
                  <a:lnTo>
                    <a:pt x="37648" y="18285"/>
                  </a:lnTo>
                  <a:lnTo>
                    <a:pt x="34623" y="20613"/>
                  </a:lnTo>
                  <a:lnTo>
                    <a:pt x="31020" y="22959"/>
                  </a:lnTo>
                  <a:lnTo>
                    <a:pt x="27030" y="25316"/>
                  </a:lnTo>
                  <a:lnTo>
                    <a:pt x="22782" y="27682"/>
                  </a:lnTo>
                  <a:lnTo>
                    <a:pt x="19156" y="30052"/>
                  </a:lnTo>
                  <a:lnTo>
                    <a:pt x="15946" y="32426"/>
                  </a:lnTo>
                  <a:lnTo>
                    <a:pt x="13011" y="34803"/>
                  </a:lnTo>
                  <a:lnTo>
                    <a:pt x="11056" y="37181"/>
                  </a:lnTo>
                  <a:lnTo>
                    <a:pt x="9752" y="39560"/>
                  </a:lnTo>
                  <a:lnTo>
                    <a:pt x="8882" y="41940"/>
                  </a:lnTo>
                  <a:lnTo>
                    <a:pt x="7509" y="44320"/>
                  </a:lnTo>
                  <a:lnTo>
                    <a:pt x="5800" y="46701"/>
                  </a:lnTo>
                  <a:lnTo>
                    <a:pt x="0" y="538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4"/>
            <p:cNvSpPr/>
            <p:nvPr/>
          </p:nvSpPr>
          <p:spPr>
            <a:xfrm>
              <a:off x="4772025" y="2321718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5"/>
            <p:cNvSpPr/>
            <p:nvPr/>
          </p:nvSpPr>
          <p:spPr>
            <a:xfrm>
              <a:off x="5293616" y="2207418"/>
              <a:ext cx="185641" cy="342901"/>
            </a:xfrm>
            <a:custGeom>
              <a:avLst/>
              <a:gdLst/>
              <a:ahLst/>
              <a:cxnLst/>
              <a:rect l="0" t="0" r="0" b="0"/>
              <a:pathLst>
                <a:path w="185641" h="342901">
                  <a:moveTo>
                    <a:pt x="142777" y="0"/>
                  </a:moveTo>
                  <a:lnTo>
                    <a:pt x="132135" y="0"/>
                  </a:lnTo>
                  <a:lnTo>
                    <a:pt x="130126" y="794"/>
                  </a:lnTo>
                  <a:lnTo>
                    <a:pt x="125778" y="3793"/>
                  </a:lnTo>
                  <a:lnTo>
                    <a:pt x="121199" y="7771"/>
                  </a:lnTo>
                  <a:lnTo>
                    <a:pt x="118867" y="9943"/>
                  </a:lnTo>
                  <a:lnTo>
                    <a:pt x="116518" y="11391"/>
                  </a:lnTo>
                  <a:lnTo>
                    <a:pt x="111792" y="13001"/>
                  </a:lnTo>
                  <a:lnTo>
                    <a:pt x="107046" y="15832"/>
                  </a:lnTo>
                  <a:lnTo>
                    <a:pt x="102290" y="19737"/>
                  </a:lnTo>
                  <a:lnTo>
                    <a:pt x="97531" y="24118"/>
                  </a:lnTo>
                  <a:lnTo>
                    <a:pt x="90389" y="31047"/>
                  </a:lnTo>
                  <a:lnTo>
                    <a:pt x="83246" y="38127"/>
                  </a:lnTo>
                  <a:lnTo>
                    <a:pt x="80071" y="40499"/>
                  </a:lnTo>
                  <a:lnTo>
                    <a:pt x="76367" y="42875"/>
                  </a:lnTo>
                  <a:lnTo>
                    <a:pt x="72310" y="45252"/>
                  </a:lnTo>
                  <a:lnTo>
                    <a:pt x="68811" y="48424"/>
                  </a:lnTo>
                  <a:lnTo>
                    <a:pt x="65685" y="52127"/>
                  </a:lnTo>
                  <a:lnTo>
                    <a:pt x="60095" y="59680"/>
                  </a:lnTo>
                  <a:lnTo>
                    <a:pt x="54966" y="65683"/>
                  </a:lnTo>
                  <a:lnTo>
                    <a:pt x="50039" y="70997"/>
                  </a:lnTo>
                  <a:lnTo>
                    <a:pt x="45204" y="76798"/>
                  </a:lnTo>
                  <a:lnTo>
                    <a:pt x="40409" y="84668"/>
                  </a:lnTo>
                  <a:lnTo>
                    <a:pt x="35633" y="93457"/>
                  </a:lnTo>
                  <a:lnTo>
                    <a:pt x="30864" y="101862"/>
                  </a:lnTo>
                  <a:lnTo>
                    <a:pt x="26098" y="108243"/>
                  </a:lnTo>
                  <a:lnTo>
                    <a:pt x="21335" y="115841"/>
                  </a:lnTo>
                  <a:lnTo>
                    <a:pt x="16572" y="124510"/>
                  </a:lnTo>
                  <a:lnTo>
                    <a:pt x="11809" y="133655"/>
                  </a:lnTo>
                  <a:lnTo>
                    <a:pt x="9163" y="140894"/>
                  </a:lnTo>
                  <a:lnTo>
                    <a:pt x="7193" y="147551"/>
                  </a:lnTo>
                  <a:lnTo>
                    <a:pt x="3672" y="155801"/>
                  </a:lnTo>
                  <a:lnTo>
                    <a:pt x="1578" y="164760"/>
                  </a:lnTo>
                  <a:lnTo>
                    <a:pt x="647" y="174827"/>
                  </a:lnTo>
                  <a:lnTo>
                    <a:pt x="399" y="180845"/>
                  </a:lnTo>
                  <a:lnTo>
                    <a:pt x="50" y="198576"/>
                  </a:lnTo>
                  <a:lnTo>
                    <a:pt x="0" y="203821"/>
                  </a:lnTo>
                  <a:lnTo>
                    <a:pt x="761" y="209700"/>
                  </a:lnTo>
                  <a:lnTo>
                    <a:pt x="2063" y="216000"/>
                  </a:lnTo>
                  <a:lnTo>
                    <a:pt x="3724" y="222581"/>
                  </a:lnTo>
                  <a:lnTo>
                    <a:pt x="4831" y="228556"/>
                  </a:lnTo>
                  <a:lnTo>
                    <a:pt x="5570" y="234127"/>
                  </a:lnTo>
                  <a:lnTo>
                    <a:pt x="7183" y="244550"/>
                  </a:lnTo>
                  <a:lnTo>
                    <a:pt x="10547" y="254475"/>
                  </a:lnTo>
                  <a:lnTo>
                    <a:pt x="14687" y="264177"/>
                  </a:lnTo>
                  <a:lnTo>
                    <a:pt x="19174" y="273781"/>
                  </a:lnTo>
                  <a:lnTo>
                    <a:pt x="23813" y="283341"/>
                  </a:lnTo>
                  <a:lnTo>
                    <a:pt x="26956" y="288113"/>
                  </a:lnTo>
                  <a:lnTo>
                    <a:pt x="30638" y="292882"/>
                  </a:lnTo>
                  <a:lnTo>
                    <a:pt x="34680" y="297648"/>
                  </a:lnTo>
                  <a:lnTo>
                    <a:pt x="38169" y="301620"/>
                  </a:lnTo>
                  <a:lnTo>
                    <a:pt x="44162" y="308149"/>
                  </a:lnTo>
                  <a:lnTo>
                    <a:pt x="47665" y="311002"/>
                  </a:lnTo>
                  <a:lnTo>
                    <a:pt x="51587" y="313697"/>
                  </a:lnTo>
                  <a:lnTo>
                    <a:pt x="55790" y="316288"/>
                  </a:lnTo>
                  <a:lnTo>
                    <a:pt x="59386" y="318809"/>
                  </a:lnTo>
                  <a:lnTo>
                    <a:pt x="62577" y="321283"/>
                  </a:lnTo>
                  <a:lnTo>
                    <a:pt x="65498" y="323726"/>
                  </a:lnTo>
                  <a:lnTo>
                    <a:pt x="69033" y="326149"/>
                  </a:lnTo>
                  <a:lnTo>
                    <a:pt x="72977" y="328558"/>
                  </a:lnTo>
                  <a:lnTo>
                    <a:pt x="77194" y="330957"/>
                  </a:lnTo>
                  <a:lnTo>
                    <a:pt x="81592" y="332557"/>
                  </a:lnTo>
                  <a:lnTo>
                    <a:pt x="86112" y="333623"/>
                  </a:lnTo>
                  <a:lnTo>
                    <a:pt x="90713" y="334334"/>
                  </a:lnTo>
                  <a:lnTo>
                    <a:pt x="94574" y="335602"/>
                  </a:lnTo>
                  <a:lnTo>
                    <a:pt x="97942" y="337241"/>
                  </a:lnTo>
                  <a:lnTo>
                    <a:pt x="100981" y="339128"/>
                  </a:lnTo>
                  <a:lnTo>
                    <a:pt x="104594" y="340385"/>
                  </a:lnTo>
                  <a:lnTo>
                    <a:pt x="108591" y="341224"/>
                  </a:lnTo>
                  <a:lnTo>
                    <a:pt x="112842" y="341782"/>
                  </a:lnTo>
                  <a:lnTo>
                    <a:pt x="116471" y="342155"/>
                  </a:lnTo>
                  <a:lnTo>
                    <a:pt x="119683" y="342403"/>
                  </a:lnTo>
                  <a:lnTo>
                    <a:pt x="122619" y="342569"/>
                  </a:lnTo>
                  <a:lnTo>
                    <a:pt x="130114" y="342753"/>
                  </a:lnTo>
                  <a:lnTo>
                    <a:pt x="185640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"/>
            <p:cNvSpPr/>
            <p:nvPr/>
          </p:nvSpPr>
          <p:spPr>
            <a:xfrm>
              <a:off x="5486400" y="2328960"/>
              <a:ext cx="257176" cy="178497"/>
            </a:xfrm>
            <a:custGeom>
              <a:avLst/>
              <a:gdLst/>
              <a:ahLst/>
              <a:cxnLst/>
              <a:rect l="0" t="0" r="0" b="0"/>
              <a:pathLst>
                <a:path w="257176" h="178497">
                  <a:moveTo>
                    <a:pt x="0" y="64196"/>
                  </a:moveTo>
                  <a:lnTo>
                    <a:pt x="0" y="53554"/>
                  </a:lnTo>
                  <a:lnTo>
                    <a:pt x="794" y="50751"/>
                  </a:lnTo>
                  <a:lnTo>
                    <a:pt x="2116" y="47295"/>
                  </a:lnTo>
                  <a:lnTo>
                    <a:pt x="3792" y="43404"/>
                  </a:lnTo>
                  <a:lnTo>
                    <a:pt x="5703" y="40016"/>
                  </a:lnTo>
                  <a:lnTo>
                    <a:pt x="7770" y="36963"/>
                  </a:lnTo>
                  <a:lnTo>
                    <a:pt x="9942" y="34134"/>
                  </a:lnTo>
                  <a:lnTo>
                    <a:pt x="16590" y="28875"/>
                  </a:lnTo>
                  <a:lnTo>
                    <a:pt x="20584" y="26361"/>
                  </a:lnTo>
                  <a:lnTo>
                    <a:pt x="24835" y="23891"/>
                  </a:lnTo>
                  <a:lnTo>
                    <a:pt x="33792" y="19031"/>
                  </a:lnTo>
                  <a:lnTo>
                    <a:pt x="39196" y="16623"/>
                  </a:lnTo>
                  <a:lnTo>
                    <a:pt x="45181" y="14224"/>
                  </a:lnTo>
                  <a:lnTo>
                    <a:pt x="51552" y="11832"/>
                  </a:lnTo>
                  <a:lnTo>
                    <a:pt x="57386" y="10236"/>
                  </a:lnTo>
                  <a:lnTo>
                    <a:pt x="62863" y="9173"/>
                  </a:lnTo>
                  <a:lnTo>
                    <a:pt x="68103" y="8464"/>
                  </a:lnTo>
                  <a:lnTo>
                    <a:pt x="73183" y="7197"/>
                  </a:lnTo>
                  <a:lnTo>
                    <a:pt x="78158" y="5559"/>
                  </a:lnTo>
                  <a:lnTo>
                    <a:pt x="83061" y="3673"/>
                  </a:lnTo>
                  <a:lnTo>
                    <a:pt x="87918" y="2417"/>
                  </a:lnTo>
                  <a:lnTo>
                    <a:pt x="92743" y="1578"/>
                  </a:lnTo>
                  <a:lnTo>
                    <a:pt x="97547" y="1020"/>
                  </a:lnTo>
                  <a:lnTo>
                    <a:pt x="103131" y="647"/>
                  </a:lnTo>
                  <a:lnTo>
                    <a:pt x="109235" y="399"/>
                  </a:lnTo>
                  <a:lnTo>
                    <a:pt x="127087" y="49"/>
                  </a:lnTo>
                  <a:lnTo>
                    <a:pt x="132349" y="0"/>
                  </a:lnTo>
                  <a:lnTo>
                    <a:pt x="137445" y="761"/>
                  </a:lnTo>
                  <a:lnTo>
                    <a:pt x="142430" y="2062"/>
                  </a:lnTo>
                  <a:lnTo>
                    <a:pt x="147341" y="3723"/>
                  </a:lnTo>
                  <a:lnTo>
                    <a:pt x="154914" y="5569"/>
                  </a:lnTo>
                  <a:lnTo>
                    <a:pt x="161719" y="7183"/>
                  </a:lnTo>
                  <a:lnTo>
                    <a:pt x="165756" y="8725"/>
                  </a:lnTo>
                  <a:lnTo>
                    <a:pt x="173682" y="12555"/>
                  </a:lnTo>
                  <a:lnTo>
                    <a:pt x="179850" y="16903"/>
                  </a:lnTo>
                  <a:lnTo>
                    <a:pt x="182606" y="19967"/>
                  </a:lnTo>
                  <a:lnTo>
                    <a:pt x="185237" y="23597"/>
                  </a:lnTo>
                  <a:lnTo>
                    <a:pt x="187785" y="27605"/>
                  </a:lnTo>
                  <a:lnTo>
                    <a:pt x="189484" y="31071"/>
                  </a:lnTo>
                  <a:lnTo>
                    <a:pt x="190616" y="34175"/>
                  </a:lnTo>
                  <a:lnTo>
                    <a:pt x="191371" y="37038"/>
                  </a:lnTo>
                  <a:lnTo>
                    <a:pt x="192668" y="40534"/>
                  </a:lnTo>
                  <a:lnTo>
                    <a:pt x="194326" y="44453"/>
                  </a:lnTo>
                  <a:lnTo>
                    <a:pt x="196226" y="48653"/>
                  </a:lnTo>
                  <a:lnTo>
                    <a:pt x="197492" y="52246"/>
                  </a:lnTo>
                  <a:lnTo>
                    <a:pt x="198336" y="55436"/>
                  </a:lnTo>
                  <a:lnTo>
                    <a:pt x="198899" y="58356"/>
                  </a:lnTo>
                  <a:lnTo>
                    <a:pt x="199274" y="61890"/>
                  </a:lnTo>
                  <a:lnTo>
                    <a:pt x="199525" y="65833"/>
                  </a:lnTo>
                  <a:lnTo>
                    <a:pt x="199802" y="73655"/>
                  </a:lnTo>
                  <a:lnTo>
                    <a:pt x="199926" y="79777"/>
                  </a:lnTo>
                  <a:lnTo>
                    <a:pt x="199165" y="83314"/>
                  </a:lnTo>
                  <a:lnTo>
                    <a:pt x="197864" y="87260"/>
                  </a:lnTo>
                  <a:lnTo>
                    <a:pt x="196203" y="91478"/>
                  </a:lnTo>
                  <a:lnTo>
                    <a:pt x="194302" y="95084"/>
                  </a:lnTo>
                  <a:lnTo>
                    <a:pt x="192240" y="98282"/>
                  </a:lnTo>
                  <a:lnTo>
                    <a:pt x="190073" y="101207"/>
                  </a:lnTo>
                  <a:lnTo>
                    <a:pt x="187834" y="104745"/>
                  </a:lnTo>
                  <a:lnTo>
                    <a:pt x="185547" y="108691"/>
                  </a:lnTo>
                  <a:lnTo>
                    <a:pt x="183229" y="112909"/>
                  </a:lnTo>
                  <a:lnTo>
                    <a:pt x="180097" y="117309"/>
                  </a:lnTo>
                  <a:lnTo>
                    <a:pt x="176421" y="121829"/>
                  </a:lnTo>
                  <a:lnTo>
                    <a:pt x="168896" y="130292"/>
                  </a:lnTo>
                  <a:lnTo>
                    <a:pt x="162907" y="136699"/>
                  </a:lnTo>
                  <a:lnTo>
                    <a:pt x="151280" y="148561"/>
                  </a:lnTo>
                  <a:lnTo>
                    <a:pt x="146890" y="152189"/>
                  </a:lnTo>
                  <a:lnTo>
                    <a:pt x="142376" y="155402"/>
                  </a:lnTo>
                  <a:lnTo>
                    <a:pt x="137781" y="158337"/>
                  </a:lnTo>
                  <a:lnTo>
                    <a:pt x="133129" y="161088"/>
                  </a:lnTo>
                  <a:lnTo>
                    <a:pt x="128440" y="163716"/>
                  </a:lnTo>
                  <a:lnTo>
                    <a:pt x="123726" y="166261"/>
                  </a:lnTo>
                  <a:lnTo>
                    <a:pt x="118997" y="167958"/>
                  </a:lnTo>
                  <a:lnTo>
                    <a:pt x="114256" y="169090"/>
                  </a:lnTo>
                  <a:lnTo>
                    <a:pt x="109508" y="169844"/>
                  </a:lnTo>
                  <a:lnTo>
                    <a:pt x="104756" y="171140"/>
                  </a:lnTo>
                  <a:lnTo>
                    <a:pt x="99999" y="172798"/>
                  </a:lnTo>
                  <a:lnTo>
                    <a:pt x="95241" y="174697"/>
                  </a:lnTo>
                  <a:lnTo>
                    <a:pt x="87838" y="176808"/>
                  </a:lnTo>
                  <a:lnTo>
                    <a:pt x="81901" y="177746"/>
                  </a:lnTo>
                  <a:lnTo>
                    <a:pt x="74097" y="178273"/>
                  </a:lnTo>
                  <a:lnTo>
                    <a:pt x="69180" y="178397"/>
                  </a:lnTo>
                  <a:lnTo>
                    <a:pt x="66757" y="177636"/>
                  </a:lnTo>
                  <a:lnTo>
                    <a:pt x="59283" y="172829"/>
                  </a:lnTo>
                  <a:lnTo>
                    <a:pt x="57304" y="171214"/>
                  </a:lnTo>
                  <a:lnTo>
                    <a:pt x="53779" y="167851"/>
                  </a:lnTo>
                  <a:lnTo>
                    <a:pt x="52521" y="165843"/>
                  </a:lnTo>
                  <a:lnTo>
                    <a:pt x="51124" y="161495"/>
                  </a:lnTo>
                  <a:lnTo>
                    <a:pt x="50337" y="158377"/>
                  </a:lnTo>
                  <a:lnTo>
                    <a:pt x="50104" y="153661"/>
                  </a:lnTo>
                  <a:lnTo>
                    <a:pt x="50865" y="151621"/>
                  </a:lnTo>
                  <a:lnTo>
                    <a:pt x="53828" y="147237"/>
                  </a:lnTo>
                  <a:lnTo>
                    <a:pt x="57790" y="142643"/>
                  </a:lnTo>
                  <a:lnTo>
                    <a:pt x="62196" y="137955"/>
                  </a:lnTo>
                  <a:lnTo>
                    <a:pt x="66801" y="133225"/>
                  </a:lnTo>
                  <a:lnTo>
                    <a:pt x="69140" y="131647"/>
                  </a:lnTo>
                  <a:lnTo>
                    <a:pt x="80714" y="126997"/>
                  </a:lnTo>
                  <a:lnTo>
                    <a:pt x="88260" y="123857"/>
                  </a:lnTo>
                  <a:lnTo>
                    <a:pt x="94260" y="122462"/>
                  </a:lnTo>
                  <a:lnTo>
                    <a:pt x="101689" y="121842"/>
                  </a:lnTo>
                  <a:lnTo>
                    <a:pt x="105893" y="121677"/>
                  </a:lnTo>
                  <a:lnTo>
                    <a:pt x="114796" y="121493"/>
                  </a:lnTo>
                  <a:lnTo>
                    <a:pt x="133448" y="121375"/>
                  </a:lnTo>
                  <a:lnTo>
                    <a:pt x="138178" y="122159"/>
                  </a:lnTo>
                  <a:lnTo>
                    <a:pt x="142918" y="123475"/>
                  </a:lnTo>
                  <a:lnTo>
                    <a:pt x="147666" y="125147"/>
                  </a:lnTo>
                  <a:lnTo>
                    <a:pt x="152419" y="126261"/>
                  </a:lnTo>
                  <a:lnTo>
                    <a:pt x="157175" y="127004"/>
                  </a:lnTo>
                  <a:lnTo>
                    <a:pt x="161933" y="127499"/>
                  </a:lnTo>
                  <a:lnTo>
                    <a:pt x="169337" y="130166"/>
                  </a:lnTo>
                  <a:lnTo>
                    <a:pt x="176067" y="133997"/>
                  </a:lnTo>
                  <a:lnTo>
                    <a:pt x="184349" y="138346"/>
                  </a:lnTo>
                  <a:lnTo>
                    <a:pt x="197938" y="145256"/>
                  </a:lnTo>
                  <a:lnTo>
                    <a:pt x="205183" y="149964"/>
                  </a:lnTo>
                  <a:lnTo>
                    <a:pt x="211842" y="154703"/>
                  </a:lnTo>
                  <a:lnTo>
                    <a:pt x="215840" y="157077"/>
                  </a:lnTo>
                  <a:lnTo>
                    <a:pt x="223723" y="161039"/>
                  </a:lnTo>
                  <a:lnTo>
                    <a:pt x="229872" y="162800"/>
                  </a:lnTo>
                  <a:lnTo>
                    <a:pt x="237367" y="165699"/>
                  </a:lnTo>
                  <a:lnTo>
                    <a:pt x="245196" y="169633"/>
                  </a:lnTo>
                  <a:lnTo>
                    <a:pt x="251322" y="174028"/>
                  </a:lnTo>
                  <a:lnTo>
                    <a:pt x="257175" y="1784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7"/>
            <p:cNvSpPr/>
            <p:nvPr/>
          </p:nvSpPr>
          <p:spPr>
            <a:xfrm>
              <a:off x="5822156" y="2471737"/>
              <a:ext cx="28576" cy="107157"/>
            </a:xfrm>
            <a:custGeom>
              <a:avLst/>
              <a:gdLst/>
              <a:ahLst/>
              <a:cxnLst/>
              <a:rect l="0" t="0" r="0" b="0"/>
              <a:pathLst>
                <a:path w="28576" h="107157">
                  <a:moveTo>
                    <a:pt x="0" y="0"/>
                  </a:moveTo>
                  <a:lnTo>
                    <a:pt x="0" y="6850"/>
                  </a:lnTo>
                  <a:lnTo>
                    <a:pt x="794" y="7741"/>
                  </a:lnTo>
                  <a:lnTo>
                    <a:pt x="3792" y="10849"/>
                  </a:lnTo>
                  <a:lnTo>
                    <a:pt x="9943" y="17061"/>
                  </a:lnTo>
                  <a:lnTo>
                    <a:pt x="11391" y="19312"/>
                  </a:lnTo>
                  <a:lnTo>
                    <a:pt x="12356" y="21606"/>
                  </a:lnTo>
                  <a:lnTo>
                    <a:pt x="13000" y="23929"/>
                  </a:lnTo>
                  <a:lnTo>
                    <a:pt x="14223" y="26271"/>
                  </a:lnTo>
                  <a:lnTo>
                    <a:pt x="15832" y="28627"/>
                  </a:lnTo>
                  <a:lnTo>
                    <a:pt x="17698" y="30991"/>
                  </a:lnTo>
                  <a:lnTo>
                    <a:pt x="18943" y="34154"/>
                  </a:lnTo>
                  <a:lnTo>
                    <a:pt x="19772" y="37851"/>
                  </a:lnTo>
                  <a:lnTo>
                    <a:pt x="20325" y="41903"/>
                  </a:lnTo>
                  <a:lnTo>
                    <a:pt x="21488" y="45398"/>
                  </a:lnTo>
                  <a:lnTo>
                    <a:pt x="23056" y="48521"/>
                  </a:lnTo>
                  <a:lnTo>
                    <a:pt x="24896" y="51398"/>
                  </a:lnTo>
                  <a:lnTo>
                    <a:pt x="26122" y="54902"/>
                  </a:lnTo>
                  <a:lnTo>
                    <a:pt x="26940" y="58827"/>
                  </a:lnTo>
                  <a:lnTo>
                    <a:pt x="27485" y="63030"/>
                  </a:lnTo>
                  <a:lnTo>
                    <a:pt x="27848" y="66627"/>
                  </a:lnTo>
                  <a:lnTo>
                    <a:pt x="28090" y="69818"/>
                  </a:lnTo>
                  <a:lnTo>
                    <a:pt x="28252" y="72739"/>
                  </a:lnTo>
                  <a:lnTo>
                    <a:pt x="28431" y="78101"/>
                  </a:lnTo>
                  <a:lnTo>
                    <a:pt x="28546" y="88011"/>
                  </a:lnTo>
                  <a:lnTo>
                    <a:pt x="28575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8"/>
            <p:cNvSpPr/>
            <p:nvPr/>
          </p:nvSpPr>
          <p:spPr>
            <a:xfrm>
              <a:off x="5943603" y="2235996"/>
              <a:ext cx="235651" cy="264317"/>
            </a:xfrm>
            <a:custGeom>
              <a:avLst/>
              <a:gdLst/>
              <a:ahLst/>
              <a:cxnLst/>
              <a:rect l="0" t="0" r="0" b="0"/>
              <a:pathLst>
                <a:path w="235651" h="264317">
                  <a:moveTo>
                    <a:pt x="28572" y="78579"/>
                  </a:moveTo>
                  <a:lnTo>
                    <a:pt x="21429" y="78579"/>
                  </a:lnTo>
                  <a:lnTo>
                    <a:pt x="21428" y="61499"/>
                  </a:lnTo>
                  <a:lnTo>
                    <a:pt x="20634" y="60049"/>
                  </a:lnTo>
                  <a:lnTo>
                    <a:pt x="19311" y="59081"/>
                  </a:lnTo>
                  <a:lnTo>
                    <a:pt x="17636" y="58437"/>
                  </a:lnTo>
                  <a:lnTo>
                    <a:pt x="16518" y="57213"/>
                  </a:lnTo>
                  <a:lnTo>
                    <a:pt x="15773" y="55604"/>
                  </a:lnTo>
                  <a:lnTo>
                    <a:pt x="15277" y="53737"/>
                  </a:lnTo>
                  <a:lnTo>
                    <a:pt x="12609" y="49546"/>
                  </a:lnTo>
                  <a:lnTo>
                    <a:pt x="6644" y="42724"/>
                  </a:lnTo>
                  <a:lnTo>
                    <a:pt x="4428" y="40388"/>
                  </a:lnTo>
                  <a:lnTo>
                    <a:pt x="2951" y="38037"/>
                  </a:lnTo>
                  <a:lnTo>
                    <a:pt x="386" y="29975"/>
                  </a:lnTo>
                  <a:lnTo>
                    <a:pt x="73" y="23146"/>
                  </a:lnTo>
                  <a:lnTo>
                    <a:pt x="0" y="10885"/>
                  </a:lnTo>
                  <a:lnTo>
                    <a:pt x="792" y="9637"/>
                  </a:lnTo>
                  <a:lnTo>
                    <a:pt x="2115" y="8805"/>
                  </a:lnTo>
                  <a:lnTo>
                    <a:pt x="5700" y="7880"/>
                  </a:lnTo>
                  <a:lnTo>
                    <a:pt x="12181" y="7360"/>
                  </a:lnTo>
                  <a:lnTo>
                    <a:pt x="19129" y="7206"/>
                  </a:lnTo>
                  <a:lnTo>
                    <a:pt x="69177" y="7141"/>
                  </a:lnTo>
                  <a:lnTo>
                    <a:pt x="73898" y="7935"/>
                  </a:lnTo>
                  <a:lnTo>
                    <a:pt x="78633" y="9258"/>
                  </a:lnTo>
                  <a:lnTo>
                    <a:pt x="83377" y="10933"/>
                  </a:lnTo>
                  <a:lnTo>
                    <a:pt x="88128" y="12051"/>
                  </a:lnTo>
                  <a:lnTo>
                    <a:pt x="92882" y="12795"/>
                  </a:lnTo>
                  <a:lnTo>
                    <a:pt x="97639" y="13292"/>
                  </a:lnTo>
                  <a:lnTo>
                    <a:pt x="102398" y="13623"/>
                  </a:lnTo>
                  <a:lnTo>
                    <a:pt x="107157" y="13843"/>
                  </a:lnTo>
                  <a:lnTo>
                    <a:pt x="111918" y="13991"/>
                  </a:lnTo>
                  <a:lnTo>
                    <a:pt x="116680" y="13295"/>
                  </a:lnTo>
                  <a:lnTo>
                    <a:pt x="121442" y="12037"/>
                  </a:lnTo>
                  <a:lnTo>
                    <a:pt x="126204" y="10405"/>
                  </a:lnTo>
                  <a:lnTo>
                    <a:pt x="130966" y="9317"/>
                  </a:lnTo>
                  <a:lnTo>
                    <a:pt x="135728" y="8592"/>
                  </a:lnTo>
                  <a:lnTo>
                    <a:pt x="140490" y="8108"/>
                  </a:lnTo>
                  <a:lnTo>
                    <a:pt x="145253" y="7786"/>
                  </a:lnTo>
                  <a:lnTo>
                    <a:pt x="150015" y="7571"/>
                  </a:lnTo>
                  <a:lnTo>
                    <a:pt x="154778" y="7427"/>
                  </a:lnTo>
                  <a:lnTo>
                    <a:pt x="160334" y="6538"/>
                  </a:lnTo>
                  <a:lnTo>
                    <a:pt x="166420" y="5152"/>
                  </a:lnTo>
                  <a:lnTo>
                    <a:pt x="172857" y="3433"/>
                  </a:lnTo>
                  <a:lnTo>
                    <a:pt x="177944" y="2288"/>
                  </a:lnTo>
                  <a:lnTo>
                    <a:pt x="182128" y="1525"/>
                  </a:lnTo>
                  <a:lnTo>
                    <a:pt x="185712" y="1015"/>
                  </a:lnTo>
                  <a:lnTo>
                    <a:pt x="189688" y="676"/>
                  </a:lnTo>
                  <a:lnTo>
                    <a:pt x="193926" y="450"/>
                  </a:lnTo>
                  <a:lnTo>
                    <a:pt x="205359" y="131"/>
                  </a:lnTo>
                  <a:lnTo>
                    <a:pt x="227154" y="0"/>
                  </a:lnTo>
                  <a:lnTo>
                    <a:pt x="227635" y="793"/>
                  </a:lnTo>
                  <a:lnTo>
                    <a:pt x="228169" y="3790"/>
                  </a:lnTo>
                  <a:lnTo>
                    <a:pt x="230523" y="7768"/>
                  </a:lnTo>
                  <a:lnTo>
                    <a:pt x="232262" y="9941"/>
                  </a:lnTo>
                  <a:lnTo>
                    <a:pt x="233421" y="12183"/>
                  </a:lnTo>
                  <a:lnTo>
                    <a:pt x="234710" y="16790"/>
                  </a:lnTo>
                  <a:lnTo>
                    <a:pt x="235435" y="23846"/>
                  </a:lnTo>
                  <a:lnTo>
                    <a:pt x="235650" y="30965"/>
                  </a:lnTo>
                  <a:lnTo>
                    <a:pt x="233584" y="37837"/>
                  </a:lnTo>
                  <a:lnTo>
                    <a:pt x="231921" y="41893"/>
                  </a:lnTo>
                  <a:lnTo>
                    <a:pt x="230813" y="46184"/>
                  </a:lnTo>
                  <a:lnTo>
                    <a:pt x="230074" y="50632"/>
                  </a:lnTo>
                  <a:lnTo>
                    <a:pt x="229582" y="55185"/>
                  </a:lnTo>
                  <a:lnTo>
                    <a:pt x="229253" y="59808"/>
                  </a:lnTo>
                  <a:lnTo>
                    <a:pt x="229034" y="64477"/>
                  </a:lnTo>
                  <a:lnTo>
                    <a:pt x="228791" y="73899"/>
                  </a:lnTo>
                  <a:lnTo>
                    <a:pt x="228683" y="83378"/>
                  </a:lnTo>
                  <a:lnTo>
                    <a:pt x="227860" y="88128"/>
                  </a:lnTo>
                  <a:lnTo>
                    <a:pt x="226518" y="92882"/>
                  </a:lnTo>
                  <a:lnTo>
                    <a:pt x="224830" y="97640"/>
                  </a:lnTo>
                  <a:lnTo>
                    <a:pt x="223705" y="103192"/>
                  </a:lnTo>
                  <a:lnTo>
                    <a:pt x="222954" y="109275"/>
                  </a:lnTo>
                  <a:lnTo>
                    <a:pt x="222453" y="115712"/>
                  </a:lnTo>
                  <a:lnTo>
                    <a:pt x="222120" y="121590"/>
                  </a:lnTo>
                  <a:lnTo>
                    <a:pt x="221749" y="132355"/>
                  </a:lnTo>
                  <a:lnTo>
                    <a:pt x="221511" y="152201"/>
                  </a:lnTo>
                  <a:lnTo>
                    <a:pt x="221461" y="179976"/>
                  </a:lnTo>
                  <a:lnTo>
                    <a:pt x="220664" y="185864"/>
                  </a:lnTo>
                  <a:lnTo>
                    <a:pt x="219340" y="191377"/>
                  </a:lnTo>
                  <a:lnTo>
                    <a:pt x="217663" y="196640"/>
                  </a:lnTo>
                  <a:lnTo>
                    <a:pt x="215800" y="204605"/>
                  </a:lnTo>
                  <a:lnTo>
                    <a:pt x="214972" y="211584"/>
                  </a:lnTo>
                  <a:lnTo>
                    <a:pt x="214751" y="215667"/>
                  </a:lnTo>
                  <a:lnTo>
                    <a:pt x="214440" y="226883"/>
                  </a:lnTo>
                  <a:lnTo>
                    <a:pt x="214311" y="255437"/>
                  </a:lnTo>
                  <a:lnTo>
                    <a:pt x="214309" y="2643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9"/>
            <p:cNvSpPr/>
            <p:nvPr/>
          </p:nvSpPr>
          <p:spPr>
            <a:xfrm>
              <a:off x="6022181" y="2378868"/>
              <a:ext cx="264320" cy="21433"/>
            </a:xfrm>
            <a:custGeom>
              <a:avLst/>
              <a:gdLst/>
              <a:ahLst/>
              <a:cxnLst/>
              <a:rect l="0" t="0" r="0" b="0"/>
              <a:pathLst>
                <a:path w="264320" h="21433">
                  <a:moveTo>
                    <a:pt x="0" y="21432"/>
                  </a:moveTo>
                  <a:lnTo>
                    <a:pt x="3792" y="17639"/>
                  </a:lnTo>
                  <a:lnTo>
                    <a:pt x="5703" y="16522"/>
                  </a:lnTo>
                  <a:lnTo>
                    <a:pt x="7771" y="15777"/>
                  </a:lnTo>
                  <a:lnTo>
                    <a:pt x="9943" y="15281"/>
                  </a:lnTo>
                  <a:lnTo>
                    <a:pt x="14473" y="14729"/>
                  </a:lnTo>
                  <a:lnTo>
                    <a:pt x="19926" y="14484"/>
                  </a:lnTo>
                  <a:lnTo>
                    <a:pt x="27641" y="14375"/>
                  </a:lnTo>
                  <a:lnTo>
                    <a:pt x="32715" y="15140"/>
                  </a:lnTo>
                  <a:lnTo>
                    <a:pt x="38479" y="16443"/>
                  </a:lnTo>
                  <a:lnTo>
                    <a:pt x="44703" y="18106"/>
                  </a:lnTo>
                  <a:lnTo>
                    <a:pt x="51233" y="18421"/>
                  </a:lnTo>
                  <a:lnTo>
                    <a:pt x="57968" y="17837"/>
                  </a:lnTo>
                  <a:lnTo>
                    <a:pt x="64838" y="16654"/>
                  </a:lnTo>
                  <a:lnTo>
                    <a:pt x="71007" y="15865"/>
                  </a:lnTo>
                  <a:lnTo>
                    <a:pt x="76707" y="15339"/>
                  </a:lnTo>
                  <a:lnTo>
                    <a:pt x="82094" y="14989"/>
                  </a:lnTo>
                  <a:lnTo>
                    <a:pt x="88066" y="14755"/>
                  </a:lnTo>
                  <a:lnTo>
                    <a:pt x="101053" y="14495"/>
                  </a:lnTo>
                  <a:lnTo>
                    <a:pt x="121752" y="14349"/>
                  </a:lnTo>
                  <a:lnTo>
                    <a:pt x="128793" y="13535"/>
                  </a:lnTo>
                  <a:lnTo>
                    <a:pt x="135868" y="12199"/>
                  </a:lnTo>
                  <a:lnTo>
                    <a:pt x="142966" y="10514"/>
                  </a:lnTo>
                  <a:lnTo>
                    <a:pt x="149286" y="9390"/>
                  </a:lnTo>
                  <a:lnTo>
                    <a:pt x="155086" y="8642"/>
                  </a:lnTo>
                  <a:lnTo>
                    <a:pt x="160541" y="8142"/>
                  </a:lnTo>
                  <a:lnTo>
                    <a:pt x="166559" y="7810"/>
                  </a:lnTo>
                  <a:lnTo>
                    <a:pt x="179595" y="7440"/>
                  </a:lnTo>
                  <a:lnTo>
                    <a:pt x="196529" y="7232"/>
                  </a:lnTo>
                  <a:lnTo>
                    <a:pt x="202457" y="6409"/>
                  </a:lnTo>
                  <a:lnTo>
                    <a:pt x="208790" y="5066"/>
                  </a:lnTo>
                  <a:lnTo>
                    <a:pt x="215394" y="3378"/>
                  </a:lnTo>
                  <a:lnTo>
                    <a:pt x="221383" y="2252"/>
                  </a:lnTo>
                  <a:lnTo>
                    <a:pt x="226964" y="1502"/>
                  </a:lnTo>
                  <a:lnTo>
                    <a:pt x="232272" y="1001"/>
                  </a:lnTo>
                  <a:lnTo>
                    <a:pt x="240286" y="445"/>
                  </a:lnTo>
                  <a:lnTo>
                    <a:pt x="247288" y="198"/>
                  </a:lnTo>
                  <a:lnTo>
                    <a:pt x="2643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0"/>
            <p:cNvSpPr/>
            <p:nvPr/>
          </p:nvSpPr>
          <p:spPr>
            <a:xfrm>
              <a:off x="6250781" y="2185987"/>
              <a:ext cx="192132" cy="364332"/>
            </a:xfrm>
            <a:custGeom>
              <a:avLst/>
              <a:gdLst/>
              <a:ahLst/>
              <a:cxnLst/>
              <a:rect l="0" t="0" r="0" b="0"/>
              <a:pathLst>
                <a:path w="192132" h="364332">
                  <a:moveTo>
                    <a:pt x="0" y="0"/>
                  </a:moveTo>
                  <a:lnTo>
                    <a:pt x="0" y="6151"/>
                  </a:lnTo>
                  <a:lnTo>
                    <a:pt x="3792" y="10642"/>
                  </a:lnTo>
                  <a:lnTo>
                    <a:pt x="5703" y="11857"/>
                  </a:lnTo>
                  <a:lnTo>
                    <a:pt x="12978" y="14361"/>
                  </a:lnTo>
                  <a:lnTo>
                    <a:pt x="16590" y="15924"/>
                  </a:lnTo>
                  <a:lnTo>
                    <a:pt x="20585" y="17760"/>
                  </a:lnTo>
                  <a:lnTo>
                    <a:pt x="24042" y="19777"/>
                  </a:lnTo>
                  <a:lnTo>
                    <a:pt x="29999" y="24136"/>
                  </a:lnTo>
                  <a:lnTo>
                    <a:pt x="33493" y="26409"/>
                  </a:lnTo>
                  <a:lnTo>
                    <a:pt x="37410" y="28719"/>
                  </a:lnTo>
                  <a:lnTo>
                    <a:pt x="41609" y="31052"/>
                  </a:lnTo>
                  <a:lnTo>
                    <a:pt x="46789" y="33401"/>
                  </a:lnTo>
                  <a:lnTo>
                    <a:pt x="52624" y="35761"/>
                  </a:lnTo>
                  <a:lnTo>
                    <a:pt x="58895" y="38128"/>
                  </a:lnTo>
                  <a:lnTo>
                    <a:pt x="64663" y="41294"/>
                  </a:lnTo>
                  <a:lnTo>
                    <a:pt x="70097" y="44992"/>
                  </a:lnTo>
                  <a:lnTo>
                    <a:pt x="75306" y="49045"/>
                  </a:lnTo>
                  <a:lnTo>
                    <a:pt x="81160" y="53334"/>
                  </a:lnTo>
                  <a:lnTo>
                    <a:pt x="94015" y="62333"/>
                  </a:lnTo>
                  <a:lnTo>
                    <a:pt x="100777" y="66162"/>
                  </a:lnTo>
                  <a:lnTo>
                    <a:pt x="107666" y="69508"/>
                  </a:lnTo>
                  <a:lnTo>
                    <a:pt x="114639" y="72532"/>
                  </a:lnTo>
                  <a:lnTo>
                    <a:pt x="120876" y="76136"/>
                  </a:lnTo>
                  <a:lnTo>
                    <a:pt x="126621" y="80126"/>
                  </a:lnTo>
                  <a:lnTo>
                    <a:pt x="132039" y="84374"/>
                  </a:lnTo>
                  <a:lnTo>
                    <a:pt x="137239" y="88793"/>
                  </a:lnTo>
                  <a:lnTo>
                    <a:pt x="142292" y="93326"/>
                  </a:lnTo>
                  <a:lnTo>
                    <a:pt x="147249" y="97936"/>
                  </a:lnTo>
                  <a:lnTo>
                    <a:pt x="152141" y="103391"/>
                  </a:lnTo>
                  <a:lnTo>
                    <a:pt x="156989" y="109408"/>
                  </a:lnTo>
                  <a:lnTo>
                    <a:pt x="161810" y="115802"/>
                  </a:lnTo>
                  <a:lnTo>
                    <a:pt x="165817" y="121651"/>
                  </a:lnTo>
                  <a:lnTo>
                    <a:pt x="169282" y="127138"/>
                  </a:lnTo>
                  <a:lnTo>
                    <a:pt x="172386" y="132384"/>
                  </a:lnTo>
                  <a:lnTo>
                    <a:pt x="180068" y="144562"/>
                  </a:lnTo>
                  <a:lnTo>
                    <a:pt x="184339" y="151144"/>
                  </a:lnTo>
                  <a:lnTo>
                    <a:pt x="187186" y="157912"/>
                  </a:lnTo>
                  <a:lnTo>
                    <a:pt x="189085" y="164806"/>
                  </a:lnTo>
                  <a:lnTo>
                    <a:pt x="190350" y="171783"/>
                  </a:lnTo>
                  <a:lnTo>
                    <a:pt x="191194" y="178816"/>
                  </a:lnTo>
                  <a:lnTo>
                    <a:pt x="191756" y="185886"/>
                  </a:lnTo>
                  <a:lnTo>
                    <a:pt x="192131" y="192980"/>
                  </a:lnTo>
                  <a:lnTo>
                    <a:pt x="191587" y="200091"/>
                  </a:lnTo>
                  <a:lnTo>
                    <a:pt x="190431" y="207213"/>
                  </a:lnTo>
                  <a:lnTo>
                    <a:pt x="188867" y="214342"/>
                  </a:lnTo>
                  <a:lnTo>
                    <a:pt x="187824" y="221476"/>
                  </a:lnTo>
                  <a:lnTo>
                    <a:pt x="187128" y="228613"/>
                  </a:lnTo>
                  <a:lnTo>
                    <a:pt x="186665" y="235752"/>
                  </a:lnTo>
                  <a:lnTo>
                    <a:pt x="184768" y="242100"/>
                  </a:lnTo>
                  <a:lnTo>
                    <a:pt x="181916" y="247919"/>
                  </a:lnTo>
                  <a:lnTo>
                    <a:pt x="178427" y="253385"/>
                  </a:lnTo>
                  <a:lnTo>
                    <a:pt x="175308" y="259411"/>
                  </a:lnTo>
                  <a:lnTo>
                    <a:pt x="172434" y="265810"/>
                  </a:lnTo>
                  <a:lnTo>
                    <a:pt x="169725" y="272456"/>
                  </a:lnTo>
                  <a:lnTo>
                    <a:pt x="166331" y="278475"/>
                  </a:lnTo>
                  <a:lnTo>
                    <a:pt x="162481" y="284075"/>
                  </a:lnTo>
                  <a:lnTo>
                    <a:pt x="158327" y="289396"/>
                  </a:lnTo>
                  <a:lnTo>
                    <a:pt x="154764" y="294530"/>
                  </a:lnTo>
                  <a:lnTo>
                    <a:pt x="151595" y="299541"/>
                  </a:lnTo>
                  <a:lnTo>
                    <a:pt x="145957" y="309342"/>
                  </a:lnTo>
                  <a:lnTo>
                    <a:pt x="140805" y="318989"/>
                  </a:lnTo>
                  <a:lnTo>
                    <a:pt x="137526" y="323785"/>
                  </a:lnTo>
                  <a:lnTo>
                    <a:pt x="133753" y="328569"/>
                  </a:lnTo>
                  <a:lnTo>
                    <a:pt x="129650" y="333346"/>
                  </a:lnTo>
                  <a:lnTo>
                    <a:pt x="126121" y="337324"/>
                  </a:lnTo>
                  <a:lnTo>
                    <a:pt x="120083" y="343862"/>
                  </a:lnTo>
                  <a:lnTo>
                    <a:pt x="112221" y="352004"/>
                  </a:lnTo>
                  <a:lnTo>
                    <a:pt x="109739" y="353732"/>
                  </a:lnTo>
                  <a:lnTo>
                    <a:pt x="104864" y="355652"/>
                  </a:lnTo>
                  <a:lnTo>
                    <a:pt x="100053" y="358622"/>
                  </a:lnTo>
                  <a:lnTo>
                    <a:pt x="97658" y="360525"/>
                  </a:lnTo>
                  <a:lnTo>
                    <a:pt x="95268" y="361794"/>
                  </a:lnTo>
                  <a:lnTo>
                    <a:pt x="90495" y="363203"/>
                  </a:lnTo>
                  <a:lnTo>
                    <a:pt x="85728" y="363830"/>
                  </a:lnTo>
                  <a:lnTo>
                    <a:pt x="78586" y="364331"/>
                  </a:lnTo>
                  <a:lnTo>
                    <a:pt x="78581" y="3643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126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1982116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2557936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3522184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2290637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3" y="1120775"/>
            <a:ext cx="8372475" cy="347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879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4070181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</p:spTree>
    <p:extLst>
      <p:ext uri="{BB962C8B-B14F-4D97-AF65-F5344CB8AC3E}">
        <p14:creationId xmlns:p14="http://schemas.microsoft.com/office/powerpoint/2010/main" val="375796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016000"/>
            <a:ext cx="8448675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2864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1068388"/>
            <a:ext cx="848677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056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092200"/>
            <a:ext cx="8601075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375"/>
          <p:cNvSpPr/>
          <p:nvPr/>
        </p:nvSpPr>
        <p:spPr>
          <a:xfrm>
            <a:off x="6365081" y="1371600"/>
            <a:ext cx="485776" cy="14288"/>
          </a:xfrm>
          <a:custGeom>
            <a:avLst/>
            <a:gdLst/>
            <a:ahLst/>
            <a:cxnLst/>
            <a:rect l="0" t="0" r="0" b="0"/>
            <a:pathLst>
              <a:path w="485776" h="14288">
                <a:moveTo>
                  <a:pt x="0" y="0"/>
                </a:moveTo>
                <a:lnTo>
                  <a:pt x="7132" y="7132"/>
                </a:lnTo>
                <a:lnTo>
                  <a:pt x="7136" y="7136"/>
                </a:lnTo>
                <a:lnTo>
                  <a:pt x="13993" y="7143"/>
                </a:lnTo>
                <a:lnTo>
                  <a:pt x="14885" y="7937"/>
                </a:lnTo>
                <a:lnTo>
                  <a:pt x="20412" y="13294"/>
                </a:lnTo>
                <a:lnTo>
                  <a:pt x="21546" y="13625"/>
                </a:lnTo>
                <a:lnTo>
                  <a:pt x="24921" y="13993"/>
                </a:lnTo>
                <a:lnTo>
                  <a:pt x="38423" y="14279"/>
                </a:lnTo>
                <a:lnTo>
                  <a:pt x="55747" y="14287"/>
                </a:lnTo>
                <a:lnTo>
                  <a:pt x="57009" y="13493"/>
                </a:lnTo>
                <a:lnTo>
                  <a:pt x="58643" y="12170"/>
                </a:lnTo>
                <a:lnTo>
                  <a:pt x="60527" y="10495"/>
                </a:lnTo>
                <a:lnTo>
                  <a:pt x="62576" y="9378"/>
                </a:lnTo>
                <a:lnTo>
                  <a:pt x="64736" y="8633"/>
                </a:lnTo>
                <a:lnTo>
                  <a:pt x="66970" y="8136"/>
                </a:lnTo>
                <a:lnTo>
                  <a:pt x="69253" y="7805"/>
                </a:lnTo>
                <a:lnTo>
                  <a:pt x="73906" y="7437"/>
                </a:lnTo>
                <a:lnTo>
                  <a:pt x="88114" y="7169"/>
                </a:lnTo>
                <a:lnTo>
                  <a:pt x="123531" y="7143"/>
                </a:lnTo>
                <a:lnTo>
                  <a:pt x="126010" y="7937"/>
                </a:lnTo>
                <a:lnTo>
                  <a:pt x="128457" y="9260"/>
                </a:lnTo>
                <a:lnTo>
                  <a:pt x="134294" y="13294"/>
                </a:lnTo>
                <a:lnTo>
                  <a:pt x="136360" y="13625"/>
                </a:lnTo>
                <a:lnTo>
                  <a:pt x="142890" y="13993"/>
                </a:lnTo>
                <a:lnTo>
                  <a:pt x="156851" y="14248"/>
                </a:lnTo>
                <a:lnTo>
                  <a:pt x="266466" y="14287"/>
                </a:lnTo>
                <a:lnTo>
                  <a:pt x="268925" y="13493"/>
                </a:lnTo>
                <a:lnTo>
                  <a:pt x="271359" y="12170"/>
                </a:lnTo>
                <a:lnTo>
                  <a:pt x="273775" y="10495"/>
                </a:lnTo>
                <a:lnTo>
                  <a:pt x="276972" y="9378"/>
                </a:lnTo>
                <a:lnTo>
                  <a:pt x="280692" y="8633"/>
                </a:lnTo>
                <a:lnTo>
                  <a:pt x="284759" y="8136"/>
                </a:lnTo>
                <a:lnTo>
                  <a:pt x="288264" y="7805"/>
                </a:lnTo>
                <a:lnTo>
                  <a:pt x="294276" y="7437"/>
                </a:lnTo>
                <a:lnTo>
                  <a:pt x="305914" y="7230"/>
                </a:lnTo>
                <a:lnTo>
                  <a:pt x="485775" y="7143"/>
                </a:lnTo>
                <a:lnTo>
                  <a:pt x="478631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76"/>
          <p:cNvSpPr/>
          <p:nvPr/>
        </p:nvSpPr>
        <p:spPr>
          <a:xfrm>
            <a:off x="7636668" y="1078706"/>
            <a:ext cx="156049" cy="192577"/>
          </a:xfrm>
          <a:custGeom>
            <a:avLst/>
            <a:gdLst/>
            <a:ahLst/>
            <a:cxnLst/>
            <a:rect l="0" t="0" r="0" b="0"/>
            <a:pathLst>
              <a:path w="156049" h="192577">
                <a:moveTo>
                  <a:pt x="0" y="0"/>
                </a:moveTo>
                <a:lnTo>
                  <a:pt x="6850" y="0"/>
                </a:lnTo>
                <a:lnTo>
                  <a:pt x="7057" y="3792"/>
                </a:lnTo>
                <a:lnTo>
                  <a:pt x="7880" y="5703"/>
                </a:lnTo>
                <a:lnTo>
                  <a:pt x="10910" y="9943"/>
                </a:lnTo>
                <a:lnTo>
                  <a:pt x="12036" y="12185"/>
                </a:lnTo>
                <a:lnTo>
                  <a:pt x="13288" y="16792"/>
                </a:lnTo>
                <a:lnTo>
                  <a:pt x="15960" y="21486"/>
                </a:lnTo>
                <a:lnTo>
                  <a:pt x="19794" y="26218"/>
                </a:lnTo>
                <a:lnTo>
                  <a:pt x="24143" y="30967"/>
                </a:lnTo>
                <a:lnTo>
                  <a:pt x="25620" y="33345"/>
                </a:lnTo>
                <a:lnTo>
                  <a:pt x="27262" y="38103"/>
                </a:lnTo>
                <a:lnTo>
                  <a:pt x="30108" y="42864"/>
                </a:lnTo>
                <a:lnTo>
                  <a:pt x="34019" y="47625"/>
                </a:lnTo>
                <a:lnTo>
                  <a:pt x="38403" y="52388"/>
                </a:lnTo>
                <a:lnTo>
                  <a:pt x="45334" y="59531"/>
                </a:lnTo>
                <a:lnTo>
                  <a:pt x="47685" y="62706"/>
                </a:lnTo>
                <a:lnTo>
                  <a:pt x="50047" y="66410"/>
                </a:lnTo>
                <a:lnTo>
                  <a:pt x="52415" y="70467"/>
                </a:lnTo>
                <a:lnTo>
                  <a:pt x="54787" y="73965"/>
                </a:lnTo>
                <a:lnTo>
                  <a:pt x="59539" y="79969"/>
                </a:lnTo>
                <a:lnTo>
                  <a:pt x="61917" y="83475"/>
                </a:lnTo>
                <a:lnTo>
                  <a:pt x="64297" y="87400"/>
                </a:lnTo>
                <a:lnTo>
                  <a:pt x="66678" y="91604"/>
                </a:lnTo>
                <a:lnTo>
                  <a:pt x="69058" y="95201"/>
                </a:lnTo>
                <a:lnTo>
                  <a:pt x="71439" y="98392"/>
                </a:lnTo>
                <a:lnTo>
                  <a:pt x="73821" y="101313"/>
                </a:lnTo>
                <a:lnTo>
                  <a:pt x="76201" y="104848"/>
                </a:lnTo>
                <a:lnTo>
                  <a:pt x="78582" y="108793"/>
                </a:lnTo>
                <a:lnTo>
                  <a:pt x="80963" y="113010"/>
                </a:lnTo>
                <a:lnTo>
                  <a:pt x="83345" y="116615"/>
                </a:lnTo>
                <a:lnTo>
                  <a:pt x="85725" y="119812"/>
                </a:lnTo>
                <a:lnTo>
                  <a:pt x="88107" y="122737"/>
                </a:lnTo>
                <a:lnTo>
                  <a:pt x="90488" y="126275"/>
                </a:lnTo>
                <a:lnTo>
                  <a:pt x="92869" y="130220"/>
                </a:lnTo>
                <a:lnTo>
                  <a:pt x="95250" y="134439"/>
                </a:lnTo>
                <a:lnTo>
                  <a:pt x="97632" y="138044"/>
                </a:lnTo>
                <a:lnTo>
                  <a:pt x="100013" y="141242"/>
                </a:lnTo>
                <a:lnTo>
                  <a:pt x="104775" y="146912"/>
                </a:lnTo>
                <a:lnTo>
                  <a:pt x="109538" y="152077"/>
                </a:lnTo>
                <a:lnTo>
                  <a:pt x="116682" y="159448"/>
                </a:lnTo>
                <a:lnTo>
                  <a:pt x="123825" y="166659"/>
                </a:lnTo>
                <a:lnTo>
                  <a:pt x="125413" y="169050"/>
                </a:lnTo>
                <a:lnTo>
                  <a:pt x="127177" y="173823"/>
                </a:lnTo>
                <a:lnTo>
                  <a:pt x="130078" y="178590"/>
                </a:lnTo>
                <a:lnTo>
                  <a:pt x="131963" y="180972"/>
                </a:lnTo>
                <a:lnTo>
                  <a:pt x="134013" y="182561"/>
                </a:lnTo>
                <a:lnTo>
                  <a:pt x="136173" y="183620"/>
                </a:lnTo>
                <a:lnTo>
                  <a:pt x="140691" y="184796"/>
                </a:lnTo>
                <a:lnTo>
                  <a:pt x="145344" y="185319"/>
                </a:lnTo>
                <a:lnTo>
                  <a:pt x="146902" y="186252"/>
                </a:lnTo>
                <a:lnTo>
                  <a:pt x="147941" y="187668"/>
                </a:lnTo>
                <a:lnTo>
                  <a:pt x="148633" y="189406"/>
                </a:lnTo>
                <a:lnTo>
                  <a:pt x="149889" y="190564"/>
                </a:lnTo>
                <a:lnTo>
                  <a:pt x="151520" y="191336"/>
                </a:lnTo>
                <a:lnTo>
                  <a:pt x="156048" y="192576"/>
                </a:lnTo>
                <a:lnTo>
                  <a:pt x="155626" y="191884"/>
                </a:lnTo>
                <a:lnTo>
                  <a:pt x="151362" y="187187"/>
                </a:lnTo>
                <a:lnTo>
                  <a:pt x="150019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77"/>
          <p:cNvSpPr/>
          <p:nvPr/>
        </p:nvSpPr>
        <p:spPr>
          <a:xfrm>
            <a:off x="7643812" y="1085850"/>
            <a:ext cx="142876" cy="164307"/>
          </a:xfrm>
          <a:custGeom>
            <a:avLst/>
            <a:gdLst/>
            <a:ahLst/>
            <a:cxnLst/>
            <a:rect l="0" t="0" r="0" b="0"/>
            <a:pathLst>
              <a:path w="142876" h="164307">
                <a:moveTo>
                  <a:pt x="142875" y="0"/>
                </a:moveTo>
                <a:lnTo>
                  <a:pt x="142875" y="3792"/>
                </a:lnTo>
                <a:lnTo>
                  <a:pt x="142081" y="4909"/>
                </a:lnTo>
                <a:lnTo>
                  <a:pt x="140759" y="5654"/>
                </a:lnTo>
                <a:lnTo>
                  <a:pt x="139082" y="6150"/>
                </a:lnTo>
                <a:lnTo>
                  <a:pt x="137965" y="7275"/>
                </a:lnTo>
                <a:lnTo>
                  <a:pt x="137221" y="8819"/>
                </a:lnTo>
                <a:lnTo>
                  <a:pt x="136724" y="10641"/>
                </a:lnTo>
                <a:lnTo>
                  <a:pt x="134056" y="14783"/>
                </a:lnTo>
                <a:lnTo>
                  <a:pt x="132234" y="16999"/>
                </a:lnTo>
                <a:lnTo>
                  <a:pt x="131018" y="19270"/>
                </a:lnTo>
                <a:lnTo>
                  <a:pt x="129668" y="23910"/>
                </a:lnTo>
                <a:lnTo>
                  <a:pt x="127720" y="27052"/>
                </a:lnTo>
                <a:lnTo>
                  <a:pt x="124834" y="30735"/>
                </a:lnTo>
                <a:lnTo>
                  <a:pt x="121323" y="34777"/>
                </a:lnTo>
                <a:lnTo>
                  <a:pt x="118188" y="38266"/>
                </a:lnTo>
                <a:lnTo>
                  <a:pt x="112588" y="44259"/>
                </a:lnTo>
                <a:lnTo>
                  <a:pt x="87747" y="69388"/>
                </a:lnTo>
                <a:lnTo>
                  <a:pt x="83898" y="74039"/>
                </a:lnTo>
                <a:lnTo>
                  <a:pt x="80538" y="78728"/>
                </a:lnTo>
                <a:lnTo>
                  <a:pt x="77505" y="83442"/>
                </a:lnTo>
                <a:lnTo>
                  <a:pt x="73895" y="87378"/>
                </a:lnTo>
                <a:lnTo>
                  <a:pt x="69901" y="90795"/>
                </a:lnTo>
                <a:lnTo>
                  <a:pt x="65650" y="93868"/>
                </a:lnTo>
                <a:lnTo>
                  <a:pt x="61230" y="97503"/>
                </a:lnTo>
                <a:lnTo>
                  <a:pt x="56695" y="101515"/>
                </a:lnTo>
                <a:lnTo>
                  <a:pt x="48217" y="109411"/>
                </a:lnTo>
                <a:lnTo>
                  <a:pt x="41803" y="115566"/>
                </a:lnTo>
                <a:lnTo>
                  <a:pt x="38981" y="119113"/>
                </a:lnTo>
                <a:lnTo>
                  <a:pt x="36306" y="123065"/>
                </a:lnTo>
                <a:lnTo>
                  <a:pt x="33730" y="127287"/>
                </a:lnTo>
                <a:lnTo>
                  <a:pt x="30424" y="130895"/>
                </a:lnTo>
                <a:lnTo>
                  <a:pt x="26633" y="134095"/>
                </a:lnTo>
                <a:lnTo>
                  <a:pt x="22518" y="137021"/>
                </a:lnTo>
                <a:lnTo>
                  <a:pt x="18981" y="139766"/>
                </a:lnTo>
                <a:lnTo>
                  <a:pt x="15828" y="142390"/>
                </a:lnTo>
                <a:lnTo>
                  <a:pt x="12933" y="144933"/>
                </a:lnTo>
                <a:lnTo>
                  <a:pt x="10210" y="147422"/>
                </a:lnTo>
                <a:lnTo>
                  <a:pt x="1501" y="155723"/>
                </a:lnTo>
                <a:lnTo>
                  <a:pt x="1001" y="156996"/>
                </a:lnTo>
                <a:lnTo>
                  <a:pt x="296" y="161787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8"/>
          <p:cNvSpPr/>
          <p:nvPr/>
        </p:nvSpPr>
        <p:spPr>
          <a:xfrm>
            <a:off x="7886700" y="1164431"/>
            <a:ext cx="114301" cy="7119"/>
          </a:xfrm>
          <a:custGeom>
            <a:avLst/>
            <a:gdLst/>
            <a:ahLst/>
            <a:cxnLst/>
            <a:rect l="0" t="0" r="0" b="0"/>
            <a:pathLst>
              <a:path w="114301" h="7119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8" y="2116"/>
                </a:lnTo>
                <a:lnTo>
                  <a:pt x="10642" y="3792"/>
                </a:lnTo>
                <a:lnTo>
                  <a:pt x="12651" y="4909"/>
                </a:lnTo>
                <a:lnTo>
                  <a:pt x="14784" y="5654"/>
                </a:lnTo>
                <a:lnTo>
                  <a:pt x="17000" y="6150"/>
                </a:lnTo>
                <a:lnTo>
                  <a:pt x="19270" y="6482"/>
                </a:lnTo>
                <a:lnTo>
                  <a:pt x="21578" y="6702"/>
                </a:lnTo>
                <a:lnTo>
                  <a:pt x="23910" y="6849"/>
                </a:lnTo>
                <a:lnTo>
                  <a:pt x="30735" y="7013"/>
                </a:lnTo>
                <a:lnTo>
                  <a:pt x="44259" y="7118"/>
                </a:lnTo>
                <a:lnTo>
                  <a:pt x="47762" y="6333"/>
                </a:lnTo>
                <a:lnTo>
                  <a:pt x="51685" y="5015"/>
                </a:lnTo>
                <a:lnTo>
                  <a:pt x="55888" y="3343"/>
                </a:lnTo>
                <a:lnTo>
                  <a:pt x="60276" y="2229"/>
                </a:lnTo>
                <a:lnTo>
                  <a:pt x="64791" y="1486"/>
                </a:lnTo>
                <a:lnTo>
                  <a:pt x="69388" y="990"/>
                </a:lnTo>
                <a:lnTo>
                  <a:pt x="73245" y="660"/>
                </a:lnTo>
                <a:lnTo>
                  <a:pt x="76612" y="440"/>
                </a:lnTo>
                <a:lnTo>
                  <a:pt x="79650" y="293"/>
                </a:lnTo>
                <a:lnTo>
                  <a:pt x="87258" y="130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9"/>
          <p:cNvSpPr/>
          <p:nvPr/>
        </p:nvSpPr>
        <p:spPr>
          <a:xfrm>
            <a:off x="8079883" y="1064418"/>
            <a:ext cx="135430" cy="113998"/>
          </a:xfrm>
          <a:custGeom>
            <a:avLst/>
            <a:gdLst/>
            <a:ahLst/>
            <a:cxnLst/>
            <a:rect l="0" t="0" r="0" b="0"/>
            <a:pathLst>
              <a:path w="135430" h="113998">
                <a:moveTo>
                  <a:pt x="13985" y="0"/>
                </a:moveTo>
                <a:lnTo>
                  <a:pt x="21042" y="7057"/>
                </a:lnTo>
                <a:lnTo>
                  <a:pt x="21090" y="9222"/>
                </a:lnTo>
                <a:lnTo>
                  <a:pt x="21103" y="10911"/>
                </a:lnTo>
                <a:lnTo>
                  <a:pt x="21906" y="12830"/>
                </a:lnTo>
                <a:lnTo>
                  <a:pt x="23234" y="14903"/>
                </a:lnTo>
                <a:lnTo>
                  <a:pt x="24913" y="17079"/>
                </a:lnTo>
                <a:lnTo>
                  <a:pt x="26033" y="19324"/>
                </a:lnTo>
                <a:lnTo>
                  <a:pt x="26780" y="21614"/>
                </a:lnTo>
                <a:lnTo>
                  <a:pt x="27277" y="23934"/>
                </a:lnTo>
                <a:lnTo>
                  <a:pt x="26815" y="25481"/>
                </a:lnTo>
                <a:lnTo>
                  <a:pt x="25714" y="26513"/>
                </a:lnTo>
                <a:lnTo>
                  <a:pt x="24185" y="27200"/>
                </a:lnTo>
                <a:lnTo>
                  <a:pt x="23167" y="29246"/>
                </a:lnTo>
                <a:lnTo>
                  <a:pt x="22488" y="32198"/>
                </a:lnTo>
                <a:lnTo>
                  <a:pt x="22035" y="35753"/>
                </a:lnTo>
                <a:lnTo>
                  <a:pt x="20939" y="38916"/>
                </a:lnTo>
                <a:lnTo>
                  <a:pt x="19415" y="41819"/>
                </a:lnTo>
                <a:lnTo>
                  <a:pt x="17605" y="44548"/>
                </a:lnTo>
                <a:lnTo>
                  <a:pt x="16398" y="47162"/>
                </a:lnTo>
                <a:lnTo>
                  <a:pt x="15594" y="49697"/>
                </a:lnTo>
                <a:lnTo>
                  <a:pt x="15058" y="52182"/>
                </a:lnTo>
                <a:lnTo>
                  <a:pt x="13907" y="54632"/>
                </a:lnTo>
                <a:lnTo>
                  <a:pt x="12346" y="57059"/>
                </a:lnTo>
                <a:lnTo>
                  <a:pt x="7929" y="62865"/>
                </a:lnTo>
                <a:lnTo>
                  <a:pt x="7324" y="65775"/>
                </a:lnTo>
                <a:lnTo>
                  <a:pt x="7163" y="67663"/>
                </a:lnTo>
                <a:lnTo>
                  <a:pt x="6262" y="69715"/>
                </a:lnTo>
                <a:lnTo>
                  <a:pt x="4868" y="71877"/>
                </a:lnTo>
                <a:lnTo>
                  <a:pt x="3145" y="74112"/>
                </a:lnTo>
                <a:lnTo>
                  <a:pt x="1995" y="76395"/>
                </a:lnTo>
                <a:lnTo>
                  <a:pt x="1230" y="78712"/>
                </a:lnTo>
                <a:lnTo>
                  <a:pt x="719" y="81049"/>
                </a:lnTo>
                <a:lnTo>
                  <a:pt x="379" y="83402"/>
                </a:lnTo>
                <a:lnTo>
                  <a:pt x="152" y="85764"/>
                </a:lnTo>
                <a:lnTo>
                  <a:pt x="0" y="88132"/>
                </a:lnTo>
                <a:lnTo>
                  <a:pt x="694" y="90505"/>
                </a:lnTo>
                <a:lnTo>
                  <a:pt x="1950" y="92880"/>
                </a:lnTo>
                <a:lnTo>
                  <a:pt x="5876" y="98604"/>
                </a:lnTo>
                <a:lnTo>
                  <a:pt x="8529" y="101503"/>
                </a:lnTo>
                <a:lnTo>
                  <a:pt x="12908" y="106040"/>
                </a:lnTo>
                <a:lnTo>
                  <a:pt x="14060" y="106412"/>
                </a:lnTo>
                <a:lnTo>
                  <a:pt x="17459" y="106826"/>
                </a:lnTo>
                <a:lnTo>
                  <a:pt x="19476" y="107730"/>
                </a:lnTo>
                <a:lnTo>
                  <a:pt x="21615" y="109126"/>
                </a:lnTo>
                <a:lnTo>
                  <a:pt x="23834" y="110851"/>
                </a:lnTo>
                <a:lnTo>
                  <a:pt x="26901" y="112001"/>
                </a:lnTo>
                <a:lnTo>
                  <a:pt x="30533" y="112767"/>
                </a:lnTo>
                <a:lnTo>
                  <a:pt x="34542" y="113278"/>
                </a:lnTo>
                <a:lnTo>
                  <a:pt x="38009" y="113619"/>
                </a:lnTo>
                <a:lnTo>
                  <a:pt x="41114" y="113846"/>
                </a:lnTo>
                <a:lnTo>
                  <a:pt x="43976" y="113997"/>
                </a:lnTo>
                <a:lnTo>
                  <a:pt x="46679" y="113305"/>
                </a:lnTo>
                <a:lnTo>
                  <a:pt x="49275" y="112049"/>
                </a:lnTo>
                <a:lnTo>
                  <a:pt x="51799" y="110418"/>
                </a:lnTo>
                <a:lnTo>
                  <a:pt x="55070" y="109331"/>
                </a:lnTo>
                <a:lnTo>
                  <a:pt x="58838" y="108606"/>
                </a:lnTo>
                <a:lnTo>
                  <a:pt x="62937" y="108123"/>
                </a:lnTo>
                <a:lnTo>
                  <a:pt x="66463" y="107801"/>
                </a:lnTo>
                <a:lnTo>
                  <a:pt x="69608" y="107586"/>
                </a:lnTo>
                <a:lnTo>
                  <a:pt x="72498" y="107443"/>
                </a:lnTo>
                <a:lnTo>
                  <a:pt x="76012" y="106554"/>
                </a:lnTo>
                <a:lnTo>
                  <a:pt x="79944" y="105167"/>
                </a:lnTo>
                <a:lnTo>
                  <a:pt x="84152" y="103449"/>
                </a:lnTo>
                <a:lnTo>
                  <a:pt x="87751" y="102304"/>
                </a:lnTo>
                <a:lnTo>
                  <a:pt x="90943" y="101540"/>
                </a:lnTo>
                <a:lnTo>
                  <a:pt x="93866" y="101031"/>
                </a:lnTo>
                <a:lnTo>
                  <a:pt x="97401" y="100691"/>
                </a:lnTo>
                <a:lnTo>
                  <a:pt x="101346" y="100465"/>
                </a:lnTo>
                <a:lnTo>
                  <a:pt x="109169" y="100214"/>
                </a:lnTo>
                <a:lnTo>
                  <a:pt x="120659" y="100053"/>
                </a:lnTo>
                <a:lnTo>
                  <a:pt x="130571" y="100021"/>
                </a:lnTo>
                <a:lnTo>
                  <a:pt x="132190" y="99224"/>
                </a:lnTo>
                <a:lnTo>
                  <a:pt x="133269" y="97900"/>
                </a:lnTo>
                <a:lnTo>
                  <a:pt x="135429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0"/>
          <p:cNvSpPr/>
          <p:nvPr/>
        </p:nvSpPr>
        <p:spPr>
          <a:xfrm>
            <a:off x="8179594" y="1057362"/>
            <a:ext cx="21432" cy="249945"/>
          </a:xfrm>
          <a:custGeom>
            <a:avLst/>
            <a:gdLst/>
            <a:ahLst/>
            <a:cxnLst/>
            <a:rect l="0" t="0" r="0" b="0"/>
            <a:pathLst>
              <a:path w="21432" h="249945">
                <a:moveTo>
                  <a:pt x="21431" y="7056"/>
                </a:moveTo>
                <a:lnTo>
                  <a:pt x="21431" y="0"/>
                </a:lnTo>
                <a:lnTo>
                  <a:pt x="21431" y="6071"/>
                </a:lnTo>
                <a:lnTo>
                  <a:pt x="20637" y="7193"/>
                </a:lnTo>
                <a:lnTo>
                  <a:pt x="19314" y="8735"/>
                </a:lnTo>
                <a:lnTo>
                  <a:pt x="17638" y="10557"/>
                </a:lnTo>
                <a:lnTo>
                  <a:pt x="16521" y="12565"/>
                </a:lnTo>
                <a:lnTo>
                  <a:pt x="15777" y="14697"/>
                </a:lnTo>
                <a:lnTo>
                  <a:pt x="15280" y="16913"/>
                </a:lnTo>
                <a:lnTo>
                  <a:pt x="14728" y="21491"/>
                </a:lnTo>
                <a:lnTo>
                  <a:pt x="14581" y="23823"/>
                </a:lnTo>
                <a:lnTo>
                  <a:pt x="13689" y="26172"/>
                </a:lnTo>
                <a:lnTo>
                  <a:pt x="12301" y="28531"/>
                </a:lnTo>
                <a:lnTo>
                  <a:pt x="10582" y="30898"/>
                </a:lnTo>
                <a:lnTo>
                  <a:pt x="8642" y="34063"/>
                </a:lnTo>
                <a:lnTo>
                  <a:pt x="6555" y="37761"/>
                </a:lnTo>
                <a:lnTo>
                  <a:pt x="4370" y="41813"/>
                </a:lnTo>
                <a:lnTo>
                  <a:pt x="2913" y="46103"/>
                </a:lnTo>
                <a:lnTo>
                  <a:pt x="1941" y="50550"/>
                </a:lnTo>
                <a:lnTo>
                  <a:pt x="1295" y="55102"/>
                </a:lnTo>
                <a:lnTo>
                  <a:pt x="863" y="58930"/>
                </a:lnTo>
                <a:lnTo>
                  <a:pt x="383" y="65301"/>
                </a:lnTo>
                <a:lnTo>
                  <a:pt x="170" y="72895"/>
                </a:lnTo>
                <a:lnTo>
                  <a:pt x="0" y="141402"/>
                </a:lnTo>
                <a:lnTo>
                  <a:pt x="794" y="145832"/>
                </a:lnTo>
                <a:lnTo>
                  <a:pt x="2117" y="150374"/>
                </a:lnTo>
                <a:lnTo>
                  <a:pt x="3792" y="154989"/>
                </a:lnTo>
                <a:lnTo>
                  <a:pt x="4909" y="159653"/>
                </a:lnTo>
                <a:lnTo>
                  <a:pt x="5653" y="164350"/>
                </a:lnTo>
                <a:lnTo>
                  <a:pt x="6151" y="169069"/>
                </a:lnTo>
                <a:lnTo>
                  <a:pt x="7275" y="173802"/>
                </a:lnTo>
                <a:lnTo>
                  <a:pt x="8818" y="178545"/>
                </a:lnTo>
                <a:lnTo>
                  <a:pt x="10642" y="183295"/>
                </a:lnTo>
                <a:lnTo>
                  <a:pt x="11857" y="188048"/>
                </a:lnTo>
                <a:lnTo>
                  <a:pt x="12667" y="192805"/>
                </a:lnTo>
                <a:lnTo>
                  <a:pt x="13207" y="197564"/>
                </a:lnTo>
                <a:lnTo>
                  <a:pt x="14361" y="202324"/>
                </a:lnTo>
                <a:lnTo>
                  <a:pt x="15924" y="207085"/>
                </a:lnTo>
                <a:lnTo>
                  <a:pt x="17759" y="211846"/>
                </a:lnTo>
                <a:lnTo>
                  <a:pt x="18983" y="215814"/>
                </a:lnTo>
                <a:lnTo>
                  <a:pt x="19799" y="219253"/>
                </a:lnTo>
                <a:lnTo>
                  <a:pt x="20343" y="222340"/>
                </a:lnTo>
                <a:lnTo>
                  <a:pt x="20948" y="227886"/>
                </a:lnTo>
                <a:lnTo>
                  <a:pt x="21288" y="235471"/>
                </a:lnTo>
                <a:lnTo>
                  <a:pt x="21427" y="249312"/>
                </a:lnTo>
                <a:lnTo>
                  <a:pt x="21431" y="2499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1"/>
          <p:cNvSpPr/>
          <p:nvPr/>
        </p:nvSpPr>
        <p:spPr>
          <a:xfrm>
            <a:off x="8301037" y="1178718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7144"/>
                </a:moveTo>
                <a:lnTo>
                  <a:pt x="17001" y="7144"/>
                </a:lnTo>
                <a:lnTo>
                  <a:pt x="19271" y="6350"/>
                </a:lnTo>
                <a:lnTo>
                  <a:pt x="21579" y="5027"/>
                </a:lnTo>
                <a:lnTo>
                  <a:pt x="23910" y="3352"/>
                </a:lnTo>
                <a:lnTo>
                  <a:pt x="26259" y="2235"/>
                </a:lnTo>
                <a:lnTo>
                  <a:pt x="28618" y="1490"/>
                </a:lnTo>
                <a:lnTo>
                  <a:pt x="30986" y="993"/>
                </a:lnTo>
                <a:lnTo>
                  <a:pt x="33358" y="662"/>
                </a:lnTo>
                <a:lnTo>
                  <a:pt x="35732" y="442"/>
                </a:lnTo>
                <a:lnTo>
                  <a:pt x="38109" y="294"/>
                </a:lnTo>
                <a:lnTo>
                  <a:pt x="44983" y="131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2"/>
          <p:cNvSpPr/>
          <p:nvPr/>
        </p:nvSpPr>
        <p:spPr>
          <a:xfrm>
            <a:off x="8322468" y="1243012"/>
            <a:ext cx="135733" cy="7145"/>
          </a:xfrm>
          <a:custGeom>
            <a:avLst/>
            <a:gdLst/>
            <a:ahLst/>
            <a:cxnLst/>
            <a:rect l="0" t="0" r="0" b="0"/>
            <a:pathLst>
              <a:path w="135733" h="7145">
                <a:moveTo>
                  <a:pt x="0" y="7144"/>
                </a:moveTo>
                <a:lnTo>
                  <a:pt x="76998" y="7144"/>
                </a:lnTo>
                <a:lnTo>
                  <a:pt x="82288" y="6350"/>
                </a:lnTo>
                <a:lnTo>
                  <a:pt x="88196" y="5027"/>
                </a:lnTo>
                <a:lnTo>
                  <a:pt x="94516" y="3351"/>
                </a:lnTo>
                <a:lnTo>
                  <a:pt x="100317" y="2234"/>
                </a:lnTo>
                <a:lnTo>
                  <a:pt x="105773" y="1490"/>
                </a:lnTo>
                <a:lnTo>
                  <a:pt x="110996" y="993"/>
                </a:lnTo>
                <a:lnTo>
                  <a:pt x="116066" y="662"/>
                </a:lnTo>
                <a:lnTo>
                  <a:pt x="121034" y="441"/>
                </a:ln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3"/>
          <p:cNvSpPr/>
          <p:nvPr/>
        </p:nvSpPr>
        <p:spPr>
          <a:xfrm>
            <a:off x="8551166" y="1131955"/>
            <a:ext cx="168041" cy="159939"/>
          </a:xfrm>
          <a:custGeom>
            <a:avLst/>
            <a:gdLst/>
            <a:ahLst/>
            <a:cxnLst/>
            <a:rect l="0" t="0" r="0" b="0"/>
            <a:pathLst>
              <a:path w="168041" h="159939">
                <a:moveTo>
                  <a:pt x="28477" y="25332"/>
                </a:moveTo>
                <a:lnTo>
                  <a:pt x="28477" y="14690"/>
                </a:lnTo>
                <a:lnTo>
                  <a:pt x="29271" y="13475"/>
                </a:lnTo>
                <a:lnTo>
                  <a:pt x="30593" y="12665"/>
                </a:lnTo>
                <a:lnTo>
                  <a:pt x="32270" y="12125"/>
                </a:lnTo>
                <a:lnTo>
                  <a:pt x="33387" y="10971"/>
                </a:lnTo>
                <a:lnTo>
                  <a:pt x="34131" y="9408"/>
                </a:lnTo>
                <a:lnTo>
                  <a:pt x="34629" y="7572"/>
                </a:lnTo>
                <a:lnTo>
                  <a:pt x="35753" y="6348"/>
                </a:lnTo>
                <a:lnTo>
                  <a:pt x="37296" y="5533"/>
                </a:lnTo>
                <a:lnTo>
                  <a:pt x="39120" y="4989"/>
                </a:lnTo>
                <a:lnTo>
                  <a:pt x="40335" y="3832"/>
                </a:lnTo>
                <a:lnTo>
                  <a:pt x="41145" y="2268"/>
                </a:lnTo>
                <a:lnTo>
                  <a:pt x="41685" y="431"/>
                </a:lnTo>
                <a:lnTo>
                  <a:pt x="41251" y="0"/>
                </a:lnTo>
                <a:lnTo>
                  <a:pt x="40168" y="506"/>
                </a:lnTo>
                <a:lnTo>
                  <a:pt x="36519" y="3230"/>
                </a:lnTo>
                <a:lnTo>
                  <a:pt x="36220" y="4248"/>
                </a:lnTo>
                <a:lnTo>
                  <a:pt x="35887" y="7494"/>
                </a:lnTo>
                <a:lnTo>
                  <a:pt x="35005" y="8678"/>
                </a:lnTo>
                <a:lnTo>
                  <a:pt x="33623" y="9467"/>
                </a:lnTo>
                <a:lnTo>
                  <a:pt x="31908" y="9993"/>
                </a:lnTo>
                <a:lnTo>
                  <a:pt x="30764" y="11137"/>
                </a:lnTo>
                <a:lnTo>
                  <a:pt x="30001" y="12694"/>
                </a:lnTo>
                <a:lnTo>
                  <a:pt x="28361" y="17334"/>
                </a:lnTo>
                <a:lnTo>
                  <a:pt x="26812" y="20794"/>
                </a:lnTo>
                <a:lnTo>
                  <a:pt x="24987" y="24688"/>
                </a:lnTo>
                <a:lnTo>
                  <a:pt x="23768" y="28077"/>
                </a:lnTo>
                <a:lnTo>
                  <a:pt x="22957" y="31131"/>
                </a:lnTo>
                <a:lnTo>
                  <a:pt x="22416" y="33961"/>
                </a:lnTo>
                <a:lnTo>
                  <a:pt x="21261" y="36641"/>
                </a:lnTo>
                <a:lnTo>
                  <a:pt x="19698" y="39221"/>
                </a:lnTo>
                <a:lnTo>
                  <a:pt x="17862" y="41735"/>
                </a:lnTo>
                <a:lnTo>
                  <a:pt x="15844" y="44999"/>
                </a:lnTo>
                <a:lnTo>
                  <a:pt x="13705" y="48762"/>
                </a:lnTo>
                <a:lnTo>
                  <a:pt x="11485" y="52858"/>
                </a:lnTo>
                <a:lnTo>
                  <a:pt x="10006" y="56383"/>
                </a:lnTo>
                <a:lnTo>
                  <a:pt x="9020" y="59526"/>
                </a:lnTo>
                <a:lnTo>
                  <a:pt x="8362" y="62416"/>
                </a:lnTo>
                <a:lnTo>
                  <a:pt x="7130" y="65930"/>
                </a:lnTo>
                <a:lnTo>
                  <a:pt x="5514" y="69859"/>
                </a:lnTo>
                <a:lnTo>
                  <a:pt x="3643" y="74067"/>
                </a:lnTo>
                <a:lnTo>
                  <a:pt x="2397" y="78459"/>
                </a:lnTo>
                <a:lnTo>
                  <a:pt x="1565" y="82975"/>
                </a:lnTo>
                <a:lnTo>
                  <a:pt x="1011" y="87573"/>
                </a:lnTo>
                <a:lnTo>
                  <a:pt x="641" y="92226"/>
                </a:lnTo>
                <a:lnTo>
                  <a:pt x="395" y="96916"/>
                </a:lnTo>
                <a:lnTo>
                  <a:pt x="49" y="108984"/>
                </a:lnTo>
                <a:lnTo>
                  <a:pt x="0" y="112056"/>
                </a:lnTo>
                <a:lnTo>
                  <a:pt x="761" y="114898"/>
                </a:lnTo>
                <a:lnTo>
                  <a:pt x="2063" y="117586"/>
                </a:lnTo>
                <a:lnTo>
                  <a:pt x="3724" y="120172"/>
                </a:lnTo>
                <a:lnTo>
                  <a:pt x="5624" y="123484"/>
                </a:lnTo>
                <a:lnTo>
                  <a:pt x="9854" y="131397"/>
                </a:lnTo>
                <a:lnTo>
                  <a:pt x="12094" y="134936"/>
                </a:lnTo>
                <a:lnTo>
                  <a:pt x="14380" y="138089"/>
                </a:lnTo>
                <a:lnTo>
                  <a:pt x="16698" y="140984"/>
                </a:lnTo>
                <a:lnTo>
                  <a:pt x="19037" y="143709"/>
                </a:lnTo>
                <a:lnTo>
                  <a:pt x="21390" y="146319"/>
                </a:lnTo>
                <a:lnTo>
                  <a:pt x="23753" y="148852"/>
                </a:lnTo>
                <a:lnTo>
                  <a:pt x="26915" y="150541"/>
                </a:lnTo>
                <a:lnTo>
                  <a:pt x="30611" y="151667"/>
                </a:lnTo>
                <a:lnTo>
                  <a:pt x="34661" y="152418"/>
                </a:lnTo>
                <a:lnTo>
                  <a:pt x="38157" y="153712"/>
                </a:lnTo>
                <a:lnTo>
                  <a:pt x="41280" y="155369"/>
                </a:lnTo>
                <a:lnTo>
                  <a:pt x="44157" y="157267"/>
                </a:lnTo>
                <a:lnTo>
                  <a:pt x="47661" y="158532"/>
                </a:lnTo>
                <a:lnTo>
                  <a:pt x="51585" y="159376"/>
                </a:lnTo>
                <a:lnTo>
                  <a:pt x="55789" y="159938"/>
                </a:lnTo>
                <a:lnTo>
                  <a:pt x="60178" y="159520"/>
                </a:lnTo>
                <a:lnTo>
                  <a:pt x="64693" y="158447"/>
                </a:lnTo>
                <a:lnTo>
                  <a:pt x="69289" y="156938"/>
                </a:lnTo>
                <a:lnTo>
                  <a:pt x="73148" y="155932"/>
                </a:lnTo>
                <a:lnTo>
                  <a:pt x="76515" y="155261"/>
                </a:lnTo>
                <a:lnTo>
                  <a:pt x="79552" y="154814"/>
                </a:lnTo>
                <a:lnTo>
                  <a:pt x="82371" y="153722"/>
                </a:lnTo>
                <a:lnTo>
                  <a:pt x="87620" y="150392"/>
                </a:lnTo>
                <a:lnTo>
                  <a:pt x="90924" y="149187"/>
                </a:lnTo>
                <a:lnTo>
                  <a:pt x="94715" y="148383"/>
                </a:lnTo>
                <a:lnTo>
                  <a:pt x="98830" y="147847"/>
                </a:lnTo>
                <a:lnTo>
                  <a:pt x="103160" y="146696"/>
                </a:lnTo>
                <a:lnTo>
                  <a:pt x="107635" y="145135"/>
                </a:lnTo>
                <a:lnTo>
                  <a:pt x="112205" y="143301"/>
                </a:lnTo>
                <a:lnTo>
                  <a:pt x="116046" y="141284"/>
                </a:lnTo>
                <a:lnTo>
                  <a:pt x="119400" y="139146"/>
                </a:lnTo>
                <a:lnTo>
                  <a:pt x="122430" y="136927"/>
                </a:lnTo>
                <a:lnTo>
                  <a:pt x="126037" y="133860"/>
                </a:lnTo>
                <a:lnTo>
                  <a:pt x="130030" y="130228"/>
                </a:lnTo>
                <a:lnTo>
                  <a:pt x="141117" y="119648"/>
                </a:lnTo>
                <a:lnTo>
                  <a:pt x="151974" y="108962"/>
                </a:lnTo>
                <a:lnTo>
                  <a:pt x="154465" y="105691"/>
                </a:lnTo>
                <a:lnTo>
                  <a:pt x="156919" y="101924"/>
                </a:lnTo>
                <a:lnTo>
                  <a:pt x="159348" y="97824"/>
                </a:lnTo>
                <a:lnTo>
                  <a:pt x="160969" y="94298"/>
                </a:lnTo>
                <a:lnTo>
                  <a:pt x="162048" y="91153"/>
                </a:lnTo>
                <a:lnTo>
                  <a:pt x="162769" y="88263"/>
                </a:lnTo>
                <a:lnTo>
                  <a:pt x="164043" y="84748"/>
                </a:lnTo>
                <a:lnTo>
                  <a:pt x="165686" y="80818"/>
                </a:lnTo>
                <a:lnTo>
                  <a:pt x="167574" y="76610"/>
                </a:lnTo>
                <a:lnTo>
                  <a:pt x="168040" y="73011"/>
                </a:lnTo>
                <a:lnTo>
                  <a:pt x="167556" y="69818"/>
                </a:lnTo>
                <a:lnTo>
                  <a:pt x="166440" y="66896"/>
                </a:lnTo>
                <a:lnTo>
                  <a:pt x="165696" y="64154"/>
                </a:lnTo>
                <a:lnTo>
                  <a:pt x="165201" y="61532"/>
                </a:lnTo>
                <a:lnTo>
                  <a:pt x="164870" y="58990"/>
                </a:lnTo>
                <a:lnTo>
                  <a:pt x="163857" y="56502"/>
                </a:lnTo>
                <a:lnTo>
                  <a:pt x="160612" y="51621"/>
                </a:lnTo>
                <a:lnTo>
                  <a:pt x="156525" y="46805"/>
                </a:lnTo>
                <a:lnTo>
                  <a:pt x="154323" y="44410"/>
                </a:lnTo>
                <a:lnTo>
                  <a:pt x="152062" y="41226"/>
                </a:lnTo>
                <a:lnTo>
                  <a:pt x="149761" y="37515"/>
                </a:lnTo>
                <a:lnTo>
                  <a:pt x="147433" y="33454"/>
                </a:lnTo>
                <a:lnTo>
                  <a:pt x="145087" y="30747"/>
                </a:lnTo>
                <a:lnTo>
                  <a:pt x="142730" y="28942"/>
                </a:lnTo>
                <a:lnTo>
                  <a:pt x="116163" y="15600"/>
                </a:lnTo>
                <a:lnTo>
                  <a:pt x="111540" y="14082"/>
                </a:lnTo>
                <a:lnTo>
                  <a:pt x="106872" y="13069"/>
                </a:lnTo>
                <a:lnTo>
                  <a:pt x="102172" y="12394"/>
                </a:lnTo>
                <a:lnTo>
                  <a:pt x="98244" y="11944"/>
                </a:lnTo>
                <a:lnTo>
                  <a:pt x="94833" y="11644"/>
                </a:lnTo>
                <a:lnTo>
                  <a:pt x="91764" y="11444"/>
                </a:lnTo>
                <a:lnTo>
                  <a:pt x="88131" y="12105"/>
                </a:lnTo>
                <a:lnTo>
                  <a:pt x="84121" y="13339"/>
                </a:lnTo>
                <a:lnTo>
                  <a:pt x="79860" y="14955"/>
                </a:lnTo>
                <a:lnTo>
                  <a:pt x="76226" y="16033"/>
                </a:lnTo>
                <a:lnTo>
                  <a:pt x="73011" y="16751"/>
                </a:lnTo>
                <a:lnTo>
                  <a:pt x="64196" y="181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4"/>
          <p:cNvSpPr/>
          <p:nvPr/>
        </p:nvSpPr>
        <p:spPr>
          <a:xfrm>
            <a:off x="8015287" y="1400175"/>
            <a:ext cx="7145" cy="164307"/>
          </a:xfrm>
          <a:custGeom>
            <a:avLst/>
            <a:gdLst/>
            <a:ahLst/>
            <a:cxnLst/>
            <a:rect l="0" t="0" r="0" b="0"/>
            <a:pathLst>
              <a:path w="7145" h="164307">
                <a:moveTo>
                  <a:pt x="0" y="0"/>
                </a:moveTo>
                <a:lnTo>
                  <a:pt x="0" y="152391"/>
                </a:lnTo>
                <a:lnTo>
                  <a:pt x="794" y="153981"/>
                </a:lnTo>
                <a:lnTo>
                  <a:pt x="2116" y="155041"/>
                </a:lnTo>
                <a:lnTo>
                  <a:pt x="3793" y="155748"/>
                </a:lnTo>
                <a:lnTo>
                  <a:pt x="4910" y="157013"/>
                </a:lnTo>
                <a:lnTo>
                  <a:pt x="5654" y="158650"/>
                </a:lnTo>
                <a:lnTo>
                  <a:pt x="7144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5"/>
          <p:cNvSpPr/>
          <p:nvPr/>
        </p:nvSpPr>
        <p:spPr>
          <a:xfrm>
            <a:off x="7936706" y="1500187"/>
            <a:ext cx="128588" cy="7058"/>
          </a:xfrm>
          <a:custGeom>
            <a:avLst/>
            <a:gdLst/>
            <a:ahLst/>
            <a:cxnLst/>
            <a:rect l="0" t="0" r="0" b="0"/>
            <a:pathLst>
              <a:path w="128588" h="7058">
                <a:moveTo>
                  <a:pt x="0" y="0"/>
                </a:moveTo>
                <a:lnTo>
                  <a:pt x="4116" y="0"/>
                </a:lnTo>
                <a:lnTo>
                  <a:pt x="2359" y="0"/>
                </a:lnTo>
                <a:lnTo>
                  <a:pt x="17066" y="0"/>
                </a:lnTo>
                <a:lnTo>
                  <a:pt x="20109" y="794"/>
                </a:lnTo>
                <a:lnTo>
                  <a:pt x="23725" y="2117"/>
                </a:lnTo>
                <a:lnTo>
                  <a:pt x="27723" y="3792"/>
                </a:lnTo>
                <a:lnTo>
                  <a:pt x="31976" y="4909"/>
                </a:lnTo>
                <a:lnTo>
                  <a:pt x="36398" y="5654"/>
                </a:lnTo>
                <a:lnTo>
                  <a:pt x="40934" y="6151"/>
                </a:lnTo>
                <a:lnTo>
                  <a:pt x="45546" y="6482"/>
                </a:lnTo>
                <a:lnTo>
                  <a:pt x="50208" y="6702"/>
                </a:lnTo>
                <a:lnTo>
                  <a:pt x="59620" y="6948"/>
                </a:lnTo>
                <a:lnTo>
                  <a:pt x="69096" y="7057"/>
                </a:lnTo>
                <a:lnTo>
                  <a:pt x="73845" y="6292"/>
                </a:lnTo>
                <a:lnTo>
                  <a:pt x="78598" y="4988"/>
                </a:lnTo>
                <a:lnTo>
                  <a:pt x="83355" y="3326"/>
                </a:lnTo>
                <a:lnTo>
                  <a:pt x="88114" y="2217"/>
                </a:lnTo>
                <a:lnTo>
                  <a:pt x="92874" y="1478"/>
                </a:lnTo>
                <a:lnTo>
                  <a:pt x="97635" y="985"/>
                </a:lnTo>
                <a:lnTo>
                  <a:pt x="102397" y="657"/>
                </a:lnTo>
                <a:lnTo>
                  <a:pt x="107158" y="438"/>
                </a:lnTo>
                <a:lnTo>
                  <a:pt x="119327" y="13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6"/>
          <p:cNvSpPr/>
          <p:nvPr/>
        </p:nvSpPr>
        <p:spPr>
          <a:xfrm>
            <a:off x="8165306" y="1421606"/>
            <a:ext cx="107157" cy="92861"/>
          </a:xfrm>
          <a:custGeom>
            <a:avLst/>
            <a:gdLst/>
            <a:ahLst/>
            <a:cxnLst/>
            <a:rect l="0" t="0" r="0" b="0"/>
            <a:pathLst>
              <a:path w="107157" h="92861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7771" y="2116"/>
                </a:lnTo>
                <a:lnTo>
                  <a:pt x="13001" y="6150"/>
                </a:lnTo>
                <a:lnTo>
                  <a:pt x="13429" y="7275"/>
                </a:lnTo>
                <a:lnTo>
                  <a:pt x="13715" y="8819"/>
                </a:lnTo>
                <a:lnTo>
                  <a:pt x="13906" y="10642"/>
                </a:lnTo>
                <a:lnTo>
                  <a:pt x="14034" y="12651"/>
                </a:lnTo>
                <a:lnTo>
                  <a:pt x="14118" y="14784"/>
                </a:lnTo>
                <a:lnTo>
                  <a:pt x="14212" y="19270"/>
                </a:lnTo>
                <a:lnTo>
                  <a:pt x="14285" y="38108"/>
                </a:lnTo>
                <a:lnTo>
                  <a:pt x="13491" y="40487"/>
                </a:lnTo>
                <a:lnTo>
                  <a:pt x="12169" y="42866"/>
                </a:lnTo>
                <a:lnTo>
                  <a:pt x="10494" y="45246"/>
                </a:lnTo>
                <a:lnTo>
                  <a:pt x="9377" y="48420"/>
                </a:lnTo>
                <a:lnTo>
                  <a:pt x="8633" y="52124"/>
                </a:lnTo>
                <a:lnTo>
                  <a:pt x="7437" y="61890"/>
                </a:lnTo>
                <a:lnTo>
                  <a:pt x="6546" y="63485"/>
                </a:lnTo>
                <a:lnTo>
                  <a:pt x="5158" y="65342"/>
                </a:lnTo>
                <a:lnTo>
                  <a:pt x="3438" y="67374"/>
                </a:lnTo>
                <a:lnTo>
                  <a:pt x="3086" y="69522"/>
                </a:lnTo>
                <a:lnTo>
                  <a:pt x="3644" y="71748"/>
                </a:lnTo>
                <a:lnTo>
                  <a:pt x="4811" y="74026"/>
                </a:lnTo>
                <a:lnTo>
                  <a:pt x="5589" y="76338"/>
                </a:lnTo>
                <a:lnTo>
                  <a:pt x="6106" y="78673"/>
                </a:lnTo>
                <a:lnTo>
                  <a:pt x="6453" y="81024"/>
                </a:lnTo>
                <a:lnTo>
                  <a:pt x="7477" y="82591"/>
                </a:lnTo>
                <a:lnTo>
                  <a:pt x="8953" y="83635"/>
                </a:lnTo>
                <a:lnTo>
                  <a:pt x="10731" y="84332"/>
                </a:lnTo>
                <a:lnTo>
                  <a:pt x="11917" y="85590"/>
                </a:lnTo>
                <a:lnTo>
                  <a:pt x="12708" y="87222"/>
                </a:lnTo>
                <a:lnTo>
                  <a:pt x="13234" y="89104"/>
                </a:lnTo>
                <a:lnTo>
                  <a:pt x="14379" y="90359"/>
                </a:lnTo>
                <a:lnTo>
                  <a:pt x="15935" y="91196"/>
                </a:lnTo>
                <a:lnTo>
                  <a:pt x="17768" y="91753"/>
                </a:lnTo>
                <a:lnTo>
                  <a:pt x="19783" y="92125"/>
                </a:lnTo>
                <a:lnTo>
                  <a:pt x="21919" y="92373"/>
                </a:lnTo>
                <a:lnTo>
                  <a:pt x="24138" y="92538"/>
                </a:lnTo>
                <a:lnTo>
                  <a:pt x="26411" y="92648"/>
                </a:lnTo>
                <a:lnTo>
                  <a:pt x="31053" y="92771"/>
                </a:lnTo>
                <a:lnTo>
                  <a:pt x="45251" y="92860"/>
                </a:lnTo>
                <a:lnTo>
                  <a:pt x="48424" y="92069"/>
                </a:lnTo>
                <a:lnTo>
                  <a:pt x="52127" y="90748"/>
                </a:lnTo>
                <a:lnTo>
                  <a:pt x="56182" y="89074"/>
                </a:lnTo>
                <a:lnTo>
                  <a:pt x="60473" y="87957"/>
                </a:lnTo>
                <a:lnTo>
                  <a:pt x="64921" y="87213"/>
                </a:lnTo>
                <a:lnTo>
                  <a:pt x="69475" y="86717"/>
                </a:lnTo>
                <a:lnTo>
                  <a:pt x="73305" y="85592"/>
                </a:lnTo>
                <a:lnTo>
                  <a:pt x="76650" y="84049"/>
                </a:lnTo>
                <a:lnTo>
                  <a:pt x="79676" y="82226"/>
                </a:lnTo>
                <a:lnTo>
                  <a:pt x="84073" y="81011"/>
                </a:lnTo>
                <a:lnTo>
                  <a:pt x="89387" y="80201"/>
                </a:lnTo>
                <a:lnTo>
                  <a:pt x="107156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7"/>
          <p:cNvSpPr/>
          <p:nvPr/>
        </p:nvSpPr>
        <p:spPr>
          <a:xfrm>
            <a:off x="8251031" y="1421606"/>
            <a:ext cx="50007" cy="192882"/>
          </a:xfrm>
          <a:custGeom>
            <a:avLst/>
            <a:gdLst/>
            <a:ahLst/>
            <a:cxnLst/>
            <a:rect l="0" t="0" r="0" b="0"/>
            <a:pathLst>
              <a:path w="50007" h="192882">
                <a:moveTo>
                  <a:pt x="0" y="0"/>
                </a:moveTo>
                <a:lnTo>
                  <a:pt x="6151" y="6150"/>
                </a:lnTo>
                <a:lnTo>
                  <a:pt x="6702" y="8819"/>
                </a:lnTo>
                <a:lnTo>
                  <a:pt x="6850" y="10642"/>
                </a:lnTo>
                <a:lnTo>
                  <a:pt x="7742" y="12651"/>
                </a:lnTo>
                <a:lnTo>
                  <a:pt x="9130" y="14784"/>
                </a:lnTo>
                <a:lnTo>
                  <a:pt x="10849" y="16999"/>
                </a:lnTo>
                <a:lnTo>
                  <a:pt x="11994" y="20064"/>
                </a:lnTo>
                <a:lnTo>
                  <a:pt x="12759" y="23695"/>
                </a:lnTo>
                <a:lnTo>
                  <a:pt x="13269" y="27703"/>
                </a:lnTo>
                <a:lnTo>
                  <a:pt x="14402" y="31962"/>
                </a:lnTo>
                <a:lnTo>
                  <a:pt x="15951" y="36389"/>
                </a:lnTo>
                <a:lnTo>
                  <a:pt x="17778" y="40928"/>
                </a:lnTo>
                <a:lnTo>
                  <a:pt x="18995" y="44748"/>
                </a:lnTo>
                <a:lnTo>
                  <a:pt x="19807" y="48088"/>
                </a:lnTo>
                <a:lnTo>
                  <a:pt x="20349" y="51109"/>
                </a:lnTo>
                <a:lnTo>
                  <a:pt x="20710" y="54710"/>
                </a:lnTo>
                <a:lnTo>
                  <a:pt x="20950" y="58698"/>
                </a:lnTo>
                <a:lnTo>
                  <a:pt x="21111" y="62945"/>
                </a:lnTo>
                <a:lnTo>
                  <a:pt x="21336" y="80298"/>
                </a:lnTo>
                <a:lnTo>
                  <a:pt x="22162" y="86076"/>
                </a:lnTo>
                <a:lnTo>
                  <a:pt x="23505" y="91515"/>
                </a:lnTo>
                <a:lnTo>
                  <a:pt x="25196" y="96729"/>
                </a:lnTo>
                <a:lnTo>
                  <a:pt x="26321" y="101792"/>
                </a:lnTo>
                <a:lnTo>
                  <a:pt x="27073" y="106755"/>
                </a:lnTo>
                <a:lnTo>
                  <a:pt x="27573" y="111651"/>
                </a:lnTo>
                <a:lnTo>
                  <a:pt x="28701" y="115709"/>
                </a:lnTo>
                <a:lnTo>
                  <a:pt x="30247" y="119208"/>
                </a:lnTo>
                <a:lnTo>
                  <a:pt x="32071" y="122334"/>
                </a:lnTo>
                <a:lnTo>
                  <a:pt x="33286" y="126006"/>
                </a:lnTo>
                <a:lnTo>
                  <a:pt x="34098" y="130042"/>
                </a:lnTo>
                <a:lnTo>
                  <a:pt x="34638" y="134319"/>
                </a:lnTo>
                <a:lnTo>
                  <a:pt x="34998" y="137965"/>
                </a:lnTo>
                <a:lnTo>
                  <a:pt x="35238" y="141189"/>
                </a:lnTo>
                <a:lnTo>
                  <a:pt x="35398" y="144132"/>
                </a:lnTo>
                <a:lnTo>
                  <a:pt x="35577" y="151636"/>
                </a:lnTo>
                <a:lnTo>
                  <a:pt x="35624" y="155859"/>
                </a:lnTo>
                <a:lnTo>
                  <a:pt x="36449" y="159469"/>
                </a:lnTo>
                <a:lnTo>
                  <a:pt x="37793" y="162669"/>
                </a:lnTo>
                <a:lnTo>
                  <a:pt x="39483" y="165596"/>
                </a:lnTo>
                <a:lnTo>
                  <a:pt x="40610" y="168341"/>
                </a:lnTo>
                <a:lnTo>
                  <a:pt x="41861" y="173508"/>
                </a:lnTo>
                <a:lnTo>
                  <a:pt x="42417" y="178450"/>
                </a:lnTo>
                <a:lnTo>
                  <a:pt x="42566" y="180879"/>
                </a:lnTo>
                <a:lnTo>
                  <a:pt x="43459" y="183292"/>
                </a:lnTo>
                <a:lnTo>
                  <a:pt x="44847" y="185695"/>
                </a:lnTo>
                <a:lnTo>
                  <a:pt x="50006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8"/>
          <p:cNvSpPr/>
          <p:nvPr/>
        </p:nvSpPr>
        <p:spPr>
          <a:xfrm>
            <a:off x="8501062" y="1450181"/>
            <a:ext cx="14289" cy="135732"/>
          </a:xfrm>
          <a:custGeom>
            <a:avLst/>
            <a:gdLst/>
            <a:ahLst/>
            <a:cxnLst/>
            <a:rect l="0" t="0" r="0" b="0"/>
            <a:pathLst>
              <a:path w="14289" h="135732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2" y="3792"/>
                </a:lnTo>
                <a:lnTo>
                  <a:pt x="7276" y="5703"/>
                </a:lnTo>
                <a:lnTo>
                  <a:pt x="8819" y="7771"/>
                </a:lnTo>
                <a:lnTo>
                  <a:pt x="10643" y="9943"/>
                </a:lnTo>
                <a:lnTo>
                  <a:pt x="11857" y="12185"/>
                </a:lnTo>
                <a:lnTo>
                  <a:pt x="12667" y="14473"/>
                </a:lnTo>
                <a:lnTo>
                  <a:pt x="13208" y="16792"/>
                </a:lnTo>
                <a:lnTo>
                  <a:pt x="13567" y="19132"/>
                </a:lnTo>
                <a:lnTo>
                  <a:pt x="13808" y="21486"/>
                </a:lnTo>
                <a:lnTo>
                  <a:pt x="13967" y="23849"/>
                </a:lnTo>
                <a:lnTo>
                  <a:pt x="14075" y="27012"/>
                </a:lnTo>
                <a:lnTo>
                  <a:pt x="14246" y="41378"/>
                </a:lnTo>
                <a:lnTo>
                  <a:pt x="14288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9"/>
          <p:cNvSpPr/>
          <p:nvPr/>
        </p:nvSpPr>
        <p:spPr>
          <a:xfrm>
            <a:off x="8465343" y="1507331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3793" y="14287"/>
                </a:lnTo>
                <a:lnTo>
                  <a:pt x="4910" y="13494"/>
                </a:lnTo>
                <a:lnTo>
                  <a:pt x="5654" y="12171"/>
                </a:lnTo>
                <a:lnTo>
                  <a:pt x="6152" y="10495"/>
                </a:lnTo>
                <a:lnTo>
                  <a:pt x="7276" y="9378"/>
                </a:lnTo>
                <a:lnTo>
                  <a:pt x="8819" y="8633"/>
                </a:lnTo>
                <a:lnTo>
                  <a:pt x="10643" y="8137"/>
                </a:lnTo>
                <a:lnTo>
                  <a:pt x="13445" y="7805"/>
                </a:lnTo>
                <a:lnTo>
                  <a:pt x="16902" y="7585"/>
                </a:lnTo>
                <a:lnTo>
                  <a:pt x="24180" y="7340"/>
                </a:lnTo>
                <a:lnTo>
                  <a:pt x="35321" y="7182"/>
                </a:lnTo>
                <a:lnTo>
                  <a:pt x="48959" y="7151"/>
                </a:lnTo>
                <a:lnTo>
                  <a:pt x="53277" y="6355"/>
                </a:lnTo>
                <a:lnTo>
                  <a:pt x="57742" y="5030"/>
                </a:lnTo>
                <a:lnTo>
                  <a:pt x="62307" y="3353"/>
                </a:lnTo>
                <a:lnTo>
                  <a:pt x="67733" y="2236"/>
                </a:lnTo>
                <a:lnTo>
                  <a:pt x="73731" y="1490"/>
                </a:lnTo>
                <a:lnTo>
                  <a:pt x="80109" y="993"/>
                </a:lnTo>
                <a:lnTo>
                  <a:pt x="85950" y="662"/>
                </a:lnTo>
                <a:lnTo>
                  <a:pt x="96673" y="294"/>
                </a:lnTo>
                <a:lnTo>
                  <a:pt x="126972" y="3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90"/>
          <p:cNvSpPr/>
          <p:nvPr/>
        </p:nvSpPr>
        <p:spPr>
          <a:xfrm>
            <a:off x="8701096" y="1421606"/>
            <a:ext cx="85717" cy="71436"/>
          </a:xfrm>
          <a:custGeom>
            <a:avLst/>
            <a:gdLst/>
            <a:ahLst/>
            <a:cxnLst/>
            <a:rect l="0" t="0" r="0" b="0"/>
            <a:pathLst>
              <a:path w="85717" h="71436">
                <a:moveTo>
                  <a:pt x="14279" y="0"/>
                </a:moveTo>
                <a:lnTo>
                  <a:pt x="14279" y="9943"/>
                </a:lnTo>
                <a:lnTo>
                  <a:pt x="13485" y="12185"/>
                </a:lnTo>
                <a:lnTo>
                  <a:pt x="12162" y="14473"/>
                </a:lnTo>
                <a:lnTo>
                  <a:pt x="10486" y="16792"/>
                </a:lnTo>
                <a:lnTo>
                  <a:pt x="8575" y="19132"/>
                </a:lnTo>
                <a:lnTo>
                  <a:pt x="6508" y="21486"/>
                </a:lnTo>
                <a:lnTo>
                  <a:pt x="4336" y="23849"/>
                </a:lnTo>
                <a:lnTo>
                  <a:pt x="2887" y="26218"/>
                </a:lnTo>
                <a:lnTo>
                  <a:pt x="1922" y="28591"/>
                </a:lnTo>
                <a:lnTo>
                  <a:pt x="1278" y="30967"/>
                </a:lnTo>
                <a:lnTo>
                  <a:pt x="849" y="33345"/>
                </a:lnTo>
                <a:lnTo>
                  <a:pt x="563" y="35723"/>
                </a:lnTo>
                <a:lnTo>
                  <a:pt x="372" y="38103"/>
                </a:lnTo>
                <a:lnTo>
                  <a:pt x="245" y="40483"/>
                </a:lnTo>
                <a:lnTo>
                  <a:pt x="104" y="45244"/>
                </a:lnTo>
                <a:lnTo>
                  <a:pt x="0" y="59531"/>
                </a:lnTo>
                <a:lnTo>
                  <a:pt x="792" y="61119"/>
                </a:lnTo>
                <a:lnTo>
                  <a:pt x="2112" y="62177"/>
                </a:lnTo>
                <a:lnTo>
                  <a:pt x="3786" y="62882"/>
                </a:lnTo>
                <a:lnTo>
                  <a:pt x="5696" y="64147"/>
                </a:lnTo>
                <a:lnTo>
                  <a:pt x="7763" y="65783"/>
                </a:lnTo>
                <a:lnTo>
                  <a:pt x="9935" y="67668"/>
                </a:lnTo>
                <a:lnTo>
                  <a:pt x="12177" y="68924"/>
                </a:lnTo>
                <a:lnTo>
                  <a:pt x="14465" y="69762"/>
                </a:lnTo>
                <a:lnTo>
                  <a:pt x="16784" y="70320"/>
                </a:lnTo>
                <a:lnTo>
                  <a:pt x="19123" y="70693"/>
                </a:lnTo>
                <a:lnTo>
                  <a:pt x="21477" y="70941"/>
                </a:lnTo>
                <a:lnTo>
                  <a:pt x="23841" y="71106"/>
                </a:lnTo>
                <a:lnTo>
                  <a:pt x="26209" y="71217"/>
                </a:lnTo>
                <a:lnTo>
                  <a:pt x="30958" y="71339"/>
                </a:lnTo>
                <a:lnTo>
                  <a:pt x="52379" y="71435"/>
                </a:lnTo>
                <a:lnTo>
                  <a:pt x="55554" y="70642"/>
                </a:lnTo>
                <a:lnTo>
                  <a:pt x="59259" y="69320"/>
                </a:lnTo>
                <a:lnTo>
                  <a:pt x="63315" y="67644"/>
                </a:lnTo>
                <a:lnTo>
                  <a:pt x="66813" y="65734"/>
                </a:lnTo>
                <a:lnTo>
                  <a:pt x="69939" y="63666"/>
                </a:lnTo>
                <a:lnTo>
                  <a:pt x="72817" y="61494"/>
                </a:lnTo>
                <a:lnTo>
                  <a:pt x="75529" y="60046"/>
                </a:lnTo>
                <a:lnTo>
                  <a:pt x="78131" y="59081"/>
                </a:lnTo>
                <a:lnTo>
                  <a:pt x="80660" y="58437"/>
                </a:lnTo>
                <a:lnTo>
                  <a:pt x="82345" y="57214"/>
                </a:lnTo>
                <a:lnTo>
                  <a:pt x="83469" y="55605"/>
                </a:lnTo>
                <a:lnTo>
                  <a:pt x="85716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91"/>
          <p:cNvSpPr/>
          <p:nvPr/>
        </p:nvSpPr>
        <p:spPr>
          <a:xfrm>
            <a:off x="8786812" y="1393031"/>
            <a:ext cx="57151" cy="192882"/>
          </a:xfrm>
          <a:custGeom>
            <a:avLst/>
            <a:gdLst/>
            <a:ahLst/>
            <a:cxnLst/>
            <a:rect l="0" t="0" r="0" b="0"/>
            <a:pathLst>
              <a:path w="57151" h="192882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6" y="8819"/>
                </a:lnTo>
                <a:lnTo>
                  <a:pt x="3793" y="10642"/>
                </a:lnTo>
                <a:lnTo>
                  <a:pt x="4910" y="12651"/>
                </a:lnTo>
                <a:lnTo>
                  <a:pt x="6152" y="16999"/>
                </a:lnTo>
                <a:lnTo>
                  <a:pt x="6703" y="21578"/>
                </a:lnTo>
                <a:lnTo>
                  <a:pt x="6850" y="23910"/>
                </a:lnTo>
                <a:lnTo>
                  <a:pt x="7742" y="26259"/>
                </a:lnTo>
                <a:lnTo>
                  <a:pt x="9130" y="28618"/>
                </a:lnTo>
                <a:lnTo>
                  <a:pt x="10849" y="30985"/>
                </a:lnTo>
                <a:lnTo>
                  <a:pt x="11995" y="34150"/>
                </a:lnTo>
                <a:lnTo>
                  <a:pt x="12760" y="37848"/>
                </a:lnTo>
                <a:lnTo>
                  <a:pt x="13269" y="41901"/>
                </a:lnTo>
                <a:lnTo>
                  <a:pt x="13608" y="46190"/>
                </a:lnTo>
                <a:lnTo>
                  <a:pt x="13835" y="50637"/>
                </a:lnTo>
                <a:lnTo>
                  <a:pt x="13986" y="55189"/>
                </a:lnTo>
                <a:lnTo>
                  <a:pt x="14880" y="59811"/>
                </a:lnTo>
                <a:lnTo>
                  <a:pt x="16270" y="64480"/>
                </a:lnTo>
                <a:lnTo>
                  <a:pt x="17991" y="69181"/>
                </a:lnTo>
                <a:lnTo>
                  <a:pt x="19138" y="73902"/>
                </a:lnTo>
                <a:lnTo>
                  <a:pt x="19903" y="78637"/>
                </a:lnTo>
                <a:lnTo>
                  <a:pt x="20412" y="83381"/>
                </a:lnTo>
                <a:lnTo>
                  <a:pt x="21545" y="88131"/>
                </a:lnTo>
                <a:lnTo>
                  <a:pt x="23095" y="92885"/>
                </a:lnTo>
                <a:lnTo>
                  <a:pt x="24921" y="97642"/>
                </a:lnTo>
                <a:lnTo>
                  <a:pt x="26139" y="102401"/>
                </a:lnTo>
                <a:lnTo>
                  <a:pt x="26951" y="107161"/>
                </a:lnTo>
                <a:lnTo>
                  <a:pt x="27493" y="111922"/>
                </a:lnTo>
                <a:lnTo>
                  <a:pt x="28647" y="116683"/>
                </a:lnTo>
                <a:lnTo>
                  <a:pt x="30211" y="121445"/>
                </a:lnTo>
                <a:lnTo>
                  <a:pt x="32047" y="126207"/>
                </a:lnTo>
                <a:lnTo>
                  <a:pt x="33271" y="130175"/>
                </a:lnTo>
                <a:lnTo>
                  <a:pt x="34087" y="133615"/>
                </a:lnTo>
                <a:lnTo>
                  <a:pt x="34993" y="139553"/>
                </a:lnTo>
                <a:lnTo>
                  <a:pt x="35396" y="144838"/>
                </a:lnTo>
                <a:lnTo>
                  <a:pt x="37092" y="148152"/>
                </a:lnTo>
                <a:lnTo>
                  <a:pt x="39808" y="151949"/>
                </a:lnTo>
                <a:lnTo>
                  <a:pt x="43209" y="156068"/>
                </a:lnTo>
                <a:lnTo>
                  <a:pt x="45474" y="159608"/>
                </a:lnTo>
                <a:lnTo>
                  <a:pt x="46985" y="162762"/>
                </a:lnTo>
                <a:lnTo>
                  <a:pt x="47992" y="165658"/>
                </a:lnTo>
                <a:lnTo>
                  <a:pt x="49457" y="168382"/>
                </a:lnTo>
                <a:lnTo>
                  <a:pt x="51228" y="170992"/>
                </a:lnTo>
                <a:lnTo>
                  <a:pt x="53202" y="173526"/>
                </a:lnTo>
                <a:lnTo>
                  <a:pt x="54518" y="176009"/>
                </a:lnTo>
                <a:lnTo>
                  <a:pt x="55980" y="180884"/>
                </a:lnTo>
                <a:lnTo>
                  <a:pt x="56919" y="185572"/>
                </a:lnTo>
                <a:lnTo>
                  <a:pt x="57105" y="191202"/>
                </a:lnTo>
                <a:lnTo>
                  <a:pt x="5715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92"/>
          <p:cNvSpPr/>
          <p:nvPr/>
        </p:nvSpPr>
        <p:spPr>
          <a:xfrm>
            <a:off x="7950993" y="1721643"/>
            <a:ext cx="135733" cy="185739"/>
          </a:xfrm>
          <a:custGeom>
            <a:avLst/>
            <a:gdLst/>
            <a:ahLst/>
            <a:cxnLst/>
            <a:rect l="0" t="0" r="0" b="0"/>
            <a:pathLst>
              <a:path w="135733" h="185739">
                <a:moveTo>
                  <a:pt x="0" y="0"/>
                </a:moveTo>
                <a:lnTo>
                  <a:pt x="6152" y="6151"/>
                </a:lnTo>
                <a:lnTo>
                  <a:pt x="8819" y="10936"/>
                </a:lnTo>
                <a:lnTo>
                  <a:pt x="10643" y="14434"/>
                </a:lnTo>
                <a:lnTo>
                  <a:pt x="12652" y="17561"/>
                </a:lnTo>
                <a:lnTo>
                  <a:pt x="14785" y="20439"/>
                </a:lnTo>
                <a:lnTo>
                  <a:pt x="17001" y="23151"/>
                </a:lnTo>
                <a:lnTo>
                  <a:pt x="19271" y="25753"/>
                </a:lnTo>
                <a:lnTo>
                  <a:pt x="21579" y="28281"/>
                </a:lnTo>
                <a:lnTo>
                  <a:pt x="23910" y="30760"/>
                </a:lnTo>
                <a:lnTo>
                  <a:pt x="26259" y="34001"/>
                </a:lnTo>
                <a:lnTo>
                  <a:pt x="28619" y="37749"/>
                </a:lnTo>
                <a:lnTo>
                  <a:pt x="30986" y="41835"/>
                </a:lnTo>
                <a:lnTo>
                  <a:pt x="35732" y="50608"/>
                </a:lnTo>
                <a:lnTo>
                  <a:pt x="38110" y="55170"/>
                </a:lnTo>
                <a:lnTo>
                  <a:pt x="40488" y="59005"/>
                </a:lnTo>
                <a:lnTo>
                  <a:pt x="42867" y="62356"/>
                </a:lnTo>
                <a:lnTo>
                  <a:pt x="45247" y="65383"/>
                </a:lnTo>
                <a:lnTo>
                  <a:pt x="47627" y="68989"/>
                </a:lnTo>
                <a:lnTo>
                  <a:pt x="50007" y="72980"/>
                </a:lnTo>
                <a:lnTo>
                  <a:pt x="52389" y="77228"/>
                </a:lnTo>
                <a:lnTo>
                  <a:pt x="57151" y="86182"/>
                </a:lnTo>
                <a:lnTo>
                  <a:pt x="59532" y="90792"/>
                </a:lnTo>
                <a:lnTo>
                  <a:pt x="62707" y="95453"/>
                </a:lnTo>
                <a:lnTo>
                  <a:pt x="66412" y="100148"/>
                </a:lnTo>
                <a:lnTo>
                  <a:pt x="70468" y="104866"/>
                </a:lnTo>
                <a:lnTo>
                  <a:pt x="73966" y="109598"/>
                </a:lnTo>
                <a:lnTo>
                  <a:pt x="77092" y="114340"/>
                </a:lnTo>
                <a:lnTo>
                  <a:pt x="79970" y="119089"/>
                </a:lnTo>
                <a:lnTo>
                  <a:pt x="82682" y="123049"/>
                </a:lnTo>
                <a:lnTo>
                  <a:pt x="85284" y="126483"/>
                </a:lnTo>
                <a:lnTo>
                  <a:pt x="87813" y="129566"/>
                </a:lnTo>
                <a:lnTo>
                  <a:pt x="90292" y="133209"/>
                </a:lnTo>
                <a:lnTo>
                  <a:pt x="92738" y="137225"/>
                </a:lnTo>
                <a:lnTo>
                  <a:pt x="95163" y="141489"/>
                </a:lnTo>
                <a:lnTo>
                  <a:pt x="97573" y="145126"/>
                </a:lnTo>
                <a:lnTo>
                  <a:pt x="99974" y="148345"/>
                </a:lnTo>
                <a:lnTo>
                  <a:pt x="102368" y="151284"/>
                </a:lnTo>
                <a:lnTo>
                  <a:pt x="104758" y="154037"/>
                </a:lnTo>
                <a:lnTo>
                  <a:pt x="107145" y="156667"/>
                </a:lnTo>
                <a:lnTo>
                  <a:pt x="111914" y="161705"/>
                </a:lnTo>
                <a:lnTo>
                  <a:pt x="116679" y="166590"/>
                </a:lnTo>
                <a:lnTo>
                  <a:pt x="118268" y="169004"/>
                </a:lnTo>
                <a:lnTo>
                  <a:pt x="120032" y="173802"/>
                </a:lnTo>
                <a:lnTo>
                  <a:pt x="121297" y="175400"/>
                </a:lnTo>
                <a:lnTo>
                  <a:pt x="122934" y="176464"/>
                </a:lnTo>
                <a:lnTo>
                  <a:pt x="126868" y="177648"/>
                </a:lnTo>
                <a:lnTo>
                  <a:pt x="129029" y="177963"/>
                </a:lnTo>
                <a:lnTo>
                  <a:pt x="131264" y="178173"/>
                </a:lnTo>
                <a:lnTo>
                  <a:pt x="132753" y="179107"/>
                </a:lnTo>
                <a:lnTo>
                  <a:pt x="133746" y="180524"/>
                </a:lnTo>
                <a:lnTo>
                  <a:pt x="135732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3"/>
          <p:cNvSpPr/>
          <p:nvPr/>
        </p:nvSpPr>
        <p:spPr>
          <a:xfrm>
            <a:off x="7915275" y="1757362"/>
            <a:ext cx="164307" cy="150020"/>
          </a:xfrm>
          <a:custGeom>
            <a:avLst/>
            <a:gdLst/>
            <a:ahLst/>
            <a:cxnLst/>
            <a:rect l="0" t="0" r="0" b="0"/>
            <a:pathLst>
              <a:path w="164307" h="150020">
                <a:moveTo>
                  <a:pt x="164306" y="0"/>
                </a:moveTo>
                <a:lnTo>
                  <a:pt x="164306" y="3792"/>
                </a:lnTo>
                <a:lnTo>
                  <a:pt x="163512" y="4910"/>
                </a:lnTo>
                <a:lnTo>
                  <a:pt x="162190" y="5654"/>
                </a:lnTo>
                <a:lnTo>
                  <a:pt x="160513" y="6151"/>
                </a:lnTo>
                <a:lnTo>
                  <a:pt x="159396" y="7276"/>
                </a:lnTo>
                <a:lnTo>
                  <a:pt x="158652" y="8819"/>
                </a:lnTo>
                <a:lnTo>
                  <a:pt x="158155" y="10642"/>
                </a:lnTo>
                <a:lnTo>
                  <a:pt x="155487" y="14784"/>
                </a:lnTo>
                <a:lnTo>
                  <a:pt x="153665" y="17000"/>
                </a:lnTo>
                <a:lnTo>
                  <a:pt x="150862" y="19271"/>
                </a:lnTo>
                <a:lnTo>
                  <a:pt x="147406" y="21578"/>
                </a:lnTo>
                <a:lnTo>
                  <a:pt x="143514" y="23911"/>
                </a:lnTo>
                <a:lnTo>
                  <a:pt x="139332" y="26259"/>
                </a:lnTo>
                <a:lnTo>
                  <a:pt x="130452" y="30985"/>
                </a:lnTo>
                <a:lnTo>
                  <a:pt x="126655" y="34151"/>
                </a:lnTo>
                <a:lnTo>
                  <a:pt x="123330" y="37848"/>
                </a:lnTo>
                <a:lnTo>
                  <a:pt x="120320" y="41901"/>
                </a:lnTo>
                <a:lnTo>
                  <a:pt x="115932" y="45396"/>
                </a:lnTo>
                <a:lnTo>
                  <a:pt x="110625" y="48521"/>
                </a:lnTo>
                <a:lnTo>
                  <a:pt x="104706" y="51397"/>
                </a:lnTo>
                <a:lnTo>
                  <a:pt x="99173" y="54902"/>
                </a:lnTo>
                <a:lnTo>
                  <a:pt x="93896" y="58826"/>
                </a:lnTo>
                <a:lnTo>
                  <a:pt x="88792" y="63030"/>
                </a:lnTo>
                <a:lnTo>
                  <a:pt x="83800" y="67420"/>
                </a:lnTo>
                <a:lnTo>
                  <a:pt x="78885" y="71934"/>
                </a:lnTo>
                <a:lnTo>
                  <a:pt x="69191" y="81183"/>
                </a:lnTo>
                <a:lnTo>
                  <a:pt x="59591" y="90586"/>
                </a:lnTo>
                <a:lnTo>
                  <a:pt x="55602" y="95315"/>
                </a:lnTo>
                <a:lnTo>
                  <a:pt x="52149" y="100056"/>
                </a:lnTo>
                <a:lnTo>
                  <a:pt x="49054" y="104804"/>
                </a:lnTo>
                <a:lnTo>
                  <a:pt x="45402" y="108763"/>
                </a:lnTo>
                <a:lnTo>
                  <a:pt x="41381" y="112196"/>
                </a:lnTo>
                <a:lnTo>
                  <a:pt x="37112" y="115279"/>
                </a:lnTo>
                <a:lnTo>
                  <a:pt x="32678" y="118921"/>
                </a:lnTo>
                <a:lnTo>
                  <a:pt x="28136" y="122937"/>
                </a:lnTo>
                <a:lnTo>
                  <a:pt x="23519" y="127202"/>
                </a:lnTo>
                <a:lnTo>
                  <a:pt x="20442" y="130839"/>
                </a:lnTo>
                <a:lnTo>
                  <a:pt x="18391" y="134057"/>
                </a:lnTo>
                <a:lnTo>
                  <a:pt x="17022" y="136996"/>
                </a:lnTo>
                <a:lnTo>
                  <a:pt x="15317" y="138956"/>
                </a:lnTo>
                <a:lnTo>
                  <a:pt x="13386" y="140262"/>
                </a:lnTo>
                <a:lnTo>
                  <a:pt x="11306" y="141133"/>
                </a:lnTo>
                <a:lnTo>
                  <a:pt x="6877" y="144218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4"/>
          <p:cNvSpPr/>
          <p:nvPr/>
        </p:nvSpPr>
        <p:spPr>
          <a:xfrm>
            <a:off x="8193881" y="1793081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5"/>
          <p:cNvSpPr/>
          <p:nvPr/>
        </p:nvSpPr>
        <p:spPr>
          <a:xfrm>
            <a:off x="8186737" y="1850231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7144"/>
                </a:moveTo>
                <a:lnTo>
                  <a:pt x="118771" y="7144"/>
                </a:lnTo>
                <a:lnTo>
                  <a:pt x="123631" y="6350"/>
                </a:lnTo>
                <a:lnTo>
                  <a:pt x="128459" y="5027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6"/>
          <p:cNvSpPr/>
          <p:nvPr/>
        </p:nvSpPr>
        <p:spPr>
          <a:xfrm>
            <a:off x="8465460" y="1707356"/>
            <a:ext cx="207053" cy="107157"/>
          </a:xfrm>
          <a:custGeom>
            <a:avLst/>
            <a:gdLst/>
            <a:ahLst/>
            <a:cxnLst/>
            <a:rect l="0" t="0" r="0" b="0"/>
            <a:pathLst>
              <a:path w="207053" h="107157">
                <a:moveTo>
                  <a:pt x="49890" y="0"/>
                </a:moveTo>
                <a:lnTo>
                  <a:pt x="49890" y="23910"/>
                </a:lnTo>
                <a:lnTo>
                  <a:pt x="49096" y="26259"/>
                </a:lnTo>
                <a:lnTo>
                  <a:pt x="47773" y="28618"/>
                </a:lnTo>
                <a:lnTo>
                  <a:pt x="46097" y="30985"/>
                </a:lnTo>
                <a:lnTo>
                  <a:pt x="44980" y="34150"/>
                </a:lnTo>
                <a:lnTo>
                  <a:pt x="44236" y="37848"/>
                </a:lnTo>
                <a:lnTo>
                  <a:pt x="43739" y="41901"/>
                </a:lnTo>
                <a:lnTo>
                  <a:pt x="42614" y="45396"/>
                </a:lnTo>
                <a:lnTo>
                  <a:pt x="41071" y="48520"/>
                </a:lnTo>
                <a:lnTo>
                  <a:pt x="39248" y="51397"/>
                </a:lnTo>
                <a:lnTo>
                  <a:pt x="37239" y="54902"/>
                </a:lnTo>
                <a:lnTo>
                  <a:pt x="32890" y="63030"/>
                </a:lnTo>
                <a:lnTo>
                  <a:pt x="30619" y="66626"/>
                </a:lnTo>
                <a:lnTo>
                  <a:pt x="28312" y="69817"/>
                </a:lnTo>
                <a:lnTo>
                  <a:pt x="25979" y="72739"/>
                </a:lnTo>
                <a:lnTo>
                  <a:pt x="23631" y="75480"/>
                </a:lnTo>
                <a:lnTo>
                  <a:pt x="21271" y="78101"/>
                </a:lnTo>
                <a:lnTo>
                  <a:pt x="18904" y="80642"/>
                </a:lnTo>
                <a:lnTo>
                  <a:pt x="17326" y="83130"/>
                </a:lnTo>
                <a:lnTo>
                  <a:pt x="16275" y="85583"/>
                </a:lnTo>
                <a:lnTo>
                  <a:pt x="15573" y="88011"/>
                </a:lnTo>
                <a:lnTo>
                  <a:pt x="14312" y="89630"/>
                </a:lnTo>
                <a:lnTo>
                  <a:pt x="12678" y="90710"/>
                </a:lnTo>
                <a:lnTo>
                  <a:pt x="10794" y="91429"/>
                </a:lnTo>
                <a:lnTo>
                  <a:pt x="6585" y="94346"/>
                </a:lnTo>
                <a:lnTo>
                  <a:pt x="1207" y="98893"/>
                </a:lnTo>
                <a:lnTo>
                  <a:pt x="765" y="100060"/>
                </a:lnTo>
                <a:lnTo>
                  <a:pt x="472" y="101632"/>
                </a:lnTo>
                <a:lnTo>
                  <a:pt x="0" y="106065"/>
                </a:lnTo>
                <a:lnTo>
                  <a:pt x="755" y="106429"/>
                </a:lnTo>
                <a:lnTo>
                  <a:pt x="6044" y="107060"/>
                </a:lnTo>
                <a:lnTo>
                  <a:pt x="10528" y="107128"/>
                </a:lnTo>
                <a:lnTo>
                  <a:pt x="54992" y="107156"/>
                </a:lnTo>
                <a:lnTo>
                  <a:pt x="58847" y="106362"/>
                </a:lnTo>
                <a:lnTo>
                  <a:pt x="65248" y="103364"/>
                </a:lnTo>
                <a:lnTo>
                  <a:pt x="69653" y="102247"/>
                </a:lnTo>
                <a:lnTo>
                  <a:pt x="74972" y="101502"/>
                </a:lnTo>
                <a:lnTo>
                  <a:pt x="80898" y="101005"/>
                </a:lnTo>
                <a:lnTo>
                  <a:pt x="86438" y="100674"/>
                </a:lnTo>
                <a:lnTo>
                  <a:pt x="96825" y="100306"/>
                </a:lnTo>
                <a:lnTo>
                  <a:pt x="115390" y="100099"/>
                </a:lnTo>
                <a:lnTo>
                  <a:pt x="121338" y="100864"/>
                </a:lnTo>
                <a:lnTo>
                  <a:pt x="126891" y="102168"/>
                </a:lnTo>
                <a:lnTo>
                  <a:pt x="132180" y="103830"/>
                </a:lnTo>
                <a:lnTo>
                  <a:pt x="137293" y="104939"/>
                </a:lnTo>
                <a:lnTo>
                  <a:pt x="142290" y="105678"/>
                </a:lnTo>
                <a:lnTo>
                  <a:pt x="147208" y="106171"/>
                </a:lnTo>
                <a:lnTo>
                  <a:pt x="151282" y="106499"/>
                </a:lnTo>
                <a:lnTo>
                  <a:pt x="154791" y="106718"/>
                </a:lnTo>
                <a:lnTo>
                  <a:pt x="157923" y="106864"/>
                </a:lnTo>
                <a:lnTo>
                  <a:pt x="165638" y="107026"/>
                </a:lnTo>
                <a:lnTo>
                  <a:pt x="207052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7"/>
          <p:cNvSpPr/>
          <p:nvPr/>
        </p:nvSpPr>
        <p:spPr>
          <a:xfrm>
            <a:off x="8608218" y="1700212"/>
            <a:ext cx="14262" cy="271464"/>
          </a:xfrm>
          <a:custGeom>
            <a:avLst/>
            <a:gdLst/>
            <a:ahLst/>
            <a:cxnLst/>
            <a:rect l="0" t="0" r="0" b="0"/>
            <a:pathLst>
              <a:path w="14262" h="271464">
                <a:moveTo>
                  <a:pt x="7144" y="0"/>
                </a:moveTo>
                <a:lnTo>
                  <a:pt x="7144" y="6151"/>
                </a:lnTo>
                <a:lnTo>
                  <a:pt x="7938" y="8069"/>
                </a:lnTo>
                <a:lnTo>
                  <a:pt x="9260" y="10936"/>
                </a:lnTo>
                <a:lnTo>
                  <a:pt x="10937" y="14434"/>
                </a:lnTo>
                <a:lnTo>
                  <a:pt x="12054" y="17560"/>
                </a:lnTo>
                <a:lnTo>
                  <a:pt x="12798" y="20438"/>
                </a:lnTo>
                <a:lnTo>
                  <a:pt x="13296" y="23150"/>
                </a:lnTo>
                <a:lnTo>
                  <a:pt x="13626" y="26546"/>
                </a:lnTo>
                <a:lnTo>
                  <a:pt x="13994" y="34552"/>
                </a:lnTo>
                <a:lnTo>
                  <a:pt x="14201" y="44193"/>
                </a:lnTo>
                <a:lnTo>
                  <a:pt x="14261" y="59661"/>
                </a:lnTo>
                <a:lnTo>
                  <a:pt x="13477" y="65174"/>
                </a:lnTo>
                <a:lnTo>
                  <a:pt x="12160" y="70437"/>
                </a:lnTo>
                <a:lnTo>
                  <a:pt x="10488" y="75533"/>
                </a:lnTo>
                <a:lnTo>
                  <a:pt x="9374" y="80518"/>
                </a:lnTo>
                <a:lnTo>
                  <a:pt x="8630" y="85429"/>
                </a:lnTo>
                <a:lnTo>
                  <a:pt x="8135" y="90290"/>
                </a:lnTo>
                <a:lnTo>
                  <a:pt x="8598" y="95912"/>
                </a:lnTo>
                <a:lnTo>
                  <a:pt x="9700" y="102041"/>
                </a:lnTo>
                <a:lnTo>
                  <a:pt x="11231" y="108509"/>
                </a:lnTo>
                <a:lnTo>
                  <a:pt x="12249" y="115202"/>
                </a:lnTo>
                <a:lnTo>
                  <a:pt x="12929" y="122045"/>
                </a:lnTo>
                <a:lnTo>
                  <a:pt x="13382" y="128988"/>
                </a:lnTo>
                <a:lnTo>
                  <a:pt x="12890" y="135205"/>
                </a:lnTo>
                <a:lnTo>
                  <a:pt x="11769" y="140936"/>
                </a:lnTo>
                <a:lnTo>
                  <a:pt x="10227" y="146345"/>
                </a:lnTo>
                <a:lnTo>
                  <a:pt x="9200" y="152332"/>
                </a:lnTo>
                <a:lnTo>
                  <a:pt x="8514" y="158705"/>
                </a:lnTo>
                <a:lnTo>
                  <a:pt x="8058" y="165335"/>
                </a:lnTo>
                <a:lnTo>
                  <a:pt x="6960" y="171342"/>
                </a:lnTo>
                <a:lnTo>
                  <a:pt x="5434" y="176934"/>
                </a:lnTo>
                <a:lnTo>
                  <a:pt x="3623" y="182250"/>
                </a:lnTo>
                <a:lnTo>
                  <a:pt x="2415" y="187381"/>
                </a:lnTo>
                <a:lnTo>
                  <a:pt x="1610" y="192390"/>
                </a:lnTo>
                <a:lnTo>
                  <a:pt x="1074" y="197316"/>
                </a:lnTo>
                <a:lnTo>
                  <a:pt x="716" y="202188"/>
                </a:lnTo>
                <a:lnTo>
                  <a:pt x="477" y="207023"/>
                </a:lnTo>
                <a:lnTo>
                  <a:pt x="212" y="216629"/>
                </a:lnTo>
                <a:lnTo>
                  <a:pt x="6" y="252279"/>
                </a:lnTo>
                <a:lnTo>
                  <a:pt x="0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8"/>
          <p:cNvSpPr/>
          <p:nvPr/>
        </p:nvSpPr>
        <p:spPr>
          <a:xfrm>
            <a:off x="4736306" y="2050256"/>
            <a:ext cx="314326" cy="271463"/>
          </a:xfrm>
          <a:custGeom>
            <a:avLst/>
            <a:gdLst/>
            <a:ahLst/>
            <a:cxnLst/>
            <a:rect l="0" t="0" r="0" b="0"/>
            <a:pathLst>
              <a:path w="314326" h="27146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7275" y="11857"/>
                </a:lnTo>
                <a:lnTo>
                  <a:pt x="8819" y="12667"/>
                </a:lnTo>
                <a:lnTo>
                  <a:pt x="10642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207" y="17760"/>
                </a:lnTo>
                <a:lnTo>
                  <a:pt x="15924" y="21916"/>
                </a:lnTo>
                <a:lnTo>
                  <a:pt x="20571" y="27203"/>
                </a:lnTo>
                <a:lnTo>
                  <a:pt x="31319" y="38311"/>
                </a:lnTo>
                <a:lnTo>
                  <a:pt x="44978" y="52102"/>
                </a:lnTo>
                <a:lnTo>
                  <a:pt x="52005" y="57023"/>
                </a:lnTo>
                <a:lnTo>
                  <a:pt x="56101" y="59447"/>
                </a:lnTo>
                <a:lnTo>
                  <a:pt x="62769" y="66373"/>
                </a:lnTo>
                <a:lnTo>
                  <a:pt x="65659" y="70442"/>
                </a:lnTo>
                <a:lnTo>
                  <a:pt x="73102" y="77081"/>
                </a:lnTo>
                <a:lnTo>
                  <a:pt x="81703" y="83470"/>
                </a:lnTo>
                <a:lnTo>
                  <a:pt x="90816" y="91602"/>
                </a:lnTo>
                <a:lnTo>
                  <a:pt x="100158" y="98391"/>
                </a:lnTo>
                <a:lnTo>
                  <a:pt x="104872" y="101313"/>
                </a:lnTo>
                <a:lnTo>
                  <a:pt x="112227" y="108792"/>
                </a:lnTo>
                <a:lnTo>
                  <a:pt x="115299" y="113009"/>
                </a:lnTo>
                <a:lnTo>
                  <a:pt x="119728" y="117408"/>
                </a:lnTo>
                <a:lnTo>
                  <a:pt x="125063" y="121928"/>
                </a:lnTo>
                <a:lnTo>
                  <a:pt x="131000" y="126529"/>
                </a:lnTo>
                <a:lnTo>
                  <a:pt x="136546" y="131184"/>
                </a:lnTo>
                <a:lnTo>
                  <a:pt x="141831" y="135875"/>
                </a:lnTo>
                <a:lnTo>
                  <a:pt x="146941" y="140589"/>
                </a:lnTo>
                <a:lnTo>
                  <a:pt x="151936" y="144526"/>
                </a:lnTo>
                <a:lnTo>
                  <a:pt x="161719" y="151017"/>
                </a:lnTo>
                <a:lnTo>
                  <a:pt x="179943" y="162926"/>
                </a:lnTo>
                <a:lnTo>
                  <a:pt x="189248" y="169778"/>
                </a:lnTo>
                <a:lnTo>
                  <a:pt x="196823" y="176263"/>
                </a:lnTo>
                <a:lnTo>
                  <a:pt x="205481" y="184437"/>
                </a:lnTo>
                <a:lnTo>
                  <a:pt x="219280" y="197964"/>
                </a:lnTo>
                <a:lnTo>
                  <a:pt x="228691" y="205194"/>
                </a:lnTo>
                <a:lnTo>
                  <a:pt x="238165" y="211054"/>
                </a:lnTo>
                <a:lnTo>
                  <a:pt x="247668" y="216304"/>
                </a:lnTo>
                <a:lnTo>
                  <a:pt x="261943" y="223722"/>
                </a:lnTo>
                <a:lnTo>
                  <a:pt x="269348" y="230665"/>
                </a:lnTo>
                <a:lnTo>
                  <a:pt x="275285" y="238249"/>
                </a:lnTo>
                <a:lnTo>
                  <a:pt x="280570" y="244265"/>
                </a:lnTo>
                <a:lnTo>
                  <a:pt x="283884" y="246187"/>
                </a:lnTo>
                <a:lnTo>
                  <a:pt x="291800" y="248323"/>
                </a:lnTo>
                <a:lnTo>
                  <a:pt x="294546" y="249686"/>
                </a:lnTo>
                <a:lnTo>
                  <a:pt x="296376" y="251388"/>
                </a:lnTo>
                <a:lnTo>
                  <a:pt x="301069" y="257577"/>
                </a:lnTo>
                <a:lnTo>
                  <a:pt x="303106" y="259824"/>
                </a:lnTo>
                <a:lnTo>
                  <a:pt x="305259" y="261322"/>
                </a:lnTo>
                <a:lnTo>
                  <a:pt x="309766" y="262987"/>
                </a:lnTo>
                <a:lnTo>
                  <a:pt x="311286" y="264225"/>
                </a:lnTo>
                <a:lnTo>
                  <a:pt x="312299" y="265843"/>
                </a:lnTo>
                <a:lnTo>
                  <a:pt x="314325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9"/>
          <p:cNvSpPr/>
          <p:nvPr/>
        </p:nvSpPr>
        <p:spPr>
          <a:xfrm>
            <a:off x="4772025" y="2050256"/>
            <a:ext cx="178594" cy="328613"/>
          </a:xfrm>
          <a:custGeom>
            <a:avLst/>
            <a:gdLst/>
            <a:ahLst/>
            <a:cxnLst/>
            <a:rect l="0" t="0" r="0" b="0"/>
            <a:pathLst>
              <a:path w="178594" h="328613">
                <a:moveTo>
                  <a:pt x="178593" y="0"/>
                </a:moveTo>
                <a:lnTo>
                  <a:pt x="178593" y="3792"/>
                </a:lnTo>
                <a:lnTo>
                  <a:pt x="177800" y="4909"/>
                </a:lnTo>
                <a:lnTo>
                  <a:pt x="176477" y="5654"/>
                </a:lnTo>
                <a:lnTo>
                  <a:pt x="174801" y="6151"/>
                </a:lnTo>
                <a:lnTo>
                  <a:pt x="173683" y="7275"/>
                </a:lnTo>
                <a:lnTo>
                  <a:pt x="172939" y="8819"/>
                </a:lnTo>
                <a:lnTo>
                  <a:pt x="172442" y="10642"/>
                </a:lnTo>
                <a:lnTo>
                  <a:pt x="169774" y="14784"/>
                </a:lnTo>
                <a:lnTo>
                  <a:pt x="165942" y="19270"/>
                </a:lnTo>
                <a:lnTo>
                  <a:pt x="161594" y="23910"/>
                </a:lnTo>
                <a:lnTo>
                  <a:pt x="157015" y="30735"/>
                </a:lnTo>
                <a:lnTo>
                  <a:pt x="152334" y="39060"/>
                </a:lnTo>
                <a:lnTo>
                  <a:pt x="147608" y="48051"/>
                </a:lnTo>
                <a:lnTo>
                  <a:pt x="145236" y="53466"/>
                </a:lnTo>
                <a:lnTo>
                  <a:pt x="142862" y="59456"/>
                </a:lnTo>
                <a:lnTo>
                  <a:pt x="140485" y="65831"/>
                </a:lnTo>
                <a:lnTo>
                  <a:pt x="137313" y="71669"/>
                </a:lnTo>
                <a:lnTo>
                  <a:pt x="133610" y="77148"/>
                </a:lnTo>
                <a:lnTo>
                  <a:pt x="129554" y="82388"/>
                </a:lnTo>
                <a:lnTo>
                  <a:pt x="126057" y="88263"/>
                </a:lnTo>
                <a:lnTo>
                  <a:pt x="122932" y="94560"/>
                </a:lnTo>
                <a:lnTo>
                  <a:pt x="120054" y="101140"/>
                </a:lnTo>
                <a:lnTo>
                  <a:pt x="117342" y="107908"/>
                </a:lnTo>
                <a:lnTo>
                  <a:pt x="112212" y="121778"/>
                </a:lnTo>
                <a:lnTo>
                  <a:pt x="108939" y="128810"/>
                </a:lnTo>
                <a:lnTo>
                  <a:pt x="105170" y="135879"/>
                </a:lnTo>
                <a:lnTo>
                  <a:pt x="101069" y="142974"/>
                </a:lnTo>
                <a:lnTo>
                  <a:pt x="97542" y="150085"/>
                </a:lnTo>
                <a:lnTo>
                  <a:pt x="94396" y="157206"/>
                </a:lnTo>
                <a:lnTo>
                  <a:pt x="91506" y="164335"/>
                </a:lnTo>
                <a:lnTo>
                  <a:pt x="87991" y="171469"/>
                </a:lnTo>
                <a:lnTo>
                  <a:pt x="84061" y="178607"/>
                </a:lnTo>
                <a:lnTo>
                  <a:pt x="79853" y="185746"/>
                </a:lnTo>
                <a:lnTo>
                  <a:pt x="70944" y="200029"/>
                </a:lnTo>
                <a:lnTo>
                  <a:pt x="52290" y="228601"/>
                </a:lnTo>
                <a:lnTo>
                  <a:pt x="48353" y="235744"/>
                </a:lnTo>
                <a:lnTo>
                  <a:pt x="44935" y="242888"/>
                </a:lnTo>
                <a:lnTo>
                  <a:pt x="41863" y="250031"/>
                </a:lnTo>
                <a:lnTo>
                  <a:pt x="36333" y="262202"/>
                </a:lnTo>
                <a:lnTo>
                  <a:pt x="28757" y="277979"/>
                </a:lnTo>
                <a:lnTo>
                  <a:pt x="19086" y="297532"/>
                </a:lnTo>
                <a:lnTo>
                  <a:pt x="14303" y="305009"/>
                </a:lnTo>
                <a:lnTo>
                  <a:pt x="9532" y="310978"/>
                </a:lnTo>
                <a:lnTo>
                  <a:pt x="4765" y="316277"/>
                </a:lnTo>
                <a:lnTo>
                  <a:pt x="1412" y="319930"/>
                </a:lnTo>
                <a:lnTo>
                  <a:pt x="941" y="321237"/>
                </a:lnTo>
                <a:lnTo>
                  <a:pt x="0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00"/>
          <p:cNvSpPr/>
          <p:nvPr/>
        </p:nvSpPr>
        <p:spPr>
          <a:xfrm>
            <a:off x="5143503" y="1978818"/>
            <a:ext cx="178591" cy="2850358"/>
          </a:xfrm>
          <a:custGeom>
            <a:avLst/>
            <a:gdLst/>
            <a:ahLst/>
            <a:cxnLst/>
            <a:rect l="0" t="0" r="0" b="0"/>
            <a:pathLst>
              <a:path w="178591" h="2850358">
                <a:moveTo>
                  <a:pt x="28572" y="0"/>
                </a:moveTo>
                <a:lnTo>
                  <a:pt x="34722" y="6151"/>
                </a:lnTo>
                <a:lnTo>
                  <a:pt x="35274" y="8819"/>
                </a:lnTo>
                <a:lnTo>
                  <a:pt x="37832" y="86370"/>
                </a:lnTo>
                <a:lnTo>
                  <a:pt x="41370" y="107348"/>
                </a:lnTo>
                <a:lnTo>
                  <a:pt x="42772" y="163325"/>
                </a:lnTo>
                <a:lnTo>
                  <a:pt x="37193" y="207667"/>
                </a:lnTo>
                <a:lnTo>
                  <a:pt x="35773" y="295573"/>
                </a:lnTo>
                <a:lnTo>
                  <a:pt x="30811" y="367533"/>
                </a:lnTo>
                <a:lnTo>
                  <a:pt x="27974" y="449544"/>
                </a:lnTo>
                <a:lnTo>
                  <a:pt x="22901" y="529325"/>
                </a:lnTo>
                <a:lnTo>
                  <a:pt x="27175" y="615217"/>
                </a:lnTo>
                <a:lnTo>
                  <a:pt x="22341" y="691959"/>
                </a:lnTo>
                <a:lnTo>
                  <a:pt x="21548" y="772023"/>
                </a:lnTo>
                <a:lnTo>
                  <a:pt x="17230" y="823796"/>
                </a:lnTo>
                <a:lnTo>
                  <a:pt x="13867" y="842091"/>
                </a:lnTo>
                <a:lnTo>
                  <a:pt x="8013" y="879352"/>
                </a:lnTo>
                <a:lnTo>
                  <a:pt x="3560" y="917080"/>
                </a:lnTo>
                <a:lnTo>
                  <a:pt x="700" y="990924"/>
                </a:lnTo>
                <a:lnTo>
                  <a:pt x="0" y="1233514"/>
                </a:lnTo>
                <a:lnTo>
                  <a:pt x="5651" y="1328741"/>
                </a:lnTo>
                <a:lnTo>
                  <a:pt x="6846" y="1404939"/>
                </a:lnTo>
                <a:lnTo>
                  <a:pt x="7876" y="1481138"/>
                </a:lnTo>
                <a:lnTo>
                  <a:pt x="12783" y="1557338"/>
                </a:lnTo>
                <a:lnTo>
                  <a:pt x="17780" y="1633538"/>
                </a:lnTo>
                <a:lnTo>
                  <a:pt x="24139" y="1690688"/>
                </a:lnTo>
                <a:lnTo>
                  <a:pt x="31051" y="1744045"/>
                </a:lnTo>
                <a:lnTo>
                  <a:pt x="39098" y="1855289"/>
                </a:lnTo>
                <a:lnTo>
                  <a:pt x="50135" y="1950283"/>
                </a:lnTo>
                <a:lnTo>
                  <a:pt x="73818" y="2140745"/>
                </a:lnTo>
                <a:lnTo>
                  <a:pt x="76992" y="2159001"/>
                </a:lnTo>
                <a:lnTo>
                  <a:pt x="80695" y="2176727"/>
                </a:lnTo>
                <a:lnTo>
                  <a:pt x="84752" y="2194102"/>
                </a:lnTo>
                <a:lnTo>
                  <a:pt x="88250" y="2212035"/>
                </a:lnTo>
                <a:lnTo>
                  <a:pt x="91376" y="2230340"/>
                </a:lnTo>
                <a:lnTo>
                  <a:pt x="102096" y="2301552"/>
                </a:lnTo>
                <a:lnTo>
                  <a:pt x="108604" y="2385866"/>
                </a:lnTo>
                <a:lnTo>
                  <a:pt x="113354" y="2419285"/>
                </a:lnTo>
                <a:lnTo>
                  <a:pt x="116843" y="2435976"/>
                </a:lnTo>
                <a:lnTo>
                  <a:pt x="120757" y="2452659"/>
                </a:lnTo>
                <a:lnTo>
                  <a:pt x="124160" y="2468543"/>
                </a:lnTo>
                <a:lnTo>
                  <a:pt x="130057" y="2498893"/>
                </a:lnTo>
                <a:lnTo>
                  <a:pt x="137840" y="2542754"/>
                </a:lnTo>
                <a:lnTo>
                  <a:pt x="144326" y="2614557"/>
                </a:lnTo>
                <a:lnTo>
                  <a:pt x="148280" y="2642369"/>
                </a:lnTo>
                <a:lnTo>
                  <a:pt x="152684" y="2667959"/>
                </a:lnTo>
                <a:lnTo>
                  <a:pt x="159626" y="2704679"/>
                </a:lnTo>
                <a:lnTo>
                  <a:pt x="164173" y="2746939"/>
                </a:lnTo>
                <a:lnTo>
                  <a:pt x="168939" y="2775441"/>
                </a:lnTo>
                <a:lnTo>
                  <a:pt x="173068" y="2806807"/>
                </a:lnTo>
                <a:lnTo>
                  <a:pt x="177499" y="2832141"/>
                </a:lnTo>
                <a:lnTo>
                  <a:pt x="178590" y="28503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01"/>
          <p:cNvSpPr/>
          <p:nvPr/>
        </p:nvSpPr>
        <p:spPr>
          <a:xfrm>
            <a:off x="5379243" y="2079950"/>
            <a:ext cx="268159" cy="420323"/>
          </a:xfrm>
          <a:custGeom>
            <a:avLst/>
            <a:gdLst/>
            <a:ahLst/>
            <a:cxnLst/>
            <a:rect l="0" t="0" r="0" b="0"/>
            <a:pathLst>
              <a:path w="268159" h="420323">
                <a:moveTo>
                  <a:pt x="0" y="13168"/>
                </a:moveTo>
                <a:lnTo>
                  <a:pt x="0" y="16961"/>
                </a:lnTo>
                <a:lnTo>
                  <a:pt x="794" y="18078"/>
                </a:lnTo>
                <a:lnTo>
                  <a:pt x="2117" y="18823"/>
                </a:lnTo>
                <a:lnTo>
                  <a:pt x="3793" y="19319"/>
                </a:lnTo>
                <a:lnTo>
                  <a:pt x="4910" y="20444"/>
                </a:lnTo>
                <a:lnTo>
                  <a:pt x="5655" y="21987"/>
                </a:lnTo>
                <a:lnTo>
                  <a:pt x="6850" y="26376"/>
                </a:lnTo>
                <a:lnTo>
                  <a:pt x="7086" y="37855"/>
                </a:lnTo>
                <a:lnTo>
                  <a:pt x="7144" y="89487"/>
                </a:lnTo>
                <a:lnTo>
                  <a:pt x="9261" y="101063"/>
                </a:lnTo>
                <a:lnTo>
                  <a:pt x="12054" y="113351"/>
                </a:lnTo>
                <a:lnTo>
                  <a:pt x="13295" y="124104"/>
                </a:lnTo>
                <a:lnTo>
                  <a:pt x="13847" y="134175"/>
                </a:lnTo>
                <a:lnTo>
                  <a:pt x="14092" y="144737"/>
                </a:lnTo>
                <a:lnTo>
                  <a:pt x="14262" y="174075"/>
                </a:lnTo>
                <a:lnTo>
                  <a:pt x="16393" y="184166"/>
                </a:lnTo>
                <a:lnTo>
                  <a:pt x="19986" y="193942"/>
                </a:lnTo>
                <a:lnTo>
                  <a:pt x="24229" y="203579"/>
                </a:lnTo>
                <a:lnTo>
                  <a:pt x="26644" y="213154"/>
                </a:lnTo>
                <a:lnTo>
                  <a:pt x="27288" y="217929"/>
                </a:lnTo>
                <a:lnTo>
                  <a:pt x="30120" y="225352"/>
                </a:lnTo>
                <a:lnTo>
                  <a:pt x="36177" y="233994"/>
                </a:lnTo>
                <a:lnTo>
                  <a:pt x="38405" y="236585"/>
                </a:lnTo>
                <a:lnTo>
                  <a:pt x="40685" y="238313"/>
                </a:lnTo>
                <a:lnTo>
                  <a:pt x="45335" y="240233"/>
                </a:lnTo>
                <a:lnTo>
                  <a:pt x="52163" y="241086"/>
                </a:lnTo>
                <a:lnTo>
                  <a:pt x="59697" y="241465"/>
                </a:lnTo>
                <a:lnTo>
                  <a:pt x="65690" y="241634"/>
                </a:lnTo>
                <a:lnTo>
                  <a:pt x="77320" y="241728"/>
                </a:lnTo>
                <a:lnTo>
                  <a:pt x="80915" y="240154"/>
                </a:lnTo>
                <a:lnTo>
                  <a:pt x="84106" y="237517"/>
                </a:lnTo>
                <a:lnTo>
                  <a:pt x="90562" y="231148"/>
                </a:lnTo>
                <a:lnTo>
                  <a:pt x="98723" y="225671"/>
                </a:lnTo>
                <a:lnTo>
                  <a:pt x="103121" y="222305"/>
                </a:lnTo>
                <a:lnTo>
                  <a:pt x="107642" y="218474"/>
                </a:lnTo>
                <a:lnTo>
                  <a:pt x="112243" y="214333"/>
                </a:lnTo>
                <a:lnTo>
                  <a:pt x="121588" y="205498"/>
                </a:lnTo>
                <a:lnTo>
                  <a:pt x="126303" y="200919"/>
                </a:lnTo>
                <a:lnTo>
                  <a:pt x="133657" y="191598"/>
                </a:lnTo>
                <a:lnTo>
                  <a:pt x="140366" y="182164"/>
                </a:lnTo>
                <a:lnTo>
                  <a:pt x="148639" y="172680"/>
                </a:lnTo>
                <a:lnTo>
                  <a:pt x="153068" y="167134"/>
                </a:lnTo>
                <a:lnTo>
                  <a:pt x="157608" y="161056"/>
                </a:lnTo>
                <a:lnTo>
                  <a:pt x="162222" y="154622"/>
                </a:lnTo>
                <a:lnTo>
                  <a:pt x="166885" y="148746"/>
                </a:lnTo>
                <a:lnTo>
                  <a:pt x="171582" y="143241"/>
                </a:lnTo>
                <a:lnTo>
                  <a:pt x="176301" y="137983"/>
                </a:lnTo>
                <a:lnTo>
                  <a:pt x="183660" y="127908"/>
                </a:lnTo>
                <a:lnTo>
                  <a:pt x="189577" y="117345"/>
                </a:lnTo>
                <a:lnTo>
                  <a:pt x="199843" y="93278"/>
                </a:lnTo>
                <a:lnTo>
                  <a:pt x="203913" y="82904"/>
                </a:lnTo>
                <a:lnTo>
                  <a:pt x="205722" y="73001"/>
                </a:lnTo>
                <a:lnTo>
                  <a:pt x="208643" y="63309"/>
                </a:lnTo>
                <a:lnTo>
                  <a:pt x="212633" y="51043"/>
                </a:lnTo>
                <a:lnTo>
                  <a:pt x="213815" y="40266"/>
                </a:lnTo>
                <a:lnTo>
                  <a:pt x="214165" y="29135"/>
                </a:lnTo>
                <a:lnTo>
                  <a:pt x="214300" y="13316"/>
                </a:lnTo>
                <a:lnTo>
                  <a:pt x="214312" y="2659"/>
                </a:lnTo>
                <a:lnTo>
                  <a:pt x="213518" y="1400"/>
                </a:lnTo>
                <a:lnTo>
                  <a:pt x="212196" y="560"/>
                </a:lnTo>
                <a:lnTo>
                  <a:pt x="210520" y="0"/>
                </a:lnTo>
                <a:lnTo>
                  <a:pt x="209403" y="421"/>
                </a:lnTo>
                <a:lnTo>
                  <a:pt x="208658" y="1495"/>
                </a:lnTo>
                <a:lnTo>
                  <a:pt x="207463" y="5130"/>
                </a:lnTo>
                <a:lnTo>
                  <a:pt x="207195" y="15889"/>
                </a:lnTo>
                <a:lnTo>
                  <a:pt x="207980" y="18157"/>
                </a:lnTo>
                <a:lnTo>
                  <a:pt x="210969" y="22794"/>
                </a:lnTo>
                <a:lnTo>
                  <a:pt x="212827" y="29617"/>
                </a:lnTo>
                <a:lnTo>
                  <a:pt x="213872" y="42384"/>
                </a:lnTo>
                <a:lnTo>
                  <a:pt x="214019" y="46933"/>
                </a:lnTo>
                <a:lnTo>
                  <a:pt x="216299" y="56221"/>
                </a:lnTo>
                <a:lnTo>
                  <a:pt x="219164" y="65640"/>
                </a:lnTo>
                <a:lnTo>
                  <a:pt x="220438" y="75118"/>
                </a:lnTo>
                <a:lnTo>
                  <a:pt x="221004" y="84623"/>
                </a:lnTo>
                <a:lnTo>
                  <a:pt x="222049" y="94932"/>
                </a:lnTo>
                <a:lnTo>
                  <a:pt x="225160" y="107451"/>
                </a:lnTo>
                <a:lnTo>
                  <a:pt x="229187" y="118837"/>
                </a:lnTo>
                <a:lnTo>
                  <a:pt x="231373" y="124095"/>
                </a:lnTo>
                <a:lnTo>
                  <a:pt x="233801" y="136288"/>
                </a:lnTo>
                <a:lnTo>
                  <a:pt x="234449" y="142873"/>
                </a:lnTo>
                <a:lnTo>
                  <a:pt x="235674" y="149644"/>
                </a:lnTo>
                <a:lnTo>
                  <a:pt x="237285" y="156540"/>
                </a:lnTo>
                <a:lnTo>
                  <a:pt x="239153" y="163518"/>
                </a:lnTo>
                <a:lnTo>
                  <a:pt x="243344" y="177622"/>
                </a:lnTo>
                <a:lnTo>
                  <a:pt x="254854" y="213213"/>
                </a:lnTo>
                <a:lnTo>
                  <a:pt x="259583" y="227489"/>
                </a:lnTo>
                <a:lnTo>
                  <a:pt x="261162" y="234630"/>
                </a:lnTo>
                <a:lnTo>
                  <a:pt x="262214" y="241772"/>
                </a:lnTo>
                <a:lnTo>
                  <a:pt x="262916" y="248915"/>
                </a:lnTo>
                <a:lnTo>
                  <a:pt x="264177" y="256057"/>
                </a:lnTo>
                <a:lnTo>
                  <a:pt x="265812" y="263201"/>
                </a:lnTo>
                <a:lnTo>
                  <a:pt x="267696" y="270344"/>
                </a:lnTo>
                <a:lnTo>
                  <a:pt x="268158" y="276694"/>
                </a:lnTo>
                <a:lnTo>
                  <a:pt x="266555" y="287982"/>
                </a:lnTo>
                <a:lnTo>
                  <a:pt x="265313" y="300408"/>
                </a:lnTo>
                <a:lnTo>
                  <a:pt x="264761" y="313074"/>
                </a:lnTo>
                <a:lnTo>
                  <a:pt x="264515" y="323995"/>
                </a:lnTo>
                <a:lnTo>
                  <a:pt x="262290" y="336257"/>
                </a:lnTo>
                <a:lnTo>
                  <a:pt x="258655" y="348057"/>
                </a:lnTo>
                <a:lnTo>
                  <a:pt x="254393" y="355947"/>
                </a:lnTo>
                <a:lnTo>
                  <a:pt x="247737" y="364217"/>
                </a:lnTo>
                <a:lnTo>
                  <a:pt x="240280" y="373183"/>
                </a:lnTo>
                <a:lnTo>
                  <a:pt x="234321" y="382460"/>
                </a:lnTo>
                <a:lnTo>
                  <a:pt x="226909" y="391875"/>
                </a:lnTo>
                <a:lnTo>
                  <a:pt x="219118" y="400558"/>
                </a:lnTo>
                <a:lnTo>
                  <a:pt x="213009" y="407062"/>
                </a:lnTo>
                <a:lnTo>
                  <a:pt x="205531" y="412599"/>
                </a:lnTo>
                <a:lnTo>
                  <a:pt x="197710" y="416912"/>
                </a:lnTo>
                <a:lnTo>
                  <a:pt x="191588" y="418829"/>
                </a:lnTo>
                <a:lnTo>
                  <a:pt x="184105" y="419680"/>
                </a:lnTo>
                <a:lnTo>
                  <a:pt x="176281" y="420059"/>
                </a:lnTo>
                <a:lnTo>
                  <a:pt x="170157" y="420228"/>
                </a:lnTo>
                <a:lnTo>
                  <a:pt x="162248" y="420322"/>
                </a:lnTo>
                <a:lnTo>
                  <a:pt x="159759" y="419542"/>
                </a:lnTo>
                <a:lnTo>
                  <a:pt x="152464" y="415444"/>
                </a:lnTo>
                <a:lnTo>
                  <a:pt x="147666" y="414208"/>
                </a:lnTo>
                <a:lnTo>
                  <a:pt x="146069" y="413084"/>
                </a:lnTo>
                <a:lnTo>
                  <a:pt x="145005" y="411541"/>
                </a:lnTo>
                <a:lnTo>
                  <a:pt x="142875" y="406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02"/>
          <p:cNvSpPr/>
          <p:nvPr/>
        </p:nvSpPr>
        <p:spPr>
          <a:xfrm>
            <a:off x="4629158" y="3278981"/>
            <a:ext cx="235736" cy="164299"/>
          </a:xfrm>
          <a:custGeom>
            <a:avLst/>
            <a:gdLst/>
            <a:ahLst/>
            <a:cxnLst/>
            <a:rect l="0" t="0" r="0" b="0"/>
            <a:pathLst>
              <a:path w="235736" h="164299">
                <a:moveTo>
                  <a:pt x="49998" y="0"/>
                </a:moveTo>
                <a:lnTo>
                  <a:pt x="49998" y="21570"/>
                </a:lnTo>
                <a:lnTo>
                  <a:pt x="49204" y="24699"/>
                </a:lnTo>
                <a:lnTo>
                  <a:pt x="47881" y="27578"/>
                </a:lnTo>
                <a:lnTo>
                  <a:pt x="46206" y="30292"/>
                </a:lnTo>
                <a:lnTo>
                  <a:pt x="44343" y="35423"/>
                </a:lnTo>
                <a:lnTo>
                  <a:pt x="43847" y="37903"/>
                </a:lnTo>
                <a:lnTo>
                  <a:pt x="43516" y="41143"/>
                </a:lnTo>
                <a:lnTo>
                  <a:pt x="43295" y="44892"/>
                </a:lnTo>
                <a:lnTo>
                  <a:pt x="43148" y="48978"/>
                </a:lnTo>
                <a:lnTo>
                  <a:pt x="42257" y="53289"/>
                </a:lnTo>
                <a:lnTo>
                  <a:pt x="40868" y="57751"/>
                </a:lnTo>
                <a:lnTo>
                  <a:pt x="39149" y="62313"/>
                </a:lnTo>
                <a:lnTo>
                  <a:pt x="38003" y="66942"/>
                </a:lnTo>
                <a:lnTo>
                  <a:pt x="37238" y="71616"/>
                </a:lnTo>
                <a:lnTo>
                  <a:pt x="36729" y="76319"/>
                </a:lnTo>
                <a:lnTo>
                  <a:pt x="35596" y="81041"/>
                </a:lnTo>
                <a:lnTo>
                  <a:pt x="34046" y="85778"/>
                </a:lnTo>
                <a:lnTo>
                  <a:pt x="32220" y="90523"/>
                </a:lnTo>
                <a:lnTo>
                  <a:pt x="30208" y="95273"/>
                </a:lnTo>
                <a:lnTo>
                  <a:pt x="25857" y="104785"/>
                </a:lnTo>
                <a:lnTo>
                  <a:pt x="23585" y="108750"/>
                </a:lnTo>
                <a:lnTo>
                  <a:pt x="21277" y="112187"/>
                </a:lnTo>
                <a:lnTo>
                  <a:pt x="18944" y="115273"/>
                </a:lnTo>
                <a:lnTo>
                  <a:pt x="17389" y="118917"/>
                </a:lnTo>
                <a:lnTo>
                  <a:pt x="16352" y="122934"/>
                </a:lnTo>
                <a:lnTo>
                  <a:pt x="15661" y="127200"/>
                </a:lnTo>
                <a:lnTo>
                  <a:pt x="14407" y="130838"/>
                </a:lnTo>
                <a:lnTo>
                  <a:pt x="12777" y="134056"/>
                </a:lnTo>
                <a:lnTo>
                  <a:pt x="10896" y="136996"/>
                </a:lnTo>
                <a:lnTo>
                  <a:pt x="9643" y="139749"/>
                </a:lnTo>
                <a:lnTo>
                  <a:pt x="8807" y="142379"/>
                </a:lnTo>
                <a:lnTo>
                  <a:pt x="8250" y="144925"/>
                </a:lnTo>
                <a:lnTo>
                  <a:pt x="5514" y="149872"/>
                </a:lnTo>
                <a:lnTo>
                  <a:pt x="315" y="156736"/>
                </a:lnTo>
                <a:lnTo>
                  <a:pt x="88" y="160828"/>
                </a:lnTo>
                <a:lnTo>
                  <a:pt x="0" y="164001"/>
                </a:lnTo>
                <a:lnTo>
                  <a:pt x="5697" y="164246"/>
                </a:lnTo>
                <a:lnTo>
                  <a:pt x="12992" y="164298"/>
                </a:lnTo>
                <a:lnTo>
                  <a:pt x="17940" y="162186"/>
                </a:lnTo>
                <a:lnTo>
                  <a:pt x="24638" y="159395"/>
                </a:lnTo>
                <a:lnTo>
                  <a:pt x="30260" y="158154"/>
                </a:lnTo>
                <a:lnTo>
                  <a:pt x="37521" y="155487"/>
                </a:lnTo>
                <a:lnTo>
                  <a:pt x="41680" y="153664"/>
                </a:lnTo>
                <a:lnTo>
                  <a:pt x="46041" y="152449"/>
                </a:lnTo>
                <a:lnTo>
                  <a:pt x="50535" y="151639"/>
                </a:lnTo>
                <a:lnTo>
                  <a:pt x="55118" y="151099"/>
                </a:lnTo>
                <a:lnTo>
                  <a:pt x="59761" y="149945"/>
                </a:lnTo>
                <a:lnTo>
                  <a:pt x="64445" y="148382"/>
                </a:lnTo>
                <a:lnTo>
                  <a:pt x="69154" y="146547"/>
                </a:lnTo>
                <a:lnTo>
                  <a:pt x="74675" y="145323"/>
                </a:lnTo>
                <a:lnTo>
                  <a:pt x="80737" y="144506"/>
                </a:lnTo>
                <a:lnTo>
                  <a:pt x="87159" y="143963"/>
                </a:lnTo>
                <a:lnTo>
                  <a:pt x="93028" y="142806"/>
                </a:lnTo>
                <a:lnTo>
                  <a:pt x="98529" y="141242"/>
                </a:lnTo>
                <a:lnTo>
                  <a:pt x="122555" y="133027"/>
                </a:lnTo>
                <a:lnTo>
                  <a:pt x="128531" y="131547"/>
                </a:lnTo>
                <a:lnTo>
                  <a:pt x="134104" y="130560"/>
                </a:lnTo>
                <a:lnTo>
                  <a:pt x="139406" y="129903"/>
                </a:lnTo>
                <a:lnTo>
                  <a:pt x="144528" y="128671"/>
                </a:lnTo>
                <a:lnTo>
                  <a:pt x="149530" y="127055"/>
                </a:lnTo>
                <a:lnTo>
                  <a:pt x="154453" y="125184"/>
                </a:lnTo>
                <a:lnTo>
                  <a:pt x="159322" y="123938"/>
                </a:lnTo>
                <a:lnTo>
                  <a:pt x="164156" y="123106"/>
                </a:lnTo>
                <a:lnTo>
                  <a:pt x="168965" y="122552"/>
                </a:lnTo>
                <a:lnTo>
                  <a:pt x="173759" y="121389"/>
                </a:lnTo>
                <a:lnTo>
                  <a:pt x="178543" y="119820"/>
                </a:lnTo>
                <a:lnTo>
                  <a:pt x="183319" y="117980"/>
                </a:lnTo>
                <a:lnTo>
                  <a:pt x="187298" y="116753"/>
                </a:lnTo>
                <a:lnTo>
                  <a:pt x="193835" y="115390"/>
                </a:lnTo>
                <a:lnTo>
                  <a:pt x="199386" y="114784"/>
                </a:lnTo>
                <a:lnTo>
                  <a:pt x="205292" y="114515"/>
                </a:lnTo>
                <a:lnTo>
                  <a:pt x="220614" y="114319"/>
                </a:lnTo>
                <a:lnTo>
                  <a:pt x="235735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3"/>
          <p:cNvSpPr/>
          <p:nvPr/>
        </p:nvSpPr>
        <p:spPr>
          <a:xfrm>
            <a:off x="4822031" y="3264693"/>
            <a:ext cx="35720" cy="300039"/>
          </a:xfrm>
          <a:custGeom>
            <a:avLst/>
            <a:gdLst/>
            <a:ahLst/>
            <a:cxnLst/>
            <a:rect l="0" t="0" r="0" b="0"/>
            <a:pathLst>
              <a:path w="35720" h="300039">
                <a:moveTo>
                  <a:pt x="0" y="0"/>
                </a:moveTo>
                <a:lnTo>
                  <a:pt x="0" y="44496"/>
                </a:lnTo>
                <a:lnTo>
                  <a:pt x="794" y="50301"/>
                </a:lnTo>
                <a:lnTo>
                  <a:pt x="2117" y="55759"/>
                </a:lnTo>
                <a:lnTo>
                  <a:pt x="3792" y="60986"/>
                </a:lnTo>
                <a:lnTo>
                  <a:pt x="4910" y="66851"/>
                </a:lnTo>
                <a:lnTo>
                  <a:pt x="5654" y="73142"/>
                </a:lnTo>
                <a:lnTo>
                  <a:pt x="6151" y="79718"/>
                </a:lnTo>
                <a:lnTo>
                  <a:pt x="6482" y="86483"/>
                </a:lnTo>
                <a:lnTo>
                  <a:pt x="6849" y="100349"/>
                </a:lnTo>
                <a:lnTo>
                  <a:pt x="7741" y="108175"/>
                </a:lnTo>
                <a:lnTo>
                  <a:pt x="9129" y="116567"/>
                </a:lnTo>
                <a:lnTo>
                  <a:pt x="10849" y="125336"/>
                </a:lnTo>
                <a:lnTo>
                  <a:pt x="12789" y="133563"/>
                </a:lnTo>
                <a:lnTo>
                  <a:pt x="14876" y="141430"/>
                </a:lnTo>
                <a:lnTo>
                  <a:pt x="17061" y="149055"/>
                </a:lnTo>
                <a:lnTo>
                  <a:pt x="18518" y="156521"/>
                </a:lnTo>
                <a:lnTo>
                  <a:pt x="19488" y="163878"/>
                </a:lnTo>
                <a:lnTo>
                  <a:pt x="20137" y="171165"/>
                </a:lnTo>
                <a:lnTo>
                  <a:pt x="20567" y="179197"/>
                </a:lnTo>
                <a:lnTo>
                  <a:pt x="21047" y="196589"/>
                </a:lnTo>
                <a:lnTo>
                  <a:pt x="21317" y="220438"/>
                </a:lnTo>
                <a:lnTo>
                  <a:pt x="22149" y="227922"/>
                </a:lnTo>
                <a:lnTo>
                  <a:pt x="23497" y="235292"/>
                </a:lnTo>
                <a:lnTo>
                  <a:pt x="25190" y="242586"/>
                </a:lnTo>
                <a:lnTo>
                  <a:pt x="26318" y="249037"/>
                </a:lnTo>
                <a:lnTo>
                  <a:pt x="27071" y="254925"/>
                </a:lnTo>
                <a:lnTo>
                  <a:pt x="27572" y="260437"/>
                </a:lnTo>
                <a:lnTo>
                  <a:pt x="28129" y="268679"/>
                </a:lnTo>
                <a:lnTo>
                  <a:pt x="28278" y="271988"/>
                </a:lnTo>
                <a:lnTo>
                  <a:pt x="29170" y="275782"/>
                </a:lnTo>
                <a:lnTo>
                  <a:pt x="30560" y="279898"/>
                </a:lnTo>
                <a:lnTo>
                  <a:pt x="34700" y="290327"/>
                </a:lnTo>
                <a:lnTo>
                  <a:pt x="35585" y="298210"/>
                </a:lnTo>
                <a:lnTo>
                  <a:pt x="35719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4"/>
          <p:cNvSpPr/>
          <p:nvPr/>
        </p:nvSpPr>
        <p:spPr>
          <a:xfrm>
            <a:off x="4622006" y="2914686"/>
            <a:ext cx="220035" cy="213159"/>
          </a:xfrm>
          <a:custGeom>
            <a:avLst/>
            <a:gdLst/>
            <a:ahLst/>
            <a:cxnLst/>
            <a:rect l="0" t="0" r="0" b="0"/>
            <a:pathLst>
              <a:path w="220035" h="213159">
                <a:moveTo>
                  <a:pt x="0" y="42826"/>
                </a:moveTo>
                <a:lnTo>
                  <a:pt x="3792" y="39034"/>
                </a:lnTo>
                <a:lnTo>
                  <a:pt x="5703" y="37916"/>
                </a:lnTo>
                <a:lnTo>
                  <a:pt x="9943" y="36675"/>
                </a:lnTo>
                <a:lnTo>
                  <a:pt x="11391" y="35550"/>
                </a:lnTo>
                <a:lnTo>
                  <a:pt x="12356" y="34007"/>
                </a:lnTo>
                <a:lnTo>
                  <a:pt x="13000" y="32184"/>
                </a:lnTo>
                <a:lnTo>
                  <a:pt x="15017" y="30175"/>
                </a:lnTo>
                <a:lnTo>
                  <a:pt x="21491" y="25826"/>
                </a:lnTo>
                <a:lnTo>
                  <a:pt x="25440" y="23555"/>
                </a:lnTo>
                <a:lnTo>
                  <a:pt x="34060" y="18915"/>
                </a:lnTo>
                <a:lnTo>
                  <a:pt x="47839" y="11841"/>
                </a:lnTo>
                <a:lnTo>
                  <a:pt x="53324" y="9469"/>
                </a:lnTo>
                <a:lnTo>
                  <a:pt x="59362" y="7094"/>
                </a:lnTo>
                <a:lnTo>
                  <a:pt x="65768" y="4717"/>
                </a:lnTo>
                <a:lnTo>
                  <a:pt x="71626" y="3133"/>
                </a:lnTo>
                <a:lnTo>
                  <a:pt x="77120" y="2077"/>
                </a:lnTo>
                <a:lnTo>
                  <a:pt x="82370" y="1372"/>
                </a:lnTo>
                <a:lnTo>
                  <a:pt x="87456" y="902"/>
                </a:lnTo>
                <a:lnTo>
                  <a:pt x="92436" y="590"/>
                </a:lnTo>
                <a:lnTo>
                  <a:pt x="102201" y="242"/>
                </a:lnTo>
                <a:lnTo>
                  <a:pt x="122388" y="0"/>
                </a:lnTo>
                <a:lnTo>
                  <a:pt x="126042" y="782"/>
                </a:lnTo>
                <a:lnTo>
                  <a:pt x="130066" y="2097"/>
                </a:lnTo>
                <a:lnTo>
                  <a:pt x="134335" y="3767"/>
                </a:lnTo>
                <a:lnTo>
                  <a:pt x="137182" y="5674"/>
                </a:lnTo>
                <a:lnTo>
                  <a:pt x="139080" y="7739"/>
                </a:lnTo>
                <a:lnTo>
                  <a:pt x="141982" y="12151"/>
                </a:lnTo>
                <a:lnTo>
                  <a:pt x="145917" y="16757"/>
                </a:lnTo>
                <a:lnTo>
                  <a:pt x="147285" y="19097"/>
                </a:lnTo>
                <a:lnTo>
                  <a:pt x="148803" y="23813"/>
                </a:lnTo>
                <a:lnTo>
                  <a:pt x="148415" y="26976"/>
                </a:lnTo>
                <a:lnTo>
                  <a:pt x="147362" y="30672"/>
                </a:lnTo>
                <a:lnTo>
                  <a:pt x="145866" y="34723"/>
                </a:lnTo>
                <a:lnTo>
                  <a:pt x="142088" y="41341"/>
                </a:lnTo>
                <a:lnTo>
                  <a:pt x="137762" y="47723"/>
                </a:lnTo>
                <a:lnTo>
                  <a:pt x="135498" y="51647"/>
                </a:lnTo>
                <a:lnTo>
                  <a:pt x="133194" y="55850"/>
                </a:lnTo>
                <a:lnTo>
                  <a:pt x="130071" y="60240"/>
                </a:lnTo>
                <a:lnTo>
                  <a:pt x="126401" y="64754"/>
                </a:lnTo>
                <a:lnTo>
                  <a:pt x="118884" y="73209"/>
                </a:lnTo>
                <a:lnTo>
                  <a:pt x="112898" y="79613"/>
                </a:lnTo>
                <a:lnTo>
                  <a:pt x="91566" y="101249"/>
                </a:lnTo>
                <a:lnTo>
                  <a:pt x="88032" y="103206"/>
                </a:lnTo>
                <a:lnTo>
                  <a:pt x="84088" y="104511"/>
                </a:lnTo>
                <a:lnTo>
                  <a:pt x="79871" y="105380"/>
                </a:lnTo>
                <a:lnTo>
                  <a:pt x="77060" y="106754"/>
                </a:lnTo>
                <a:lnTo>
                  <a:pt x="75186" y="108463"/>
                </a:lnTo>
                <a:lnTo>
                  <a:pt x="73936" y="110397"/>
                </a:lnTo>
                <a:lnTo>
                  <a:pt x="72309" y="111686"/>
                </a:lnTo>
                <a:lnTo>
                  <a:pt x="70431" y="112545"/>
                </a:lnTo>
                <a:lnTo>
                  <a:pt x="65506" y="113924"/>
                </a:lnTo>
                <a:lnTo>
                  <a:pt x="65102" y="113243"/>
                </a:lnTo>
                <a:lnTo>
                  <a:pt x="64400" y="108083"/>
                </a:lnTo>
                <a:lnTo>
                  <a:pt x="65158" y="107762"/>
                </a:lnTo>
                <a:lnTo>
                  <a:pt x="70018" y="107310"/>
                </a:lnTo>
                <a:lnTo>
                  <a:pt x="74246" y="107204"/>
                </a:lnTo>
                <a:lnTo>
                  <a:pt x="80887" y="105041"/>
                </a:lnTo>
                <a:lnTo>
                  <a:pt x="84881" y="103353"/>
                </a:lnTo>
                <a:lnTo>
                  <a:pt x="91435" y="99360"/>
                </a:lnTo>
                <a:lnTo>
                  <a:pt x="94294" y="97184"/>
                </a:lnTo>
                <a:lnTo>
                  <a:pt x="97788" y="95734"/>
                </a:lnTo>
                <a:lnTo>
                  <a:pt x="101704" y="94766"/>
                </a:lnTo>
                <a:lnTo>
                  <a:pt x="105903" y="94122"/>
                </a:lnTo>
                <a:lnTo>
                  <a:pt x="110289" y="92898"/>
                </a:lnTo>
                <a:lnTo>
                  <a:pt x="114801" y="91289"/>
                </a:lnTo>
                <a:lnTo>
                  <a:pt x="119397" y="89422"/>
                </a:lnTo>
                <a:lnTo>
                  <a:pt x="124841" y="88177"/>
                </a:lnTo>
                <a:lnTo>
                  <a:pt x="130852" y="87348"/>
                </a:lnTo>
                <a:lnTo>
                  <a:pt x="137241" y="86795"/>
                </a:lnTo>
                <a:lnTo>
                  <a:pt x="143088" y="86426"/>
                </a:lnTo>
                <a:lnTo>
                  <a:pt x="153817" y="86016"/>
                </a:lnTo>
                <a:lnTo>
                  <a:pt x="158901" y="86701"/>
                </a:lnTo>
                <a:lnTo>
                  <a:pt x="163878" y="87951"/>
                </a:lnTo>
                <a:lnTo>
                  <a:pt x="168783" y="89578"/>
                </a:lnTo>
                <a:lnTo>
                  <a:pt x="173641" y="90663"/>
                </a:lnTo>
                <a:lnTo>
                  <a:pt x="178467" y="91386"/>
                </a:lnTo>
                <a:lnTo>
                  <a:pt x="183272" y="91868"/>
                </a:lnTo>
                <a:lnTo>
                  <a:pt x="187269" y="92983"/>
                </a:lnTo>
                <a:lnTo>
                  <a:pt x="193826" y="96339"/>
                </a:lnTo>
                <a:lnTo>
                  <a:pt x="199386" y="100476"/>
                </a:lnTo>
                <a:lnTo>
                  <a:pt x="204504" y="104961"/>
                </a:lnTo>
                <a:lnTo>
                  <a:pt x="209423" y="109600"/>
                </a:lnTo>
                <a:lnTo>
                  <a:pt x="216656" y="116674"/>
                </a:lnTo>
                <a:lnTo>
                  <a:pt x="218256" y="119046"/>
                </a:lnTo>
                <a:lnTo>
                  <a:pt x="220034" y="123797"/>
                </a:lnTo>
                <a:lnTo>
                  <a:pt x="219714" y="126969"/>
                </a:lnTo>
                <a:lnTo>
                  <a:pt x="218707" y="130672"/>
                </a:lnTo>
                <a:lnTo>
                  <a:pt x="217242" y="134727"/>
                </a:lnTo>
                <a:lnTo>
                  <a:pt x="213498" y="141350"/>
                </a:lnTo>
                <a:lnTo>
                  <a:pt x="209188" y="147733"/>
                </a:lnTo>
                <a:lnTo>
                  <a:pt x="206927" y="151658"/>
                </a:lnTo>
                <a:lnTo>
                  <a:pt x="204626" y="155862"/>
                </a:lnTo>
                <a:lnTo>
                  <a:pt x="201505" y="160252"/>
                </a:lnTo>
                <a:lnTo>
                  <a:pt x="197837" y="164766"/>
                </a:lnTo>
                <a:lnTo>
                  <a:pt x="193803" y="169363"/>
                </a:lnTo>
                <a:lnTo>
                  <a:pt x="188734" y="173222"/>
                </a:lnTo>
                <a:lnTo>
                  <a:pt x="182972" y="176588"/>
                </a:lnTo>
                <a:lnTo>
                  <a:pt x="145512" y="195111"/>
                </a:lnTo>
                <a:lnTo>
                  <a:pt x="141458" y="197531"/>
                </a:lnTo>
                <a:lnTo>
                  <a:pt x="134837" y="202336"/>
                </a:lnTo>
                <a:lnTo>
                  <a:pt x="131166" y="203934"/>
                </a:lnTo>
                <a:lnTo>
                  <a:pt x="127132" y="205001"/>
                </a:lnTo>
                <a:lnTo>
                  <a:pt x="122854" y="205711"/>
                </a:lnTo>
                <a:lnTo>
                  <a:pt x="118415" y="206979"/>
                </a:lnTo>
                <a:lnTo>
                  <a:pt x="113868" y="208617"/>
                </a:lnTo>
                <a:lnTo>
                  <a:pt x="109250" y="210504"/>
                </a:lnTo>
                <a:lnTo>
                  <a:pt x="104583" y="211761"/>
                </a:lnTo>
                <a:lnTo>
                  <a:pt x="99884" y="212599"/>
                </a:lnTo>
                <a:lnTo>
                  <a:pt x="95164" y="213158"/>
                </a:lnTo>
                <a:lnTo>
                  <a:pt x="90430" y="212737"/>
                </a:lnTo>
                <a:lnTo>
                  <a:pt x="85687" y="211663"/>
                </a:lnTo>
                <a:lnTo>
                  <a:pt x="80937" y="210153"/>
                </a:lnTo>
                <a:lnTo>
                  <a:pt x="76976" y="209146"/>
                </a:lnTo>
                <a:lnTo>
                  <a:pt x="70460" y="208027"/>
                </a:lnTo>
                <a:lnTo>
                  <a:pt x="64917" y="207530"/>
                </a:lnTo>
                <a:lnTo>
                  <a:pt x="62329" y="207398"/>
                </a:lnTo>
                <a:lnTo>
                  <a:pt x="59015" y="206515"/>
                </a:lnTo>
                <a:lnTo>
                  <a:pt x="55218" y="205134"/>
                </a:lnTo>
                <a:lnTo>
                  <a:pt x="51100" y="203419"/>
                </a:lnTo>
                <a:lnTo>
                  <a:pt x="44407" y="201513"/>
                </a:lnTo>
                <a:lnTo>
                  <a:pt x="41510" y="201005"/>
                </a:lnTo>
                <a:lnTo>
                  <a:pt x="36176" y="198323"/>
                </a:lnTo>
                <a:lnTo>
                  <a:pt x="33643" y="196497"/>
                </a:lnTo>
                <a:lnTo>
                  <a:pt x="28710" y="194468"/>
                </a:lnTo>
                <a:lnTo>
                  <a:pt x="21431" y="1928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405"/>
          <p:cNvSpPr/>
          <p:nvPr/>
        </p:nvSpPr>
        <p:spPr>
          <a:xfrm>
            <a:off x="4643437" y="2550443"/>
            <a:ext cx="321470" cy="142661"/>
          </a:xfrm>
          <a:custGeom>
            <a:avLst/>
            <a:gdLst/>
            <a:ahLst/>
            <a:cxnLst/>
            <a:rect l="0" t="0" r="0" b="0"/>
            <a:pathLst>
              <a:path w="321470" h="142661">
                <a:moveTo>
                  <a:pt x="0" y="64169"/>
                </a:moveTo>
                <a:lnTo>
                  <a:pt x="0" y="58018"/>
                </a:lnTo>
                <a:lnTo>
                  <a:pt x="2117" y="55350"/>
                </a:lnTo>
                <a:lnTo>
                  <a:pt x="5703" y="51518"/>
                </a:lnTo>
                <a:lnTo>
                  <a:pt x="20585" y="36466"/>
                </a:lnTo>
                <a:lnTo>
                  <a:pt x="30000" y="27033"/>
                </a:lnTo>
                <a:lnTo>
                  <a:pt x="34288" y="24331"/>
                </a:lnTo>
                <a:lnTo>
                  <a:pt x="39527" y="21735"/>
                </a:lnTo>
                <a:lnTo>
                  <a:pt x="45401" y="19211"/>
                </a:lnTo>
                <a:lnTo>
                  <a:pt x="56162" y="14290"/>
                </a:lnTo>
                <a:lnTo>
                  <a:pt x="76005" y="4663"/>
                </a:lnTo>
                <a:lnTo>
                  <a:pt x="85638" y="2003"/>
                </a:lnTo>
                <a:lnTo>
                  <a:pt x="95212" y="821"/>
                </a:lnTo>
                <a:lnTo>
                  <a:pt x="104758" y="296"/>
                </a:lnTo>
                <a:lnTo>
                  <a:pt x="114293" y="62"/>
                </a:lnTo>
                <a:lnTo>
                  <a:pt x="119057" y="0"/>
                </a:lnTo>
                <a:lnTo>
                  <a:pt x="123028" y="752"/>
                </a:lnTo>
                <a:lnTo>
                  <a:pt x="132408" y="4809"/>
                </a:lnTo>
                <a:lnTo>
                  <a:pt x="137694" y="6037"/>
                </a:lnTo>
                <a:lnTo>
                  <a:pt x="142689" y="8699"/>
                </a:lnTo>
                <a:lnTo>
                  <a:pt x="145132" y="10521"/>
                </a:lnTo>
                <a:lnTo>
                  <a:pt x="146761" y="12528"/>
                </a:lnTo>
                <a:lnTo>
                  <a:pt x="147847" y="14661"/>
                </a:lnTo>
                <a:lnTo>
                  <a:pt x="148571" y="16876"/>
                </a:lnTo>
                <a:lnTo>
                  <a:pt x="149847" y="19940"/>
                </a:lnTo>
                <a:lnTo>
                  <a:pt x="151492" y="23571"/>
                </a:lnTo>
                <a:lnTo>
                  <a:pt x="153382" y="27578"/>
                </a:lnTo>
                <a:lnTo>
                  <a:pt x="154642" y="31044"/>
                </a:lnTo>
                <a:lnTo>
                  <a:pt x="155482" y="34148"/>
                </a:lnTo>
                <a:lnTo>
                  <a:pt x="156042" y="37011"/>
                </a:lnTo>
                <a:lnTo>
                  <a:pt x="155622" y="40508"/>
                </a:lnTo>
                <a:lnTo>
                  <a:pt x="154548" y="44426"/>
                </a:lnTo>
                <a:lnTo>
                  <a:pt x="153038" y="48626"/>
                </a:lnTo>
                <a:lnTo>
                  <a:pt x="151238" y="53013"/>
                </a:lnTo>
                <a:lnTo>
                  <a:pt x="149244" y="57526"/>
                </a:lnTo>
                <a:lnTo>
                  <a:pt x="144912" y="66773"/>
                </a:lnTo>
                <a:lnTo>
                  <a:pt x="140341" y="76174"/>
                </a:lnTo>
                <a:lnTo>
                  <a:pt x="137217" y="80110"/>
                </a:lnTo>
                <a:lnTo>
                  <a:pt x="133547" y="83528"/>
                </a:lnTo>
                <a:lnTo>
                  <a:pt x="129512" y="86600"/>
                </a:lnTo>
                <a:lnTo>
                  <a:pt x="126029" y="90235"/>
                </a:lnTo>
                <a:lnTo>
                  <a:pt x="122913" y="94247"/>
                </a:lnTo>
                <a:lnTo>
                  <a:pt x="120042" y="98508"/>
                </a:lnTo>
                <a:lnTo>
                  <a:pt x="116541" y="102143"/>
                </a:lnTo>
                <a:lnTo>
                  <a:pt x="112619" y="105360"/>
                </a:lnTo>
                <a:lnTo>
                  <a:pt x="108417" y="108298"/>
                </a:lnTo>
                <a:lnTo>
                  <a:pt x="104822" y="111051"/>
                </a:lnTo>
                <a:lnTo>
                  <a:pt x="101631" y="113680"/>
                </a:lnTo>
                <a:lnTo>
                  <a:pt x="98710" y="116226"/>
                </a:lnTo>
                <a:lnTo>
                  <a:pt x="95969" y="118718"/>
                </a:lnTo>
                <a:lnTo>
                  <a:pt x="90807" y="123602"/>
                </a:lnTo>
                <a:lnTo>
                  <a:pt x="83438" y="130815"/>
                </a:lnTo>
                <a:lnTo>
                  <a:pt x="81026" y="132412"/>
                </a:lnTo>
                <a:lnTo>
                  <a:pt x="72857" y="135186"/>
                </a:lnTo>
                <a:lnTo>
                  <a:pt x="72384" y="136120"/>
                </a:lnTo>
                <a:lnTo>
                  <a:pt x="71858" y="139274"/>
                </a:lnTo>
                <a:lnTo>
                  <a:pt x="72512" y="140433"/>
                </a:lnTo>
                <a:lnTo>
                  <a:pt x="73741" y="141205"/>
                </a:lnTo>
                <a:lnTo>
                  <a:pt x="77625" y="142445"/>
                </a:lnTo>
                <a:lnTo>
                  <a:pt x="82090" y="142660"/>
                </a:lnTo>
                <a:lnTo>
                  <a:pt x="84096" y="141896"/>
                </a:lnTo>
                <a:lnTo>
                  <a:pt x="88440" y="138931"/>
                </a:lnTo>
                <a:lnTo>
                  <a:pt x="95134" y="137084"/>
                </a:lnTo>
                <a:lnTo>
                  <a:pt x="104194" y="135470"/>
                </a:lnTo>
                <a:lnTo>
                  <a:pt x="109944" y="133928"/>
                </a:lnTo>
                <a:lnTo>
                  <a:pt x="116159" y="132106"/>
                </a:lnTo>
                <a:lnTo>
                  <a:pt x="121889" y="130892"/>
                </a:lnTo>
                <a:lnTo>
                  <a:pt x="127297" y="130082"/>
                </a:lnTo>
                <a:lnTo>
                  <a:pt x="132490" y="129542"/>
                </a:lnTo>
                <a:lnTo>
                  <a:pt x="139126" y="128389"/>
                </a:lnTo>
                <a:lnTo>
                  <a:pt x="146726" y="126826"/>
                </a:lnTo>
                <a:lnTo>
                  <a:pt x="154967" y="124990"/>
                </a:lnTo>
                <a:lnTo>
                  <a:pt x="162843" y="123767"/>
                </a:lnTo>
                <a:lnTo>
                  <a:pt x="170474" y="122951"/>
                </a:lnTo>
                <a:lnTo>
                  <a:pt x="177944" y="122407"/>
                </a:lnTo>
                <a:lnTo>
                  <a:pt x="185304" y="121251"/>
                </a:lnTo>
                <a:lnTo>
                  <a:pt x="192592" y="119686"/>
                </a:lnTo>
                <a:lnTo>
                  <a:pt x="199832" y="117849"/>
                </a:lnTo>
                <a:lnTo>
                  <a:pt x="207040" y="116624"/>
                </a:lnTo>
                <a:lnTo>
                  <a:pt x="214227" y="115808"/>
                </a:lnTo>
                <a:lnTo>
                  <a:pt x="221399" y="115264"/>
                </a:lnTo>
                <a:lnTo>
                  <a:pt x="228562" y="114901"/>
                </a:lnTo>
                <a:lnTo>
                  <a:pt x="242871" y="114498"/>
                </a:lnTo>
                <a:lnTo>
                  <a:pt x="249226" y="113597"/>
                </a:lnTo>
                <a:lnTo>
                  <a:pt x="255051" y="112202"/>
                </a:lnTo>
                <a:lnTo>
                  <a:pt x="260521" y="110478"/>
                </a:lnTo>
                <a:lnTo>
                  <a:pt x="265756" y="109330"/>
                </a:lnTo>
                <a:lnTo>
                  <a:pt x="270833" y="108563"/>
                </a:lnTo>
                <a:lnTo>
                  <a:pt x="279914" y="107712"/>
                </a:lnTo>
                <a:lnTo>
                  <a:pt x="286596" y="107334"/>
                </a:lnTo>
                <a:lnTo>
                  <a:pt x="294328" y="107166"/>
                </a:lnTo>
                <a:lnTo>
                  <a:pt x="321469" y="107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406"/>
          <p:cNvSpPr/>
          <p:nvPr/>
        </p:nvSpPr>
        <p:spPr>
          <a:xfrm>
            <a:off x="4693443" y="3686175"/>
            <a:ext cx="228446" cy="242880"/>
          </a:xfrm>
          <a:custGeom>
            <a:avLst/>
            <a:gdLst/>
            <a:ahLst/>
            <a:cxnLst/>
            <a:rect l="0" t="0" r="0" b="0"/>
            <a:pathLst>
              <a:path w="228446" h="242880">
                <a:moveTo>
                  <a:pt x="221457" y="0"/>
                </a:moveTo>
                <a:lnTo>
                  <a:pt x="208170" y="0"/>
                </a:lnTo>
                <a:lnTo>
                  <a:pt x="201106" y="6150"/>
                </a:lnTo>
                <a:lnTo>
                  <a:pt x="196272" y="6702"/>
                </a:lnTo>
                <a:lnTo>
                  <a:pt x="192761" y="6849"/>
                </a:lnTo>
                <a:lnTo>
                  <a:pt x="189626" y="7741"/>
                </a:lnTo>
                <a:lnTo>
                  <a:pt x="184026" y="10848"/>
                </a:lnTo>
                <a:lnTo>
                  <a:pt x="180628" y="11995"/>
                </a:lnTo>
                <a:lnTo>
                  <a:pt x="176775" y="12759"/>
                </a:lnTo>
                <a:lnTo>
                  <a:pt x="172619" y="13268"/>
                </a:lnTo>
                <a:lnTo>
                  <a:pt x="165884" y="13834"/>
                </a:lnTo>
                <a:lnTo>
                  <a:pt x="159451" y="14086"/>
                </a:lnTo>
                <a:lnTo>
                  <a:pt x="137787" y="14261"/>
                </a:lnTo>
                <a:lnTo>
                  <a:pt x="127521" y="14279"/>
                </a:lnTo>
                <a:lnTo>
                  <a:pt x="123114" y="15076"/>
                </a:lnTo>
                <a:lnTo>
                  <a:pt x="117795" y="16400"/>
                </a:lnTo>
                <a:lnTo>
                  <a:pt x="111868" y="18077"/>
                </a:lnTo>
                <a:lnTo>
                  <a:pt x="106329" y="19195"/>
                </a:lnTo>
                <a:lnTo>
                  <a:pt x="101048" y="19941"/>
                </a:lnTo>
                <a:lnTo>
                  <a:pt x="95941" y="20437"/>
                </a:lnTo>
                <a:lnTo>
                  <a:pt x="90948" y="20768"/>
                </a:lnTo>
                <a:lnTo>
                  <a:pt x="86032" y="20989"/>
                </a:lnTo>
                <a:lnTo>
                  <a:pt x="76337" y="21235"/>
                </a:lnTo>
                <a:lnTo>
                  <a:pt x="8497" y="21431"/>
                </a:lnTo>
                <a:lnTo>
                  <a:pt x="5629" y="23548"/>
                </a:lnTo>
                <a:lnTo>
                  <a:pt x="1112" y="27582"/>
                </a:lnTo>
                <a:lnTo>
                  <a:pt x="741" y="28706"/>
                </a:lnTo>
                <a:lnTo>
                  <a:pt x="147" y="36215"/>
                </a:lnTo>
                <a:lnTo>
                  <a:pt x="65" y="41495"/>
                </a:lnTo>
                <a:lnTo>
                  <a:pt x="0" y="101306"/>
                </a:lnTo>
                <a:lnTo>
                  <a:pt x="794" y="104050"/>
                </a:lnTo>
                <a:lnTo>
                  <a:pt x="3793" y="109215"/>
                </a:lnTo>
                <a:lnTo>
                  <a:pt x="5655" y="114156"/>
                </a:lnTo>
                <a:lnTo>
                  <a:pt x="6703" y="121401"/>
                </a:lnTo>
                <a:lnTo>
                  <a:pt x="7013" y="128574"/>
                </a:lnTo>
                <a:lnTo>
                  <a:pt x="7142" y="135607"/>
                </a:lnTo>
                <a:lnTo>
                  <a:pt x="13294" y="135720"/>
                </a:lnTo>
                <a:lnTo>
                  <a:pt x="24144" y="135730"/>
                </a:lnTo>
                <a:lnTo>
                  <a:pt x="26415" y="134936"/>
                </a:lnTo>
                <a:lnTo>
                  <a:pt x="31055" y="131938"/>
                </a:lnTo>
                <a:lnTo>
                  <a:pt x="37879" y="127960"/>
                </a:lnTo>
                <a:lnTo>
                  <a:pt x="46204" y="123546"/>
                </a:lnTo>
                <a:lnTo>
                  <a:pt x="55196" y="118938"/>
                </a:lnTo>
                <a:lnTo>
                  <a:pt x="59023" y="117392"/>
                </a:lnTo>
                <a:lnTo>
                  <a:pt x="65390" y="115674"/>
                </a:lnTo>
                <a:lnTo>
                  <a:pt x="69787" y="114422"/>
                </a:lnTo>
                <a:lnTo>
                  <a:pt x="81023" y="110915"/>
                </a:lnTo>
                <a:lnTo>
                  <a:pt x="86559" y="108868"/>
                </a:lnTo>
                <a:lnTo>
                  <a:pt x="91838" y="106710"/>
                </a:lnTo>
                <a:lnTo>
                  <a:pt x="96944" y="104477"/>
                </a:lnTo>
                <a:lnTo>
                  <a:pt x="102730" y="102989"/>
                </a:lnTo>
                <a:lnTo>
                  <a:pt x="108968" y="101997"/>
                </a:lnTo>
                <a:lnTo>
                  <a:pt x="115508" y="101335"/>
                </a:lnTo>
                <a:lnTo>
                  <a:pt x="121455" y="100894"/>
                </a:lnTo>
                <a:lnTo>
                  <a:pt x="127008" y="100600"/>
                </a:lnTo>
                <a:lnTo>
                  <a:pt x="132297" y="100404"/>
                </a:lnTo>
                <a:lnTo>
                  <a:pt x="151118" y="100128"/>
                </a:lnTo>
                <a:lnTo>
                  <a:pt x="157102" y="100883"/>
                </a:lnTo>
                <a:lnTo>
                  <a:pt x="162678" y="102180"/>
                </a:lnTo>
                <a:lnTo>
                  <a:pt x="180228" y="107798"/>
                </a:lnTo>
                <a:lnTo>
                  <a:pt x="186827" y="109966"/>
                </a:lnTo>
                <a:lnTo>
                  <a:pt x="192020" y="112204"/>
                </a:lnTo>
                <a:lnTo>
                  <a:pt x="196276" y="114490"/>
                </a:lnTo>
                <a:lnTo>
                  <a:pt x="199907" y="116807"/>
                </a:lnTo>
                <a:lnTo>
                  <a:pt x="203915" y="119147"/>
                </a:lnTo>
                <a:lnTo>
                  <a:pt x="208175" y="121499"/>
                </a:lnTo>
                <a:lnTo>
                  <a:pt x="212602" y="123862"/>
                </a:lnTo>
                <a:lnTo>
                  <a:pt x="219638" y="130721"/>
                </a:lnTo>
                <a:lnTo>
                  <a:pt x="224617" y="138267"/>
                </a:lnTo>
                <a:lnTo>
                  <a:pt x="226830" y="144266"/>
                </a:lnTo>
                <a:lnTo>
                  <a:pt x="227813" y="151695"/>
                </a:lnTo>
                <a:lnTo>
                  <a:pt x="228076" y="155899"/>
                </a:lnTo>
                <a:lnTo>
                  <a:pt x="228367" y="164803"/>
                </a:lnTo>
                <a:lnTo>
                  <a:pt x="228445" y="169399"/>
                </a:lnTo>
                <a:lnTo>
                  <a:pt x="227703" y="173258"/>
                </a:lnTo>
                <a:lnTo>
                  <a:pt x="224762" y="179661"/>
                </a:lnTo>
                <a:lnTo>
                  <a:pt x="218644" y="191522"/>
                </a:lnTo>
                <a:lnTo>
                  <a:pt x="215613" y="195943"/>
                </a:lnTo>
                <a:lnTo>
                  <a:pt x="212004" y="200479"/>
                </a:lnTo>
                <a:lnTo>
                  <a:pt x="208012" y="205090"/>
                </a:lnTo>
                <a:lnTo>
                  <a:pt x="201458" y="212330"/>
                </a:lnTo>
                <a:lnTo>
                  <a:pt x="195106" y="218194"/>
                </a:lnTo>
                <a:lnTo>
                  <a:pt x="191189" y="220869"/>
                </a:lnTo>
                <a:lnTo>
                  <a:pt x="186991" y="223446"/>
                </a:lnTo>
                <a:lnTo>
                  <a:pt x="182605" y="225957"/>
                </a:lnTo>
                <a:lnTo>
                  <a:pt x="173497" y="230864"/>
                </a:lnTo>
                <a:lnTo>
                  <a:pt x="168847" y="232491"/>
                </a:lnTo>
                <a:lnTo>
                  <a:pt x="164158" y="233575"/>
                </a:lnTo>
                <a:lnTo>
                  <a:pt x="159445" y="234298"/>
                </a:lnTo>
                <a:lnTo>
                  <a:pt x="154715" y="235573"/>
                </a:lnTo>
                <a:lnTo>
                  <a:pt x="149975" y="237218"/>
                </a:lnTo>
                <a:lnTo>
                  <a:pt x="145227" y="239107"/>
                </a:lnTo>
                <a:lnTo>
                  <a:pt x="140475" y="240367"/>
                </a:lnTo>
                <a:lnTo>
                  <a:pt x="135718" y="241207"/>
                </a:lnTo>
                <a:lnTo>
                  <a:pt x="130960" y="241767"/>
                </a:lnTo>
                <a:lnTo>
                  <a:pt x="125407" y="242141"/>
                </a:lnTo>
                <a:lnTo>
                  <a:pt x="119324" y="242389"/>
                </a:lnTo>
                <a:lnTo>
                  <a:pt x="106214" y="242666"/>
                </a:lnTo>
                <a:lnTo>
                  <a:pt x="63705" y="242879"/>
                </a:lnTo>
                <a:lnTo>
                  <a:pt x="59933" y="242088"/>
                </a:lnTo>
                <a:lnTo>
                  <a:pt x="55831" y="240767"/>
                </a:lnTo>
                <a:lnTo>
                  <a:pt x="51508" y="239092"/>
                </a:lnTo>
                <a:lnTo>
                  <a:pt x="44589" y="237232"/>
                </a:lnTo>
                <a:lnTo>
                  <a:pt x="38074" y="236405"/>
                </a:lnTo>
                <a:lnTo>
                  <a:pt x="34114" y="236184"/>
                </a:lnTo>
                <a:lnTo>
                  <a:pt x="21432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9" name="SMARTPenAnnotation407"/>
          <p:cNvSpPr/>
          <p:nvPr/>
        </p:nvSpPr>
        <p:spPr>
          <a:xfrm>
            <a:off x="4679157" y="4043362"/>
            <a:ext cx="214273" cy="292895"/>
          </a:xfrm>
          <a:custGeom>
            <a:avLst/>
            <a:gdLst/>
            <a:ahLst/>
            <a:cxnLst/>
            <a:rect l="0" t="0" r="0" b="0"/>
            <a:pathLst>
              <a:path w="214273" h="292895">
                <a:moveTo>
                  <a:pt x="100011" y="0"/>
                </a:moveTo>
                <a:lnTo>
                  <a:pt x="82021" y="0"/>
                </a:lnTo>
                <a:lnTo>
                  <a:pt x="80080" y="794"/>
                </a:lnTo>
                <a:lnTo>
                  <a:pt x="75807" y="3792"/>
                </a:lnTo>
                <a:lnTo>
                  <a:pt x="74350" y="5703"/>
                </a:lnTo>
                <a:lnTo>
                  <a:pt x="73379" y="7771"/>
                </a:lnTo>
                <a:lnTo>
                  <a:pt x="72732" y="9943"/>
                </a:lnTo>
                <a:lnTo>
                  <a:pt x="69895" y="14473"/>
                </a:lnTo>
                <a:lnTo>
                  <a:pt x="65195" y="19926"/>
                </a:lnTo>
                <a:lnTo>
                  <a:pt x="57815" y="27641"/>
                </a:lnTo>
                <a:lnTo>
                  <a:pt x="51359" y="36362"/>
                </a:lnTo>
                <a:lnTo>
                  <a:pt x="48526" y="40910"/>
                </a:lnTo>
                <a:lnTo>
                  <a:pt x="45844" y="45530"/>
                </a:lnTo>
                <a:lnTo>
                  <a:pt x="40747" y="54896"/>
                </a:lnTo>
                <a:lnTo>
                  <a:pt x="31008" y="73844"/>
                </a:lnTo>
                <a:lnTo>
                  <a:pt x="26216" y="83355"/>
                </a:lnTo>
                <a:lnTo>
                  <a:pt x="23827" y="88907"/>
                </a:lnTo>
                <a:lnTo>
                  <a:pt x="21440" y="94990"/>
                </a:lnTo>
                <a:lnTo>
                  <a:pt x="19056" y="101427"/>
                </a:lnTo>
                <a:lnTo>
                  <a:pt x="16672" y="107305"/>
                </a:lnTo>
                <a:lnTo>
                  <a:pt x="14289" y="112812"/>
                </a:lnTo>
                <a:lnTo>
                  <a:pt x="9525" y="123164"/>
                </a:lnTo>
                <a:lnTo>
                  <a:pt x="4762" y="133056"/>
                </a:lnTo>
                <a:lnTo>
                  <a:pt x="3174" y="137916"/>
                </a:lnTo>
                <a:lnTo>
                  <a:pt x="2116" y="142745"/>
                </a:lnTo>
                <a:lnTo>
                  <a:pt x="1410" y="147550"/>
                </a:lnTo>
                <a:lnTo>
                  <a:pt x="940" y="153136"/>
                </a:lnTo>
                <a:lnTo>
                  <a:pt x="626" y="159241"/>
                </a:lnTo>
                <a:lnTo>
                  <a:pt x="277" y="171580"/>
                </a:lnTo>
                <a:lnTo>
                  <a:pt x="35" y="197347"/>
                </a:lnTo>
                <a:lnTo>
                  <a:pt x="0" y="234348"/>
                </a:lnTo>
                <a:lnTo>
                  <a:pt x="793" y="237988"/>
                </a:lnTo>
                <a:lnTo>
                  <a:pt x="3792" y="244150"/>
                </a:lnTo>
                <a:lnTo>
                  <a:pt x="12184" y="255367"/>
                </a:lnTo>
                <a:lnTo>
                  <a:pt x="16792" y="263251"/>
                </a:lnTo>
                <a:lnTo>
                  <a:pt x="19925" y="265988"/>
                </a:lnTo>
                <a:lnTo>
                  <a:pt x="23602" y="267813"/>
                </a:lnTo>
                <a:lnTo>
                  <a:pt x="27640" y="269029"/>
                </a:lnTo>
                <a:lnTo>
                  <a:pt x="34245" y="272498"/>
                </a:lnTo>
                <a:lnTo>
                  <a:pt x="37117" y="274534"/>
                </a:lnTo>
                <a:lnTo>
                  <a:pt x="40619" y="275892"/>
                </a:lnTo>
                <a:lnTo>
                  <a:pt x="44542" y="276796"/>
                </a:lnTo>
                <a:lnTo>
                  <a:pt x="48744" y="277400"/>
                </a:lnTo>
                <a:lnTo>
                  <a:pt x="53133" y="277802"/>
                </a:lnTo>
                <a:lnTo>
                  <a:pt x="57647" y="278070"/>
                </a:lnTo>
                <a:lnTo>
                  <a:pt x="66895" y="278368"/>
                </a:lnTo>
                <a:lnTo>
                  <a:pt x="86723" y="278575"/>
                </a:lnTo>
                <a:lnTo>
                  <a:pt x="90359" y="277792"/>
                </a:lnTo>
                <a:lnTo>
                  <a:pt x="94370" y="276476"/>
                </a:lnTo>
                <a:lnTo>
                  <a:pt x="98631" y="274805"/>
                </a:lnTo>
                <a:lnTo>
                  <a:pt x="109717" y="270831"/>
                </a:lnTo>
                <a:lnTo>
                  <a:pt x="116007" y="268660"/>
                </a:lnTo>
                <a:lnTo>
                  <a:pt x="120994" y="266419"/>
                </a:lnTo>
                <a:lnTo>
                  <a:pt x="125112" y="264132"/>
                </a:lnTo>
                <a:lnTo>
                  <a:pt x="128651" y="261813"/>
                </a:lnTo>
                <a:lnTo>
                  <a:pt x="132598" y="258679"/>
                </a:lnTo>
                <a:lnTo>
                  <a:pt x="136818" y="255003"/>
                </a:lnTo>
                <a:lnTo>
                  <a:pt x="141217" y="250965"/>
                </a:lnTo>
                <a:lnTo>
                  <a:pt x="145738" y="247478"/>
                </a:lnTo>
                <a:lnTo>
                  <a:pt x="150340" y="244361"/>
                </a:lnTo>
                <a:lnTo>
                  <a:pt x="154995" y="241488"/>
                </a:lnTo>
                <a:lnTo>
                  <a:pt x="159686" y="237986"/>
                </a:lnTo>
                <a:lnTo>
                  <a:pt x="164400" y="234064"/>
                </a:lnTo>
                <a:lnTo>
                  <a:pt x="173078" y="226266"/>
                </a:lnTo>
                <a:lnTo>
                  <a:pt x="179582" y="220154"/>
                </a:lnTo>
                <a:lnTo>
                  <a:pt x="209218" y="190822"/>
                </a:lnTo>
                <a:lnTo>
                  <a:pt x="210916" y="188333"/>
                </a:lnTo>
                <a:lnTo>
                  <a:pt x="212802" y="183452"/>
                </a:lnTo>
                <a:lnTo>
                  <a:pt x="213864" y="176241"/>
                </a:lnTo>
                <a:lnTo>
                  <a:pt x="214179" y="169077"/>
                </a:lnTo>
                <a:lnTo>
                  <a:pt x="214272" y="161928"/>
                </a:lnTo>
                <a:lnTo>
                  <a:pt x="213492" y="159545"/>
                </a:lnTo>
                <a:lnTo>
                  <a:pt x="210508" y="154782"/>
                </a:lnTo>
                <a:lnTo>
                  <a:pt x="208600" y="153194"/>
                </a:lnTo>
                <a:lnTo>
                  <a:pt x="206535" y="152136"/>
                </a:lnTo>
                <a:lnTo>
                  <a:pt x="202124" y="150960"/>
                </a:lnTo>
                <a:lnTo>
                  <a:pt x="197518" y="150437"/>
                </a:lnTo>
                <a:lnTo>
                  <a:pt x="192825" y="150204"/>
                </a:lnTo>
                <a:lnTo>
                  <a:pt x="188093" y="150101"/>
                </a:lnTo>
                <a:lnTo>
                  <a:pt x="169067" y="150022"/>
                </a:lnTo>
                <a:lnTo>
                  <a:pt x="166685" y="150815"/>
                </a:lnTo>
                <a:lnTo>
                  <a:pt x="161923" y="153812"/>
                </a:lnTo>
                <a:lnTo>
                  <a:pt x="158749" y="155723"/>
                </a:lnTo>
                <a:lnTo>
                  <a:pt x="155044" y="157790"/>
                </a:lnTo>
                <a:lnTo>
                  <a:pt x="150988" y="159962"/>
                </a:lnTo>
                <a:lnTo>
                  <a:pt x="144363" y="164492"/>
                </a:lnTo>
                <a:lnTo>
                  <a:pt x="138773" y="169151"/>
                </a:lnTo>
                <a:lnTo>
                  <a:pt x="133643" y="173868"/>
                </a:lnTo>
                <a:lnTo>
                  <a:pt x="126292" y="180986"/>
                </a:lnTo>
                <a:lnTo>
                  <a:pt x="115295" y="191915"/>
                </a:lnTo>
                <a:lnTo>
                  <a:pt x="112582" y="196205"/>
                </a:lnTo>
                <a:lnTo>
                  <a:pt x="109566" y="205207"/>
                </a:lnTo>
                <a:lnTo>
                  <a:pt x="107969" y="209829"/>
                </a:lnTo>
                <a:lnTo>
                  <a:pt x="106110" y="214499"/>
                </a:lnTo>
                <a:lnTo>
                  <a:pt x="104077" y="219199"/>
                </a:lnTo>
                <a:lnTo>
                  <a:pt x="99702" y="228655"/>
                </a:lnTo>
                <a:lnTo>
                  <a:pt x="97423" y="233399"/>
                </a:lnTo>
                <a:lnTo>
                  <a:pt x="95905" y="238150"/>
                </a:lnTo>
                <a:lnTo>
                  <a:pt x="94892" y="242904"/>
                </a:lnTo>
                <a:lnTo>
                  <a:pt x="94217" y="247661"/>
                </a:lnTo>
                <a:lnTo>
                  <a:pt x="91351" y="255064"/>
                </a:lnTo>
                <a:lnTo>
                  <a:pt x="88225" y="260999"/>
                </a:lnTo>
                <a:lnTo>
                  <a:pt x="86835" y="266283"/>
                </a:lnTo>
                <a:lnTo>
                  <a:pt x="86053" y="273720"/>
                </a:lnTo>
                <a:lnTo>
                  <a:pt x="85789" y="282551"/>
                </a:lnTo>
                <a:lnTo>
                  <a:pt x="85728" y="291217"/>
                </a:lnTo>
                <a:lnTo>
                  <a:pt x="85724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PenAnnotation408"/>
          <p:cNvSpPr/>
          <p:nvPr/>
        </p:nvSpPr>
        <p:spPr>
          <a:xfrm>
            <a:off x="6157912" y="1385887"/>
            <a:ext cx="7145" cy="142876"/>
          </a:xfrm>
          <a:custGeom>
            <a:avLst/>
            <a:gdLst/>
            <a:ahLst/>
            <a:cxnLst/>
            <a:rect l="0" t="0" r="0" b="0"/>
            <a:pathLst>
              <a:path w="7145" h="142876">
                <a:moveTo>
                  <a:pt x="7144" y="0"/>
                </a:moveTo>
                <a:lnTo>
                  <a:pt x="7144" y="3792"/>
                </a:lnTo>
                <a:lnTo>
                  <a:pt x="6350" y="4909"/>
                </a:lnTo>
                <a:lnTo>
                  <a:pt x="5027" y="5654"/>
                </a:lnTo>
                <a:lnTo>
                  <a:pt x="993" y="6850"/>
                </a:lnTo>
                <a:lnTo>
                  <a:pt x="662" y="7741"/>
                </a:lnTo>
                <a:lnTo>
                  <a:pt x="441" y="9130"/>
                </a:lnTo>
                <a:lnTo>
                  <a:pt x="294" y="10849"/>
                </a:lnTo>
                <a:lnTo>
                  <a:pt x="131" y="14876"/>
                </a:lnTo>
                <a:lnTo>
                  <a:pt x="39" y="21606"/>
                </a:lnTo>
                <a:lnTo>
                  <a:pt x="0" y="52414"/>
                </a:lnTo>
                <a:lnTo>
                  <a:pt x="794" y="54786"/>
                </a:lnTo>
                <a:lnTo>
                  <a:pt x="2117" y="57162"/>
                </a:lnTo>
                <a:lnTo>
                  <a:pt x="3792" y="59539"/>
                </a:lnTo>
                <a:lnTo>
                  <a:pt x="4910" y="61918"/>
                </a:lnTo>
                <a:lnTo>
                  <a:pt x="5654" y="64297"/>
                </a:lnTo>
                <a:lnTo>
                  <a:pt x="6151" y="66677"/>
                </a:lnTo>
                <a:lnTo>
                  <a:pt x="6482" y="69058"/>
                </a:lnTo>
                <a:lnTo>
                  <a:pt x="6703" y="71439"/>
                </a:lnTo>
                <a:lnTo>
                  <a:pt x="6850" y="73820"/>
                </a:lnTo>
                <a:lnTo>
                  <a:pt x="7013" y="78582"/>
                </a:lnTo>
                <a:lnTo>
                  <a:pt x="7105" y="87842"/>
                </a:lnTo>
                <a:lnTo>
                  <a:pt x="7144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PenAnnotation409"/>
          <p:cNvSpPr/>
          <p:nvPr/>
        </p:nvSpPr>
        <p:spPr>
          <a:xfrm>
            <a:off x="6079331" y="1357312"/>
            <a:ext cx="185738" cy="85726"/>
          </a:xfrm>
          <a:custGeom>
            <a:avLst/>
            <a:gdLst/>
            <a:ahLst/>
            <a:cxnLst/>
            <a:rect l="0" t="0" r="0" b="0"/>
            <a:pathLst>
              <a:path w="185738" h="85726">
                <a:moveTo>
                  <a:pt x="0" y="85725"/>
                </a:moveTo>
                <a:lnTo>
                  <a:pt x="0" y="72438"/>
                </a:lnTo>
                <a:lnTo>
                  <a:pt x="2117" y="69766"/>
                </a:lnTo>
                <a:lnTo>
                  <a:pt x="3792" y="67942"/>
                </a:lnTo>
                <a:lnTo>
                  <a:pt x="4910" y="65932"/>
                </a:lnTo>
                <a:lnTo>
                  <a:pt x="5654" y="63798"/>
                </a:lnTo>
                <a:lnTo>
                  <a:pt x="6151" y="61582"/>
                </a:lnTo>
                <a:lnTo>
                  <a:pt x="7275" y="60105"/>
                </a:lnTo>
                <a:lnTo>
                  <a:pt x="8819" y="59120"/>
                </a:lnTo>
                <a:lnTo>
                  <a:pt x="10642" y="58463"/>
                </a:lnTo>
                <a:lnTo>
                  <a:pt x="12651" y="57232"/>
                </a:lnTo>
                <a:lnTo>
                  <a:pt x="14784" y="55617"/>
                </a:lnTo>
                <a:lnTo>
                  <a:pt x="17000" y="53747"/>
                </a:lnTo>
                <a:lnTo>
                  <a:pt x="18477" y="51706"/>
                </a:lnTo>
                <a:lnTo>
                  <a:pt x="19461" y="49552"/>
                </a:lnTo>
                <a:lnTo>
                  <a:pt x="20118" y="47322"/>
                </a:lnTo>
                <a:lnTo>
                  <a:pt x="21350" y="45042"/>
                </a:lnTo>
                <a:lnTo>
                  <a:pt x="22964" y="42728"/>
                </a:lnTo>
                <a:lnTo>
                  <a:pt x="24835" y="40392"/>
                </a:lnTo>
                <a:lnTo>
                  <a:pt x="26875" y="38834"/>
                </a:lnTo>
                <a:lnTo>
                  <a:pt x="29029" y="37796"/>
                </a:lnTo>
                <a:lnTo>
                  <a:pt x="31259" y="37103"/>
                </a:lnTo>
                <a:lnTo>
                  <a:pt x="32745" y="35848"/>
                </a:lnTo>
                <a:lnTo>
                  <a:pt x="33736" y="34217"/>
                </a:lnTo>
                <a:lnTo>
                  <a:pt x="34397" y="32337"/>
                </a:lnTo>
                <a:lnTo>
                  <a:pt x="35631" y="30289"/>
                </a:lnTo>
                <a:lnTo>
                  <a:pt x="37248" y="28130"/>
                </a:lnTo>
                <a:lnTo>
                  <a:pt x="39119" y="25897"/>
                </a:lnTo>
                <a:lnTo>
                  <a:pt x="40367" y="23615"/>
                </a:lnTo>
                <a:lnTo>
                  <a:pt x="41199" y="21299"/>
                </a:lnTo>
                <a:lnTo>
                  <a:pt x="41753" y="18962"/>
                </a:lnTo>
                <a:lnTo>
                  <a:pt x="42917" y="17404"/>
                </a:lnTo>
                <a:lnTo>
                  <a:pt x="44486" y="16365"/>
                </a:lnTo>
                <a:lnTo>
                  <a:pt x="46326" y="15672"/>
                </a:lnTo>
                <a:lnTo>
                  <a:pt x="47553" y="14417"/>
                </a:lnTo>
                <a:lnTo>
                  <a:pt x="48370" y="12786"/>
                </a:lnTo>
                <a:lnTo>
                  <a:pt x="49911" y="7474"/>
                </a:lnTo>
                <a:lnTo>
                  <a:pt x="52080" y="5174"/>
                </a:lnTo>
                <a:lnTo>
                  <a:pt x="56149" y="1022"/>
                </a:lnTo>
                <a:lnTo>
                  <a:pt x="57276" y="681"/>
                </a:lnTo>
                <a:lnTo>
                  <a:pt x="62672" y="135"/>
                </a:lnTo>
                <a:lnTo>
                  <a:pt x="67991" y="8"/>
                </a:lnTo>
                <a:lnTo>
                  <a:pt x="81990" y="0"/>
                </a:lnTo>
                <a:lnTo>
                  <a:pt x="84029" y="794"/>
                </a:lnTo>
                <a:lnTo>
                  <a:pt x="86181" y="2117"/>
                </a:lnTo>
                <a:lnTo>
                  <a:pt x="88411" y="3792"/>
                </a:lnTo>
                <a:lnTo>
                  <a:pt x="93004" y="5654"/>
                </a:lnTo>
                <a:lnTo>
                  <a:pt x="98628" y="6850"/>
                </a:lnTo>
                <a:lnTo>
                  <a:pt x="103395" y="7057"/>
                </a:lnTo>
                <a:lnTo>
                  <a:pt x="104648" y="7879"/>
                </a:lnTo>
                <a:lnTo>
                  <a:pt x="105484" y="9222"/>
                </a:lnTo>
                <a:lnTo>
                  <a:pt x="106041" y="10910"/>
                </a:lnTo>
                <a:lnTo>
                  <a:pt x="107207" y="12036"/>
                </a:lnTo>
                <a:lnTo>
                  <a:pt x="108778" y="12787"/>
                </a:lnTo>
                <a:lnTo>
                  <a:pt x="110619" y="13287"/>
                </a:lnTo>
                <a:lnTo>
                  <a:pt x="114780" y="15959"/>
                </a:lnTo>
                <a:lnTo>
                  <a:pt x="117001" y="17783"/>
                </a:lnTo>
                <a:lnTo>
                  <a:pt x="119276" y="18999"/>
                </a:lnTo>
                <a:lnTo>
                  <a:pt x="123920" y="20351"/>
                </a:lnTo>
                <a:lnTo>
                  <a:pt x="126270" y="21505"/>
                </a:lnTo>
                <a:lnTo>
                  <a:pt x="128629" y="23067"/>
                </a:lnTo>
                <a:lnTo>
                  <a:pt x="134328" y="27487"/>
                </a:lnTo>
                <a:lnTo>
                  <a:pt x="135590" y="28644"/>
                </a:lnTo>
                <a:lnTo>
                  <a:pt x="139108" y="32045"/>
                </a:lnTo>
                <a:lnTo>
                  <a:pt x="153419" y="46265"/>
                </a:lnTo>
                <a:lnTo>
                  <a:pt x="155460" y="47512"/>
                </a:lnTo>
                <a:lnTo>
                  <a:pt x="159845" y="48898"/>
                </a:lnTo>
                <a:lnTo>
                  <a:pt x="162126" y="50061"/>
                </a:lnTo>
                <a:lnTo>
                  <a:pt x="164440" y="51630"/>
                </a:lnTo>
                <a:lnTo>
                  <a:pt x="166776" y="53470"/>
                </a:lnTo>
                <a:lnTo>
                  <a:pt x="168334" y="55491"/>
                </a:lnTo>
                <a:lnTo>
                  <a:pt x="169373" y="57631"/>
                </a:lnTo>
                <a:lnTo>
                  <a:pt x="171328" y="63904"/>
                </a:lnTo>
                <a:lnTo>
                  <a:pt x="173512" y="66237"/>
                </a:lnTo>
                <a:lnTo>
                  <a:pt x="178296" y="71133"/>
                </a:lnTo>
                <a:lnTo>
                  <a:pt x="183444" y="71377"/>
                </a:lnTo>
                <a:lnTo>
                  <a:pt x="185737" y="714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410"/>
          <p:cNvSpPr/>
          <p:nvPr/>
        </p:nvSpPr>
        <p:spPr>
          <a:xfrm>
            <a:off x="5279231" y="2593181"/>
            <a:ext cx="114301" cy="20437"/>
          </a:xfrm>
          <a:custGeom>
            <a:avLst/>
            <a:gdLst/>
            <a:ahLst/>
            <a:cxnLst/>
            <a:rect l="0" t="0" r="0" b="0"/>
            <a:pathLst>
              <a:path w="114301" h="20437">
                <a:moveTo>
                  <a:pt x="0" y="0"/>
                </a:moveTo>
                <a:lnTo>
                  <a:pt x="0" y="7056"/>
                </a:lnTo>
                <a:lnTo>
                  <a:pt x="6151" y="13287"/>
                </a:lnTo>
                <a:lnTo>
                  <a:pt x="8819" y="13843"/>
                </a:lnTo>
                <a:lnTo>
                  <a:pt x="13207" y="14199"/>
                </a:lnTo>
                <a:lnTo>
                  <a:pt x="21552" y="14261"/>
                </a:lnTo>
                <a:lnTo>
                  <a:pt x="23893" y="15064"/>
                </a:lnTo>
                <a:lnTo>
                  <a:pt x="25454" y="16392"/>
                </a:lnTo>
                <a:lnTo>
                  <a:pt x="26494" y="18072"/>
                </a:lnTo>
                <a:lnTo>
                  <a:pt x="27981" y="19192"/>
                </a:lnTo>
                <a:lnTo>
                  <a:pt x="29767" y="19938"/>
                </a:lnTo>
                <a:lnTo>
                  <a:pt x="31751" y="20436"/>
                </a:lnTo>
                <a:lnTo>
                  <a:pt x="33867" y="19974"/>
                </a:lnTo>
                <a:lnTo>
                  <a:pt x="36072" y="18872"/>
                </a:lnTo>
                <a:lnTo>
                  <a:pt x="38335" y="17344"/>
                </a:lnTo>
                <a:lnTo>
                  <a:pt x="41432" y="16325"/>
                </a:lnTo>
                <a:lnTo>
                  <a:pt x="45084" y="15646"/>
                </a:lnTo>
                <a:lnTo>
                  <a:pt x="49106" y="15193"/>
                </a:lnTo>
                <a:lnTo>
                  <a:pt x="52581" y="14891"/>
                </a:lnTo>
                <a:lnTo>
                  <a:pt x="55691" y="14690"/>
                </a:lnTo>
                <a:lnTo>
                  <a:pt x="61264" y="14466"/>
                </a:lnTo>
                <a:lnTo>
                  <a:pt x="68864" y="14340"/>
                </a:lnTo>
                <a:lnTo>
                  <a:pt x="73733" y="14311"/>
                </a:lnTo>
                <a:lnTo>
                  <a:pt x="76143" y="13509"/>
                </a:lnTo>
                <a:lnTo>
                  <a:pt x="78543" y="12181"/>
                </a:lnTo>
                <a:lnTo>
                  <a:pt x="80937" y="10502"/>
                </a:lnTo>
                <a:lnTo>
                  <a:pt x="83326" y="9383"/>
                </a:lnTo>
                <a:lnTo>
                  <a:pt x="85714" y="8636"/>
                </a:lnTo>
                <a:lnTo>
                  <a:pt x="88098" y="8139"/>
                </a:lnTo>
                <a:lnTo>
                  <a:pt x="90482" y="7807"/>
                </a:lnTo>
                <a:lnTo>
                  <a:pt x="92865" y="7586"/>
                </a:lnTo>
                <a:lnTo>
                  <a:pt x="95248" y="7438"/>
                </a:lnTo>
                <a:lnTo>
                  <a:pt x="100011" y="7274"/>
                </a:lnTo>
                <a:lnTo>
                  <a:pt x="1143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411"/>
          <p:cNvSpPr/>
          <p:nvPr/>
        </p:nvSpPr>
        <p:spPr>
          <a:xfrm>
            <a:off x="5522118" y="2514626"/>
            <a:ext cx="192883" cy="149993"/>
          </a:xfrm>
          <a:custGeom>
            <a:avLst/>
            <a:gdLst/>
            <a:ahLst/>
            <a:cxnLst/>
            <a:rect l="0" t="0" r="0" b="0"/>
            <a:pathLst>
              <a:path w="192883" h="149993">
                <a:moveTo>
                  <a:pt x="0" y="28549"/>
                </a:moveTo>
                <a:lnTo>
                  <a:pt x="0" y="22398"/>
                </a:lnTo>
                <a:lnTo>
                  <a:pt x="794" y="22067"/>
                </a:lnTo>
                <a:lnTo>
                  <a:pt x="3793" y="21699"/>
                </a:lnTo>
                <a:lnTo>
                  <a:pt x="5703" y="20807"/>
                </a:lnTo>
                <a:lnTo>
                  <a:pt x="9943" y="17700"/>
                </a:lnTo>
                <a:lnTo>
                  <a:pt x="12185" y="16553"/>
                </a:lnTo>
                <a:lnTo>
                  <a:pt x="16793" y="15280"/>
                </a:lnTo>
                <a:lnTo>
                  <a:pt x="21487" y="12597"/>
                </a:lnTo>
                <a:lnTo>
                  <a:pt x="23850" y="10771"/>
                </a:lnTo>
                <a:lnTo>
                  <a:pt x="28592" y="8741"/>
                </a:lnTo>
                <a:lnTo>
                  <a:pt x="33345" y="7839"/>
                </a:lnTo>
                <a:lnTo>
                  <a:pt x="38104" y="7438"/>
                </a:lnTo>
                <a:lnTo>
                  <a:pt x="41278" y="6537"/>
                </a:lnTo>
                <a:lnTo>
                  <a:pt x="44981" y="5143"/>
                </a:lnTo>
                <a:lnTo>
                  <a:pt x="49037" y="3420"/>
                </a:lnTo>
                <a:lnTo>
                  <a:pt x="52535" y="2271"/>
                </a:lnTo>
                <a:lnTo>
                  <a:pt x="58539" y="995"/>
                </a:lnTo>
                <a:lnTo>
                  <a:pt x="63853" y="427"/>
                </a:lnTo>
                <a:lnTo>
                  <a:pt x="68860" y="175"/>
                </a:lnTo>
                <a:lnTo>
                  <a:pt x="73732" y="63"/>
                </a:lnTo>
                <a:lnTo>
                  <a:pt x="80937" y="0"/>
                </a:lnTo>
                <a:lnTo>
                  <a:pt x="83327" y="785"/>
                </a:lnTo>
                <a:lnTo>
                  <a:pt x="88099" y="3774"/>
                </a:lnTo>
                <a:lnTo>
                  <a:pt x="92866" y="5631"/>
                </a:lnTo>
                <a:lnTo>
                  <a:pt x="95248" y="6127"/>
                </a:lnTo>
                <a:lnTo>
                  <a:pt x="100012" y="8794"/>
                </a:lnTo>
                <a:lnTo>
                  <a:pt x="104775" y="12625"/>
                </a:lnTo>
                <a:lnTo>
                  <a:pt x="109538" y="16973"/>
                </a:lnTo>
                <a:lnTo>
                  <a:pt x="112889" y="20092"/>
                </a:lnTo>
                <a:lnTo>
                  <a:pt x="113359" y="21323"/>
                </a:lnTo>
                <a:lnTo>
                  <a:pt x="113882" y="24808"/>
                </a:lnTo>
                <a:lnTo>
                  <a:pt x="114115" y="29003"/>
                </a:lnTo>
                <a:lnTo>
                  <a:pt x="114218" y="33513"/>
                </a:lnTo>
                <a:lnTo>
                  <a:pt x="114264" y="38163"/>
                </a:lnTo>
                <a:lnTo>
                  <a:pt x="113482" y="40515"/>
                </a:lnTo>
                <a:lnTo>
                  <a:pt x="112167" y="42876"/>
                </a:lnTo>
                <a:lnTo>
                  <a:pt x="110497" y="45244"/>
                </a:lnTo>
                <a:lnTo>
                  <a:pt x="108590" y="47616"/>
                </a:lnTo>
                <a:lnTo>
                  <a:pt x="106525" y="49992"/>
                </a:lnTo>
                <a:lnTo>
                  <a:pt x="104354" y="52369"/>
                </a:lnTo>
                <a:lnTo>
                  <a:pt x="99826" y="57127"/>
                </a:lnTo>
                <a:lnTo>
                  <a:pt x="40187" y="116949"/>
                </a:lnTo>
                <a:lnTo>
                  <a:pt x="37904" y="118438"/>
                </a:lnTo>
                <a:lnTo>
                  <a:pt x="33251" y="120093"/>
                </a:lnTo>
                <a:lnTo>
                  <a:pt x="28536" y="122945"/>
                </a:lnTo>
                <a:lnTo>
                  <a:pt x="22835" y="127452"/>
                </a:lnTo>
                <a:lnTo>
                  <a:pt x="19939" y="128068"/>
                </a:lnTo>
                <a:lnTo>
                  <a:pt x="18055" y="128233"/>
                </a:lnTo>
                <a:lnTo>
                  <a:pt x="16799" y="129136"/>
                </a:lnTo>
                <a:lnTo>
                  <a:pt x="15962" y="130532"/>
                </a:lnTo>
                <a:lnTo>
                  <a:pt x="15404" y="132256"/>
                </a:lnTo>
                <a:lnTo>
                  <a:pt x="14238" y="133406"/>
                </a:lnTo>
                <a:lnTo>
                  <a:pt x="12667" y="134172"/>
                </a:lnTo>
                <a:lnTo>
                  <a:pt x="7467" y="135615"/>
                </a:lnTo>
                <a:lnTo>
                  <a:pt x="7240" y="139471"/>
                </a:lnTo>
                <a:lnTo>
                  <a:pt x="7144" y="143625"/>
                </a:lnTo>
                <a:lnTo>
                  <a:pt x="7144" y="146633"/>
                </a:lnTo>
                <a:lnTo>
                  <a:pt x="7938" y="147753"/>
                </a:lnTo>
                <a:lnTo>
                  <a:pt x="9261" y="148499"/>
                </a:lnTo>
                <a:lnTo>
                  <a:pt x="13295" y="149697"/>
                </a:lnTo>
                <a:lnTo>
                  <a:pt x="17786" y="149905"/>
                </a:lnTo>
                <a:lnTo>
                  <a:pt x="38129" y="149990"/>
                </a:lnTo>
                <a:lnTo>
                  <a:pt x="73268" y="149992"/>
                </a:lnTo>
                <a:lnTo>
                  <a:pt x="78214" y="149199"/>
                </a:lnTo>
                <a:lnTo>
                  <a:pt x="82306" y="147876"/>
                </a:lnTo>
                <a:lnTo>
                  <a:pt x="85826" y="146200"/>
                </a:lnTo>
                <a:lnTo>
                  <a:pt x="90556" y="145083"/>
                </a:lnTo>
                <a:lnTo>
                  <a:pt x="96089" y="144338"/>
                </a:lnTo>
                <a:lnTo>
                  <a:pt x="102159" y="143841"/>
                </a:lnTo>
                <a:lnTo>
                  <a:pt x="107794" y="143511"/>
                </a:lnTo>
                <a:lnTo>
                  <a:pt x="118288" y="143143"/>
                </a:lnTo>
                <a:lnTo>
                  <a:pt x="140657" y="142887"/>
                </a:lnTo>
                <a:lnTo>
                  <a:pt x="192882" y="1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412"/>
          <p:cNvSpPr/>
          <p:nvPr/>
        </p:nvSpPr>
        <p:spPr>
          <a:xfrm>
            <a:off x="5257800" y="2950368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37834" y="14288"/>
                </a:lnTo>
                <a:lnTo>
                  <a:pt x="41098" y="13494"/>
                </a:lnTo>
                <a:lnTo>
                  <a:pt x="44861" y="12171"/>
                </a:lnTo>
                <a:lnTo>
                  <a:pt x="48957" y="10496"/>
                </a:lnTo>
                <a:lnTo>
                  <a:pt x="52482" y="9378"/>
                </a:lnTo>
                <a:lnTo>
                  <a:pt x="55625" y="8633"/>
                </a:lnTo>
                <a:lnTo>
                  <a:pt x="58515" y="8137"/>
                </a:lnTo>
                <a:lnTo>
                  <a:pt x="62028" y="7806"/>
                </a:lnTo>
                <a:lnTo>
                  <a:pt x="65958" y="7585"/>
                </a:lnTo>
                <a:lnTo>
                  <a:pt x="74559" y="7340"/>
                </a:lnTo>
                <a:lnTo>
                  <a:pt x="83672" y="7231"/>
                </a:lnTo>
                <a:lnTo>
                  <a:pt x="87531" y="6408"/>
                </a:lnTo>
                <a:lnTo>
                  <a:pt x="90898" y="5066"/>
                </a:lnTo>
                <a:lnTo>
                  <a:pt x="93936" y="3377"/>
                </a:lnTo>
                <a:lnTo>
                  <a:pt x="97549" y="2252"/>
                </a:lnTo>
                <a:lnTo>
                  <a:pt x="101545" y="1501"/>
                </a:lnTo>
                <a:lnTo>
                  <a:pt x="105796" y="1001"/>
                </a:lnTo>
                <a:lnTo>
                  <a:pt x="109424" y="667"/>
                </a:lnTo>
                <a:lnTo>
                  <a:pt x="112637" y="445"/>
                </a:lnTo>
                <a:lnTo>
                  <a:pt x="115573" y="297"/>
                </a:lnTo>
                <a:lnTo>
                  <a:pt x="123068" y="132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413"/>
          <p:cNvSpPr/>
          <p:nvPr/>
        </p:nvSpPr>
        <p:spPr>
          <a:xfrm>
            <a:off x="5481242" y="2850356"/>
            <a:ext cx="33734" cy="164307"/>
          </a:xfrm>
          <a:custGeom>
            <a:avLst/>
            <a:gdLst/>
            <a:ahLst/>
            <a:cxnLst/>
            <a:rect l="0" t="0" r="0" b="0"/>
            <a:pathLst>
              <a:path w="33734" h="164307">
                <a:moveTo>
                  <a:pt x="12301" y="0"/>
                </a:moveTo>
                <a:lnTo>
                  <a:pt x="4717" y="3792"/>
                </a:lnTo>
                <a:lnTo>
                  <a:pt x="2482" y="5703"/>
                </a:lnTo>
                <a:lnTo>
                  <a:pt x="993" y="7771"/>
                </a:lnTo>
                <a:lnTo>
                  <a:pt x="0" y="9943"/>
                </a:lnTo>
                <a:lnTo>
                  <a:pt x="131" y="12185"/>
                </a:lnTo>
                <a:lnTo>
                  <a:pt x="1013" y="14473"/>
                </a:lnTo>
                <a:lnTo>
                  <a:pt x="2395" y="16792"/>
                </a:lnTo>
                <a:lnTo>
                  <a:pt x="3316" y="19132"/>
                </a:lnTo>
                <a:lnTo>
                  <a:pt x="4339" y="23849"/>
                </a:lnTo>
                <a:lnTo>
                  <a:pt x="5406" y="27012"/>
                </a:lnTo>
                <a:lnTo>
                  <a:pt x="6910" y="30708"/>
                </a:lnTo>
                <a:lnTo>
                  <a:pt x="8708" y="34759"/>
                </a:lnTo>
                <a:lnTo>
                  <a:pt x="9905" y="38254"/>
                </a:lnTo>
                <a:lnTo>
                  <a:pt x="10704" y="41378"/>
                </a:lnTo>
                <a:lnTo>
                  <a:pt x="11237" y="44254"/>
                </a:lnTo>
                <a:lnTo>
                  <a:pt x="11591" y="47759"/>
                </a:lnTo>
                <a:lnTo>
                  <a:pt x="11828" y="51683"/>
                </a:lnTo>
                <a:lnTo>
                  <a:pt x="12091" y="59483"/>
                </a:lnTo>
                <a:lnTo>
                  <a:pt x="12208" y="65595"/>
                </a:lnTo>
                <a:lnTo>
                  <a:pt x="13033" y="69130"/>
                </a:lnTo>
                <a:lnTo>
                  <a:pt x="14376" y="73074"/>
                </a:lnTo>
                <a:lnTo>
                  <a:pt x="16066" y="77291"/>
                </a:lnTo>
                <a:lnTo>
                  <a:pt x="17192" y="81690"/>
                </a:lnTo>
                <a:lnTo>
                  <a:pt x="17944" y="86210"/>
                </a:lnTo>
                <a:lnTo>
                  <a:pt x="18444" y="90811"/>
                </a:lnTo>
                <a:lnTo>
                  <a:pt x="18778" y="94672"/>
                </a:lnTo>
                <a:lnTo>
                  <a:pt x="19000" y="98039"/>
                </a:lnTo>
                <a:lnTo>
                  <a:pt x="19149" y="101078"/>
                </a:lnTo>
                <a:lnTo>
                  <a:pt x="20041" y="104692"/>
                </a:lnTo>
                <a:lnTo>
                  <a:pt x="21430" y="108688"/>
                </a:lnTo>
                <a:lnTo>
                  <a:pt x="23149" y="112940"/>
                </a:lnTo>
                <a:lnTo>
                  <a:pt x="24296" y="116568"/>
                </a:lnTo>
                <a:lnTo>
                  <a:pt x="25060" y="119781"/>
                </a:lnTo>
                <a:lnTo>
                  <a:pt x="25570" y="122716"/>
                </a:lnTo>
                <a:lnTo>
                  <a:pt x="25909" y="126261"/>
                </a:lnTo>
                <a:lnTo>
                  <a:pt x="26136" y="130211"/>
                </a:lnTo>
                <a:lnTo>
                  <a:pt x="26388" y="138040"/>
                </a:lnTo>
                <a:lnTo>
                  <a:pt x="26549" y="149534"/>
                </a:lnTo>
                <a:lnTo>
                  <a:pt x="26581" y="155656"/>
                </a:lnTo>
                <a:lnTo>
                  <a:pt x="27377" y="156951"/>
                </a:lnTo>
                <a:lnTo>
                  <a:pt x="28702" y="158609"/>
                </a:lnTo>
                <a:lnTo>
                  <a:pt x="33733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414"/>
          <p:cNvSpPr/>
          <p:nvPr/>
        </p:nvSpPr>
        <p:spPr>
          <a:xfrm>
            <a:off x="5286383" y="3214715"/>
            <a:ext cx="228590" cy="207142"/>
          </a:xfrm>
          <a:custGeom>
            <a:avLst/>
            <a:gdLst/>
            <a:ahLst/>
            <a:cxnLst/>
            <a:rect l="0" t="0" r="0" b="0"/>
            <a:pathLst>
              <a:path w="228590" h="207142">
                <a:moveTo>
                  <a:pt x="78573" y="42835"/>
                </a:moveTo>
                <a:lnTo>
                  <a:pt x="74781" y="42835"/>
                </a:lnTo>
                <a:lnTo>
                  <a:pt x="73663" y="42041"/>
                </a:lnTo>
                <a:lnTo>
                  <a:pt x="72918" y="40718"/>
                </a:lnTo>
                <a:lnTo>
                  <a:pt x="71516" y="35985"/>
                </a:lnTo>
                <a:lnTo>
                  <a:pt x="67663" y="35778"/>
                </a:lnTo>
                <a:lnTo>
                  <a:pt x="66537" y="36543"/>
                </a:lnTo>
                <a:lnTo>
                  <a:pt x="65786" y="37846"/>
                </a:lnTo>
                <a:lnTo>
                  <a:pt x="65286" y="39509"/>
                </a:lnTo>
                <a:lnTo>
                  <a:pt x="64159" y="40617"/>
                </a:lnTo>
                <a:lnTo>
                  <a:pt x="62614" y="41356"/>
                </a:lnTo>
                <a:lnTo>
                  <a:pt x="58780" y="42178"/>
                </a:lnTo>
                <a:lnTo>
                  <a:pt x="51968" y="42705"/>
                </a:lnTo>
                <a:lnTo>
                  <a:pt x="46594" y="42809"/>
                </a:lnTo>
                <a:lnTo>
                  <a:pt x="45348" y="43611"/>
                </a:lnTo>
                <a:lnTo>
                  <a:pt x="44517" y="44940"/>
                </a:lnTo>
                <a:lnTo>
                  <a:pt x="43182" y="48983"/>
                </a:lnTo>
                <a:lnTo>
                  <a:pt x="39159" y="53476"/>
                </a:lnTo>
                <a:lnTo>
                  <a:pt x="38009" y="55485"/>
                </a:lnTo>
                <a:lnTo>
                  <a:pt x="36732" y="59834"/>
                </a:lnTo>
                <a:lnTo>
                  <a:pt x="34048" y="64413"/>
                </a:lnTo>
                <a:lnTo>
                  <a:pt x="30209" y="69887"/>
                </a:lnTo>
                <a:lnTo>
                  <a:pt x="28074" y="73570"/>
                </a:lnTo>
                <a:lnTo>
                  <a:pt x="25857" y="77612"/>
                </a:lnTo>
                <a:lnTo>
                  <a:pt x="24379" y="81101"/>
                </a:lnTo>
                <a:lnTo>
                  <a:pt x="22737" y="87094"/>
                </a:lnTo>
                <a:lnTo>
                  <a:pt x="21505" y="90597"/>
                </a:lnTo>
                <a:lnTo>
                  <a:pt x="19890" y="94520"/>
                </a:lnTo>
                <a:lnTo>
                  <a:pt x="18019" y="98723"/>
                </a:lnTo>
                <a:lnTo>
                  <a:pt x="15979" y="102318"/>
                </a:lnTo>
                <a:lnTo>
                  <a:pt x="11595" y="108430"/>
                </a:lnTo>
                <a:lnTo>
                  <a:pt x="9117" y="113792"/>
                </a:lnTo>
                <a:lnTo>
                  <a:pt x="7222" y="119615"/>
                </a:lnTo>
                <a:lnTo>
                  <a:pt x="5606" y="123390"/>
                </a:lnTo>
                <a:lnTo>
                  <a:pt x="3734" y="127495"/>
                </a:lnTo>
                <a:lnTo>
                  <a:pt x="2487" y="131025"/>
                </a:lnTo>
                <a:lnTo>
                  <a:pt x="1100" y="137063"/>
                </a:lnTo>
                <a:lnTo>
                  <a:pt x="731" y="140579"/>
                </a:lnTo>
                <a:lnTo>
                  <a:pt x="484" y="144510"/>
                </a:lnTo>
                <a:lnTo>
                  <a:pt x="211" y="152317"/>
                </a:lnTo>
                <a:lnTo>
                  <a:pt x="57" y="161175"/>
                </a:lnTo>
                <a:lnTo>
                  <a:pt x="0" y="173708"/>
                </a:lnTo>
                <a:lnTo>
                  <a:pt x="791" y="175328"/>
                </a:lnTo>
                <a:lnTo>
                  <a:pt x="2112" y="176407"/>
                </a:lnTo>
                <a:lnTo>
                  <a:pt x="3786" y="177127"/>
                </a:lnTo>
                <a:lnTo>
                  <a:pt x="4903" y="178400"/>
                </a:lnTo>
                <a:lnTo>
                  <a:pt x="5647" y="180043"/>
                </a:lnTo>
                <a:lnTo>
                  <a:pt x="6143" y="181932"/>
                </a:lnTo>
                <a:lnTo>
                  <a:pt x="8811" y="186147"/>
                </a:lnTo>
                <a:lnTo>
                  <a:pt x="13199" y="191529"/>
                </a:lnTo>
                <a:lnTo>
                  <a:pt x="17752" y="196253"/>
                </a:lnTo>
                <a:lnTo>
                  <a:pt x="19769" y="197501"/>
                </a:lnTo>
                <a:lnTo>
                  <a:pt x="26401" y="200051"/>
                </a:lnTo>
                <a:lnTo>
                  <a:pt x="33393" y="204687"/>
                </a:lnTo>
                <a:lnTo>
                  <a:pt x="38120" y="206051"/>
                </a:lnTo>
                <a:lnTo>
                  <a:pt x="45244" y="206818"/>
                </a:lnTo>
                <a:lnTo>
                  <a:pt x="52118" y="206997"/>
                </a:lnTo>
                <a:lnTo>
                  <a:pt x="137077" y="207141"/>
                </a:lnTo>
                <a:lnTo>
                  <a:pt x="140595" y="206347"/>
                </a:lnTo>
                <a:lnTo>
                  <a:pt x="144527" y="205024"/>
                </a:lnTo>
                <a:lnTo>
                  <a:pt x="148736" y="203348"/>
                </a:lnTo>
                <a:lnTo>
                  <a:pt x="155529" y="199370"/>
                </a:lnTo>
                <a:lnTo>
                  <a:pt x="158452" y="197198"/>
                </a:lnTo>
                <a:lnTo>
                  <a:pt x="163816" y="194784"/>
                </a:lnTo>
                <a:lnTo>
                  <a:pt x="166358" y="194141"/>
                </a:lnTo>
                <a:lnTo>
                  <a:pt x="171299" y="191309"/>
                </a:lnTo>
                <a:lnTo>
                  <a:pt x="173727" y="189442"/>
                </a:lnTo>
                <a:lnTo>
                  <a:pt x="178543" y="187369"/>
                </a:lnTo>
                <a:lnTo>
                  <a:pt x="180939" y="186816"/>
                </a:lnTo>
                <a:lnTo>
                  <a:pt x="185716" y="184084"/>
                </a:lnTo>
                <a:lnTo>
                  <a:pt x="190486" y="180225"/>
                </a:lnTo>
                <a:lnTo>
                  <a:pt x="195252" y="175864"/>
                </a:lnTo>
                <a:lnTo>
                  <a:pt x="202397" y="168946"/>
                </a:lnTo>
                <a:lnTo>
                  <a:pt x="209542" y="161869"/>
                </a:lnTo>
                <a:lnTo>
                  <a:pt x="211129" y="159497"/>
                </a:lnTo>
                <a:lnTo>
                  <a:pt x="212892" y="154745"/>
                </a:lnTo>
                <a:lnTo>
                  <a:pt x="215793" y="149987"/>
                </a:lnTo>
                <a:lnTo>
                  <a:pt x="217678" y="147607"/>
                </a:lnTo>
                <a:lnTo>
                  <a:pt x="218935" y="145227"/>
                </a:lnTo>
                <a:lnTo>
                  <a:pt x="220331" y="140465"/>
                </a:lnTo>
                <a:lnTo>
                  <a:pt x="220703" y="137290"/>
                </a:lnTo>
                <a:lnTo>
                  <a:pt x="220952" y="133586"/>
                </a:lnTo>
                <a:lnTo>
                  <a:pt x="221117" y="129530"/>
                </a:lnTo>
                <a:lnTo>
                  <a:pt x="222021" y="126031"/>
                </a:lnTo>
                <a:lnTo>
                  <a:pt x="225142" y="120027"/>
                </a:lnTo>
                <a:lnTo>
                  <a:pt x="227058" y="114713"/>
                </a:lnTo>
                <a:lnTo>
                  <a:pt x="227911" y="108912"/>
                </a:lnTo>
                <a:lnTo>
                  <a:pt x="228138" y="105142"/>
                </a:lnTo>
                <a:lnTo>
                  <a:pt x="228390" y="97514"/>
                </a:lnTo>
                <a:lnTo>
                  <a:pt x="228552" y="86150"/>
                </a:lnTo>
                <a:lnTo>
                  <a:pt x="228589" y="65262"/>
                </a:lnTo>
                <a:lnTo>
                  <a:pt x="227796" y="62549"/>
                </a:lnTo>
                <a:lnTo>
                  <a:pt x="226474" y="60740"/>
                </a:lnTo>
                <a:lnTo>
                  <a:pt x="224799" y="59534"/>
                </a:lnTo>
                <a:lnTo>
                  <a:pt x="223681" y="57143"/>
                </a:lnTo>
                <a:lnTo>
                  <a:pt x="222937" y="53961"/>
                </a:lnTo>
                <a:lnTo>
                  <a:pt x="222441" y="50252"/>
                </a:lnTo>
                <a:lnTo>
                  <a:pt x="221889" y="44015"/>
                </a:lnTo>
                <a:lnTo>
                  <a:pt x="221742" y="41240"/>
                </a:lnTo>
                <a:lnTo>
                  <a:pt x="220850" y="38597"/>
                </a:lnTo>
                <a:lnTo>
                  <a:pt x="217743" y="33543"/>
                </a:lnTo>
                <a:lnTo>
                  <a:pt x="215832" y="28651"/>
                </a:lnTo>
                <a:lnTo>
                  <a:pt x="215323" y="26235"/>
                </a:lnTo>
                <a:lnTo>
                  <a:pt x="212640" y="21434"/>
                </a:lnTo>
                <a:lnTo>
                  <a:pt x="210814" y="19043"/>
                </a:lnTo>
                <a:lnTo>
                  <a:pt x="208802" y="17448"/>
                </a:lnTo>
                <a:lnTo>
                  <a:pt x="206668" y="16385"/>
                </a:lnTo>
                <a:lnTo>
                  <a:pt x="204450" y="15677"/>
                </a:lnTo>
                <a:lnTo>
                  <a:pt x="199870" y="12773"/>
                </a:lnTo>
                <a:lnTo>
                  <a:pt x="197538" y="10887"/>
                </a:lnTo>
                <a:lnTo>
                  <a:pt x="194395" y="9630"/>
                </a:lnTo>
                <a:lnTo>
                  <a:pt x="190713" y="8792"/>
                </a:lnTo>
                <a:lnTo>
                  <a:pt x="186670" y="8233"/>
                </a:lnTo>
                <a:lnTo>
                  <a:pt x="180062" y="5496"/>
                </a:lnTo>
                <a:lnTo>
                  <a:pt x="174479" y="2427"/>
                </a:lnTo>
                <a:lnTo>
                  <a:pt x="169352" y="1063"/>
                </a:lnTo>
                <a:lnTo>
                  <a:pt x="162311" y="457"/>
                </a:lnTo>
                <a:lnTo>
                  <a:pt x="154684" y="188"/>
                </a:lnTo>
                <a:lnTo>
                  <a:pt x="145927" y="36"/>
                </a:lnTo>
                <a:lnTo>
                  <a:pt x="140787" y="0"/>
                </a:lnTo>
                <a:lnTo>
                  <a:pt x="133740" y="2101"/>
                </a:lnTo>
                <a:lnTo>
                  <a:pt x="129639" y="3773"/>
                </a:lnTo>
                <a:lnTo>
                  <a:pt x="122965" y="5630"/>
                </a:lnTo>
                <a:lnTo>
                  <a:pt x="120074" y="6125"/>
                </a:lnTo>
                <a:lnTo>
                  <a:pt x="114745" y="8792"/>
                </a:lnTo>
                <a:lnTo>
                  <a:pt x="112212" y="10615"/>
                </a:lnTo>
                <a:lnTo>
                  <a:pt x="105166" y="12640"/>
                </a:lnTo>
                <a:lnTo>
                  <a:pt x="101064" y="13180"/>
                </a:lnTo>
                <a:lnTo>
                  <a:pt x="94390" y="15896"/>
                </a:lnTo>
                <a:lnTo>
                  <a:pt x="91499" y="17732"/>
                </a:lnTo>
                <a:lnTo>
                  <a:pt x="89571" y="19749"/>
                </a:lnTo>
                <a:lnTo>
                  <a:pt x="88286" y="21888"/>
                </a:lnTo>
                <a:lnTo>
                  <a:pt x="87430" y="24108"/>
                </a:lnTo>
                <a:lnTo>
                  <a:pt x="86065" y="25587"/>
                </a:lnTo>
                <a:lnTo>
                  <a:pt x="84362" y="26574"/>
                </a:lnTo>
                <a:lnTo>
                  <a:pt x="80352" y="27670"/>
                </a:lnTo>
                <a:lnTo>
                  <a:pt x="75924" y="28157"/>
                </a:lnTo>
                <a:lnTo>
                  <a:pt x="74426" y="29081"/>
                </a:lnTo>
                <a:lnTo>
                  <a:pt x="73427" y="30490"/>
                </a:lnTo>
                <a:lnTo>
                  <a:pt x="71429" y="356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415"/>
          <p:cNvSpPr/>
          <p:nvPr/>
        </p:nvSpPr>
        <p:spPr>
          <a:xfrm>
            <a:off x="5279231" y="3779043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79882" y="7144"/>
                </a:lnTo>
                <a:lnTo>
                  <a:pt x="83417" y="6350"/>
                </a:lnTo>
                <a:lnTo>
                  <a:pt x="87361" y="5027"/>
                </a:lnTo>
                <a:lnTo>
                  <a:pt x="91578" y="3352"/>
                </a:lnTo>
                <a:lnTo>
                  <a:pt x="95183" y="2234"/>
                </a:lnTo>
                <a:lnTo>
                  <a:pt x="98381" y="1490"/>
                </a:lnTo>
                <a:lnTo>
                  <a:pt x="101306" y="993"/>
                </a:lnTo>
                <a:lnTo>
                  <a:pt x="104050" y="662"/>
                </a:lnTo>
                <a:lnTo>
                  <a:pt x="106672" y="441"/>
                </a:lnTo>
                <a:lnTo>
                  <a:pt x="109215" y="294"/>
                </a:lnTo>
                <a:lnTo>
                  <a:pt x="114157" y="131"/>
                </a:lnTo>
                <a:lnTo>
                  <a:pt x="123797" y="2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PenAnnotation416"/>
          <p:cNvSpPr/>
          <p:nvPr/>
        </p:nvSpPr>
        <p:spPr>
          <a:xfrm>
            <a:off x="5522118" y="3629025"/>
            <a:ext cx="57151" cy="214313"/>
          </a:xfrm>
          <a:custGeom>
            <a:avLst/>
            <a:gdLst/>
            <a:ahLst/>
            <a:cxnLst/>
            <a:rect l="0" t="0" r="0" b="0"/>
            <a:pathLst>
              <a:path w="57151" h="21431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4910" y="7275"/>
                </a:lnTo>
                <a:lnTo>
                  <a:pt x="5655" y="8819"/>
                </a:lnTo>
                <a:lnTo>
                  <a:pt x="6482" y="12650"/>
                </a:lnTo>
                <a:lnTo>
                  <a:pt x="6850" y="16999"/>
                </a:lnTo>
                <a:lnTo>
                  <a:pt x="7742" y="20064"/>
                </a:lnTo>
                <a:lnTo>
                  <a:pt x="9130" y="23695"/>
                </a:lnTo>
                <a:lnTo>
                  <a:pt x="10849" y="27702"/>
                </a:lnTo>
                <a:lnTo>
                  <a:pt x="11996" y="31169"/>
                </a:lnTo>
                <a:lnTo>
                  <a:pt x="13269" y="37135"/>
                </a:lnTo>
                <a:lnTo>
                  <a:pt x="13835" y="42433"/>
                </a:lnTo>
                <a:lnTo>
                  <a:pt x="13986" y="44958"/>
                </a:lnTo>
                <a:lnTo>
                  <a:pt x="14880" y="48228"/>
                </a:lnTo>
                <a:lnTo>
                  <a:pt x="16270" y="51996"/>
                </a:lnTo>
                <a:lnTo>
                  <a:pt x="17991" y="56095"/>
                </a:lnTo>
                <a:lnTo>
                  <a:pt x="19932" y="59621"/>
                </a:lnTo>
                <a:lnTo>
                  <a:pt x="22019" y="62766"/>
                </a:lnTo>
                <a:lnTo>
                  <a:pt x="24205" y="65657"/>
                </a:lnTo>
                <a:lnTo>
                  <a:pt x="25661" y="69171"/>
                </a:lnTo>
                <a:lnTo>
                  <a:pt x="26633" y="73101"/>
                </a:lnTo>
                <a:lnTo>
                  <a:pt x="27280" y="77309"/>
                </a:lnTo>
                <a:lnTo>
                  <a:pt x="28505" y="81702"/>
                </a:lnTo>
                <a:lnTo>
                  <a:pt x="30117" y="86217"/>
                </a:lnTo>
                <a:lnTo>
                  <a:pt x="31984" y="90816"/>
                </a:lnTo>
                <a:lnTo>
                  <a:pt x="33229" y="94675"/>
                </a:lnTo>
                <a:lnTo>
                  <a:pt x="34612" y="101080"/>
                </a:lnTo>
                <a:lnTo>
                  <a:pt x="34981" y="104693"/>
                </a:lnTo>
                <a:lnTo>
                  <a:pt x="35227" y="108689"/>
                </a:lnTo>
                <a:lnTo>
                  <a:pt x="35391" y="112940"/>
                </a:lnTo>
                <a:lnTo>
                  <a:pt x="36294" y="117362"/>
                </a:lnTo>
                <a:lnTo>
                  <a:pt x="37690" y="121897"/>
                </a:lnTo>
                <a:lnTo>
                  <a:pt x="39414" y="126508"/>
                </a:lnTo>
                <a:lnTo>
                  <a:pt x="40564" y="131170"/>
                </a:lnTo>
                <a:lnTo>
                  <a:pt x="41330" y="135866"/>
                </a:lnTo>
                <a:lnTo>
                  <a:pt x="41841" y="140583"/>
                </a:lnTo>
                <a:lnTo>
                  <a:pt x="42975" y="145315"/>
                </a:lnTo>
                <a:lnTo>
                  <a:pt x="44525" y="150059"/>
                </a:lnTo>
                <a:lnTo>
                  <a:pt x="46352" y="154807"/>
                </a:lnTo>
                <a:lnTo>
                  <a:pt x="47571" y="159561"/>
                </a:lnTo>
                <a:lnTo>
                  <a:pt x="48383" y="164317"/>
                </a:lnTo>
                <a:lnTo>
                  <a:pt x="48924" y="169076"/>
                </a:lnTo>
                <a:lnTo>
                  <a:pt x="49285" y="173042"/>
                </a:lnTo>
                <a:lnTo>
                  <a:pt x="49686" y="179566"/>
                </a:lnTo>
                <a:lnTo>
                  <a:pt x="49864" y="185111"/>
                </a:lnTo>
                <a:lnTo>
                  <a:pt x="49979" y="195138"/>
                </a:lnTo>
                <a:lnTo>
                  <a:pt x="50007" y="213195"/>
                </a:lnTo>
                <a:lnTo>
                  <a:pt x="50800" y="213567"/>
                </a:lnTo>
                <a:lnTo>
                  <a:pt x="52123" y="213816"/>
                </a:lnTo>
                <a:lnTo>
                  <a:pt x="57133" y="214310"/>
                </a:lnTo>
                <a:lnTo>
                  <a:pt x="5715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PenAnnotation417"/>
          <p:cNvSpPr/>
          <p:nvPr/>
        </p:nvSpPr>
        <p:spPr>
          <a:xfrm>
            <a:off x="5350668" y="4171950"/>
            <a:ext cx="114301" cy="7144"/>
          </a:xfrm>
          <a:custGeom>
            <a:avLst/>
            <a:gdLst/>
            <a:ahLst/>
            <a:cxnLst/>
            <a:rect l="0" t="0" r="0" b="0"/>
            <a:pathLst>
              <a:path w="114301" h="7144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703" y="2116"/>
                </a:lnTo>
                <a:lnTo>
                  <a:pt x="7057" y="6150"/>
                </a:lnTo>
                <a:lnTo>
                  <a:pt x="7880" y="6481"/>
                </a:lnTo>
                <a:lnTo>
                  <a:pt x="9222" y="6702"/>
                </a:lnTo>
                <a:lnTo>
                  <a:pt x="10911" y="6849"/>
                </a:lnTo>
                <a:lnTo>
                  <a:pt x="12830" y="6947"/>
                </a:lnTo>
                <a:lnTo>
                  <a:pt x="17079" y="7056"/>
                </a:lnTo>
                <a:lnTo>
                  <a:pt x="38111" y="7141"/>
                </a:lnTo>
                <a:lnTo>
                  <a:pt x="40488" y="6348"/>
                </a:lnTo>
                <a:lnTo>
                  <a:pt x="42867" y="5026"/>
                </a:lnTo>
                <a:lnTo>
                  <a:pt x="45247" y="3350"/>
                </a:lnTo>
                <a:lnTo>
                  <a:pt x="47628" y="2233"/>
                </a:lnTo>
                <a:lnTo>
                  <a:pt x="50008" y="1489"/>
                </a:lnTo>
                <a:lnTo>
                  <a:pt x="52389" y="992"/>
                </a:lnTo>
                <a:lnTo>
                  <a:pt x="55564" y="661"/>
                </a:lnTo>
                <a:lnTo>
                  <a:pt x="59268" y="441"/>
                </a:lnTo>
                <a:lnTo>
                  <a:pt x="66823" y="196"/>
                </a:lnTo>
                <a:lnTo>
                  <a:pt x="76876" y="25"/>
                </a:lnTo>
                <a:lnTo>
                  <a:pt x="95330" y="0"/>
                </a:lnTo>
                <a:lnTo>
                  <a:pt x="96891" y="794"/>
                </a:lnTo>
                <a:lnTo>
                  <a:pt x="97931" y="2116"/>
                </a:lnTo>
                <a:lnTo>
                  <a:pt x="99602" y="6150"/>
                </a:lnTo>
                <a:lnTo>
                  <a:pt x="100532" y="6481"/>
                </a:lnTo>
                <a:lnTo>
                  <a:pt x="101947" y="6702"/>
                </a:lnTo>
                <a:lnTo>
                  <a:pt x="103683" y="6849"/>
                </a:lnTo>
                <a:lnTo>
                  <a:pt x="105635" y="6947"/>
                </a:lnTo>
                <a:lnTo>
                  <a:pt x="1143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PenAnnotation418"/>
          <p:cNvSpPr/>
          <p:nvPr/>
        </p:nvSpPr>
        <p:spPr>
          <a:xfrm>
            <a:off x="5522153" y="4007651"/>
            <a:ext cx="228566" cy="285735"/>
          </a:xfrm>
          <a:custGeom>
            <a:avLst/>
            <a:gdLst/>
            <a:ahLst/>
            <a:cxnLst/>
            <a:rect l="0" t="0" r="0" b="0"/>
            <a:pathLst>
              <a:path w="228566" h="285735">
                <a:moveTo>
                  <a:pt x="7109" y="35711"/>
                </a:moveTo>
                <a:lnTo>
                  <a:pt x="13959" y="28861"/>
                </a:lnTo>
                <a:lnTo>
                  <a:pt x="17958" y="28654"/>
                </a:lnTo>
                <a:lnTo>
                  <a:pt x="19898" y="27832"/>
                </a:lnTo>
                <a:lnTo>
                  <a:pt x="26420" y="23675"/>
                </a:lnTo>
                <a:lnTo>
                  <a:pt x="33381" y="21297"/>
                </a:lnTo>
                <a:lnTo>
                  <a:pt x="40469" y="16712"/>
                </a:lnTo>
                <a:lnTo>
                  <a:pt x="45219" y="15361"/>
                </a:lnTo>
                <a:lnTo>
                  <a:pt x="52356" y="14600"/>
                </a:lnTo>
                <a:lnTo>
                  <a:pt x="54736" y="13700"/>
                </a:lnTo>
                <a:lnTo>
                  <a:pt x="61879" y="9434"/>
                </a:lnTo>
                <a:lnTo>
                  <a:pt x="66641" y="8157"/>
                </a:lnTo>
                <a:lnTo>
                  <a:pt x="71403" y="5473"/>
                </a:lnTo>
                <a:lnTo>
                  <a:pt x="73784" y="3647"/>
                </a:lnTo>
                <a:lnTo>
                  <a:pt x="78547" y="1617"/>
                </a:lnTo>
                <a:lnTo>
                  <a:pt x="83309" y="714"/>
                </a:lnTo>
                <a:lnTo>
                  <a:pt x="88072" y="313"/>
                </a:lnTo>
                <a:lnTo>
                  <a:pt x="92834" y="135"/>
                </a:lnTo>
                <a:lnTo>
                  <a:pt x="102359" y="21"/>
                </a:lnTo>
                <a:lnTo>
                  <a:pt x="109503" y="0"/>
                </a:lnTo>
                <a:lnTo>
                  <a:pt x="111884" y="791"/>
                </a:lnTo>
                <a:lnTo>
                  <a:pt x="116647" y="3787"/>
                </a:lnTo>
                <a:lnTo>
                  <a:pt x="121409" y="5648"/>
                </a:lnTo>
                <a:lnTo>
                  <a:pt x="123790" y="6144"/>
                </a:lnTo>
                <a:lnTo>
                  <a:pt x="125378" y="7268"/>
                </a:lnTo>
                <a:lnTo>
                  <a:pt x="126436" y="8811"/>
                </a:lnTo>
                <a:lnTo>
                  <a:pt x="127142" y="10635"/>
                </a:lnTo>
                <a:lnTo>
                  <a:pt x="128406" y="11850"/>
                </a:lnTo>
                <a:lnTo>
                  <a:pt x="130042" y="12660"/>
                </a:lnTo>
                <a:lnTo>
                  <a:pt x="131927" y="13200"/>
                </a:lnTo>
                <a:lnTo>
                  <a:pt x="136138" y="15916"/>
                </a:lnTo>
                <a:lnTo>
                  <a:pt x="138372" y="17752"/>
                </a:lnTo>
                <a:lnTo>
                  <a:pt x="139861" y="19770"/>
                </a:lnTo>
                <a:lnTo>
                  <a:pt x="142751" y="26401"/>
                </a:lnTo>
                <a:lnTo>
                  <a:pt x="147488" y="33394"/>
                </a:lnTo>
                <a:lnTo>
                  <a:pt x="148875" y="38121"/>
                </a:lnTo>
                <a:lnTo>
                  <a:pt x="149655" y="45245"/>
                </a:lnTo>
                <a:lnTo>
                  <a:pt x="149838" y="52119"/>
                </a:lnTo>
                <a:lnTo>
                  <a:pt x="149981" y="90811"/>
                </a:lnTo>
                <a:lnTo>
                  <a:pt x="149189" y="95463"/>
                </a:lnTo>
                <a:lnTo>
                  <a:pt x="147866" y="100152"/>
                </a:lnTo>
                <a:lnTo>
                  <a:pt x="146191" y="104866"/>
                </a:lnTo>
                <a:lnTo>
                  <a:pt x="145074" y="109596"/>
                </a:lnTo>
                <a:lnTo>
                  <a:pt x="144330" y="114336"/>
                </a:lnTo>
                <a:lnTo>
                  <a:pt x="143833" y="119084"/>
                </a:lnTo>
                <a:lnTo>
                  <a:pt x="142708" y="123837"/>
                </a:lnTo>
                <a:lnTo>
                  <a:pt x="141165" y="128593"/>
                </a:lnTo>
                <a:lnTo>
                  <a:pt x="139342" y="133351"/>
                </a:lnTo>
                <a:lnTo>
                  <a:pt x="138127" y="138111"/>
                </a:lnTo>
                <a:lnTo>
                  <a:pt x="137317" y="142871"/>
                </a:lnTo>
                <a:lnTo>
                  <a:pt x="136777" y="147632"/>
                </a:lnTo>
                <a:lnTo>
                  <a:pt x="134060" y="155039"/>
                </a:lnTo>
                <a:lnTo>
                  <a:pt x="132225" y="158126"/>
                </a:lnTo>
                <a:lnTo>
                  <a:pt x="130185" y="165788"/>
                </a:lnTo>
                <a:lnTo>
                  <a:pt x="128484" y="174485"/>
                </a:lnTo>
                <a:lnTo>
                  <a:pt x="126920" y="179028"/>
                </a:lnTo>
                <a:lnTo>
                  <a:pt x="125083" y="183643"/>
                </a:lnTo>
                <a:lnTo>
                  <a:pt x="123065" y="188307"/>
                </a:lnTo>
                <a:lnTo>
                  <a:pt x="118705" y="197723"/>
                </a:lnTo>
                <a:lnTo>
                  <a:pt x="114122" y="205083"/>
                </a:lnTo>
                <a:lnTo>
                  <a:pt x="109439" y="211794"/>
                </a:lnTo>
                <a:lnTo>
                  <a:pt x="104712" y="220068"/>
                </a:lnTo>
                <a:lnTo>
                  <a:pt x="99965" y="226921"/>
                </a:lnTo>
                <a:lnTo>
                  <a:pt x="97588" y="229859"/>
                </a:lnTo>
                <a:lnTo>
                  <a:pt x="94947" y="235241"/>
                </a:lnTo>
                <a:lnTo>
                  <a:pt x="94243" y="237787"/>
                </a:lnTo>
                <a:lnTo>
                  <a:pt x="91344" y="242733"/>
                </a:lnTo>
                <a:lnTo>
                  <a:pt x="85248" y="249980"/>
                </a:lnTo>
                <a:lnTo>
                  <a:pt x="80731" y="255560"/>
                </a:lnTo>
                <a:lnTo>
                  <a:pt x="76078" y="263332"/>
                </a:lnTo>
                <a:lnTo>
                  <a:pt x="72932" y="266040"/>
                </a:lnTo>
                <a:lnTo>
                  <a:pt x="69247" y="267845"/>
                </a:lnTo>
                <a:lnTo>
                  <a:pt x="65204" y="269048"/>
                </a:lnTo>
                <a:lnTo>
                  <a:pt x="58593" y="272502"/>
                </a:lnTo>
                <a:lnTo>
                  <a:pt x="55720" y="274534"/>
                </a:lnTo>
                <a:lnTo>
                  <a:pt x="50410" y="276792"/>
                </a:lnTo>
                <a:lnTo>
                  <a:pt x="47882" y="277394"/>
                </a:lnTo>
                <a:lnTo>
                  <a:pt x="42958" y="280180"/>
                </a:lnTo>
                <a:lnTo>
                  <a:pt x="40533" y="282034"/>
                </a:lnTo>
                <a:lnTo>
                  <a:pt x="35722" y="284094"/>
                </a:lnTo>
                <a:lnTo>
                  <a:pt x="28693" y="285525"/>
                </a:lnTo>
                <a:lnTo>
                  <a:pt x="23117" y="285678"/>
                </a:lnTo>
                <a:lnTo>
                  <a:pt x="15577" y="285734"/>
                </a:lnTo>
                <a:lnTo>
                  <a:pt x="12725" y="283622"/>
                </a:lnTo>
                <a:lnTo>
                  <a:pt x="10853" y="281948"/>
                </a:lnTo>
                <a:lnTo>
                  <a:pt x="8811" y="280831"/>
                </a:lnTo>
                <a:lnTo>
                  <a:pt x="1948" y="279040"/>
                </a:lnTo>
                <a:lnTo>
                  <a:pt x="1287" y="278892"/>
                </a:lnTo>
                <a:lnTo>
                  <a:pt x="847" y="278001"/>
                </a:lnTo>
                <a:lnTo>
                  <a:pt x="81" y="272474"/>
                </a:lnTo>
                <a:lnTo>
                  <a:pt x="0" y="267964"/>
                </a:lnTo>
                <a:lnTo>
                  <a:pt x="782" y="266747"/>
                </a:lnTo>
                <a:lnTo>
                  <a:pt x="2097" y="265935"/>
                </a:lnTo>
                <a:lnTo>
                  <a:pt x="3768" y="265393"/>
                </a:lnTo>
                <a:lnTo>
                  <a:pt x="4882" y="264239"/>
                </a:lnTo>
                <a:lnTo>
                  <a:pt x="5624" y="262675"/>
                </a:lnTo>
                <a:lnTo>
                  <a:pt x="6119" y="260840"/>
                </a:lnTo>
                <a:lnTo>
                  <a:pt x="8786" y="256683"/>
                </a:lnTo>
                <a:lnTo>
                  <a:pt x="10608" y="254463"/>
                </a:lnTo>
                <a:lnTo>
                  <a:pt x="11823" y="252190"/>
                </a:lnTo>
                <a:lnTo>
                  <a:pt x="13173" y="247547"/>
                </a:lnTo>
                <a:lnTo>
                  <a:pt x="15121" y="245197"/>
                </a:lnTo>
                <a:lnTo>
                  <a:pt x="21518" y="240470"/>
                </a:lnTo>
                <a:lnTo>
                  <a:pt x="27536" y="235723"/>
                </a:lnTo>
                <a:lnTo>
                  <a:pt x="30252" y="233346"/>
                </a:lnTo>
                <a:lnTo>
                  <a:pt x="32856" y="231762"/>
                </a:lnTo>
                <a:lnTo>
                  <a:pt x="37867" y="230001"/>
                </a:lnTo>
                <a:lnTo>
                  <a:pt x="42740" y="227102"/>
                </a:lnTo>
                <a:lnTo>
                  <a:pt x="48345" y="223167"/>
                </a:lnTo>
                <a:lnTo>
                  <a:pt x="52062" y="221007"/>
                </a:lnTo>
                <a:lnTo>
                  <a:pt x="56128" y="218773"/>
                </a:lnTo>
                <a:lnTo>
                  <a:pt x="60426" y="217284"/>
                </a:lnTo>
                <a:lnTo>
                  <a:pt x="64879" y="216291"/>
                </a:lnTo>
                <a:lnTo>
                  <a:pt x="69435" y="215629"/>
                </a:lnTo>
                <a:lnTo>
                  <a:pt x="73265" y="214394"/>
                </a:lnTo>
                <a:lnTo>
                  <a:pt x="79639" y="210905"/>
                </a:lnTo>
                <a:lnTo>
                  <a:pt x="83244" y="209657"/>
                </a:lnTo>
                <a:lnTo>
                  <a:pt x="87234" y="208825"/>
                </a:lnTo>
                <a:lnTo>
                  <a:pt x="91482" y="208270"/>
                </a:lnTo>
                <a:lnTo>
                  <a:pt x="95901" y="207900"/>
                </a:lnTo>
                <a:lnTo>
                  <a:pt x="100435" y="207654"/>
                </a:lnTo>
                <a:lnTo>
                  <a:pt x="109706" y="207380"/>
                </a:lnTo>
                <a:lnTo>
                  <a:pt x="129550" y="207190"/>
                </a:lnTo>
                <a:lnTo>
                  <a:pt x="133186" y="207974"/>
                </a:lnTo>
                <a:lnTo>
                  <a:pt x="137198" y="209290"/>
                </a:lnTo>
                <a:lnTo>
                  <a:pt x="141460" y="210962"/>
                </a:lnTo>
                <a:lnTo>
                  <a:pt x="145889" y="212076"/>
                </a:lnTo>
                <a:lnTo>
                  <a:pt x="150429" y="212819"/>
                </a:lnTo>
                <a:lnTo>
                  <a:pt x="155043" y="213315"/>
                </a:lnTo>
                <a:lnTo>
                  <a:pt x="159707" y="214438"/>
                </a:lnTo>
                <a:lnTo>
                  <a:pt x="164404" y="215981"/>
                </a:lnTo>
                <a:lnTo>
                  <a:pt x="169122" y="217804"/>
                </a:lnTo>
                <a:lnTo>
                  <a:pt x="173061" y="219813"/>
                </a:lnTo>
                <a:lnTo>
                  <a:pt x="179555" y="224161"/>
                </a:lnTo>
                <a:lnTo>
                  <a:pt x="185088" y="228740"/>
                </a:lnTo>
                <a:lnTo>
                  <a:pt x="190985" y="233420"/>
                </a:lnTo>
                <a:lnTo>
                  <a:pt x="194780" y="235779"/>
                </a:lnTo>
                <a:lnTo>
                  <a:pt x="198898" y="238146"/>
                </a:lnTo>
                <a:lnTo>
                  <a:pt x="205591" y="240776"/>
                </a:lnTo>
                <a:lnTo>
                  <a:pt x="208487" y="241477"/>
                </a:lnTo>
                <a:lnTo>
                  <a:pt x="213820" y="244373"/>
                </a:lnTo>
                <a:lnTo>
                  <a:pt x="216354" y="246257"/>
                </a:lnTo>
                <a:lnTo>
                  <a:pt x="218043" y="248306"/>
                </a:lnTo>
                <a:lnTo>
                  <a:pt x="219169" y="250466"/>
                </a:lnTo>
                <a:lnTo>
                  <a:pt x="220977" y="255843"/>
                </a:lnTo>
                <a:lnTo>
                  <a:pt x="221918" y="256285"/>
                </a:lnTo>
                <a:lnTo>
                  <a:pt x="225082" y="256775"/>
                </a:lnTo>
                <a:lnTo>
                  <a:pt x="226243" y="257700"/>
                </a:lnTo>
                <a:lnTo>
                  <a:pt x="227017" y="259110"/>
                </a:lnTo>
                <a:lnTo>
                  <a:pt x="228259" y="263284"/>
                </a:lnTo>
                <a:lnTo>
                  <a:pt x="228362" y="262832"/>
                </a:lnTo>
                <a:lnTo>
                  <a:pt x="228565" y="25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33" name="Group 9232"/>
          <p:cNvGrpSpPr/>
          <p:nvPr/>
        </p:nvGrpSpPr>
        <p:grpSpPr>
          <a:xfrm>
            <a:off x="6100762" y="892968"/>
            <a:ext cx="135732" cy="200026"/>
            <a:chOff x="6100762" y="892968"/>
            <a:chExt cx="135732" cy="200026"/>
          </a:xfrm>
        </p:grpSpPr>
        <p:sp>
          <p:nvSpPr>
            <p:cNvPr id="9231" name="SMARTPenAnnotation419"/>
            <p:cNvSpPr/>
            <p:nvPr/>
          </p:nvSpPr>
          <p:spPr>
            <a:xfrm>
              <a:off x="6143625" y="892968"/>
              <a:ext cx="14286" cy="185739"/>
            </a:xfrm>
            <a:custGeom>
              <a:avLst/>
              <a:gdLst/>
              <a:ahLst/>
              <a:cxnLst/>
              <a:rect l="0" t="0" r="0" b="0"/>
              <a:pathLst>
                <a:path w="14286" h="185739">
                  <a:moveTo>
                    <a:pt x="0" y="185738"/>
                  </a:moveTo>
                  <a:lnTo>
                    <a:pt x="0" y="150960"/>
                  </a:lnTo>
                  <a:lnTo>
                    <a:pt x="794" y="147471"/>
                  </a:lnTo>
                  <a:lnTo>
                    <a:pt x="2116" y="144352"/>
                  </a:lnTo>
                  <a:lnTo>
                    <a:pt x="3792" y="141478"/>
                  </a:lnTo>
                  <a:lnTo>
                    <a:pt x="4909" y="137975"/>
                  </a:lnTo>
                  <a:lnTo>
                    <a:pt x="5654" y="134052"/>
                  </a:lnTo>
                  <a:lnTo>
                    <a:pt x="6150" y="129850"/>
                  </a:lnTo>
                  <a:lnTo>
                    <a:pt x="6481" y="126254"/>
                  </a:lnTo>
                  <a:lnTo>
                    <a:pt x="6702" y="123063"/>
                  </a:lnTo>
                  <a:lnTo>
                    <a:pt x="6849" y="120142"/>
                  </a:lnTo>
                  <a:lnTo>
                    <a:pt x="7012" y="112663"/>
                  </a:lnTo>
                  <a:lnTo>
                    <a:pt x="7118" y="98719"/>
                  </a:lnTo>
                  <a:lnTo>
                    <a:pt x="7920" y="95182"/>
                  </a:lnTo>
                  <a:lnTo>
                    <a:pt x="9249" y="91236"/>
                  </a:lnTo>
                  <a:lnTo>
                    <a:pt x="10928" y="87018"/>
                  </a:lnTo>
                  <a:lnTo>
                    <a:pt x="12048" y="83412"/>
                  </a:lnTo>
                  <a:lnTo>
                    <a:pt x="12794" y="80214"/>
                  </a:lnTo>
                  <a:lnTo>
                    <a:pt x="13292" y="77289"/>
                  </a:lnTo>
                  <a:lnTo>
                    <a:pt x="13623" y="73751"/>
                  </a:lnTo>
                  <a:lnTo>
                    <a:pt x="13845" y="69805"/>
                  </a:lnTo>
                  <a:lnTo>
                    <a:pt x="14091" y="61981"/>
                  </a:lnTo>
                  <a:lnTo>
                    <a:pt x="14229" y="52320"/>
                  </a:lnTo>
                  <a:lnTo>
                    <a:pt x="14285" y="26517"/>
                  </a:lnTo>
                  <a:lnTo>
                    <a:pt x="13492" y="24822"/>
                  </a:lnTo>
                  <a:lnTo>
                    <a:pt x="12169" y="23692"/>
                  </a:lnTo>
                  <a:lnTo>
                    <a:pt x="10494" y="22938"/>
                  </a:lnTo>
                  <a:lnTo>
                    <a:pt x="9377" y="21642"/>
                  </a:lnTo>
                  <a:lnTo>
                    <a:pt x="8633" y="19984"/>
                  </a:lnTo>
                  <a:lnTo>
                    <a:pt x="8136" y="18086"/>
                  </a:lnTo>
                  <a:lnTo>
                    <a:pt x="7805" y="16026"/>
                  </a:lnTo>
                  <a:lnTo>
                    <a:pt x="7437" y="11621"/>
                  </a:lnTo>
                  <a:lnTo>
                    <a:pt x="7161" y="6612"/>
                  </a:lnTo>
                  <a:lnTo>
                    <a:pt x="71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2" name="SMARTPenAnnotation420"/>
            <p:cNvSpPr/>
            <p:nvPr/>
          </p:nvSpPr>
          <p:spPr>
            <a:xfrm>
              <a:off x="6100762" y="1014412"/>
              <a:ext cx="135732" cy="78582"/>
            </a:xfrm>
            <a:custGeom>
              <a:avLst/>
              <a:gdLst/>
              <a:ahLst/>
              <a:cxnLst/>
              <a:rect l="0" t="0" r="0" b="0"/>
              <a:pathLst>
                <a:path w="135732" h="78582">
                  <a:moveTo>
                    <a:pt x="0" y="21431"/>
                  </a:moveTo>
                  <a:lnTo>
                    <a:pt x="6850" y="28281"/>
                  </a:lnTo>
                  <a:lnTo>
                    <a:pt x="10849" y="28488"/>
                  </a:lnTo>
                  <a:lnTo>
                    <a:pt x="11995" y="29311"/>
                  </a:lnTo>
                  <a:lnTo>
                    <a:pt x="12759" y="30653"/>
                  </a:lnTo>
                  <a:lnTo>
                    <a:pt x="13269" y="32342"/>
                  </a:lnTo>
                  <a:lnTo>
                    <a:pt x="14402" y="33467"/>
                  </a:lnTo>
                  <a:lnTo>
                    <a:pt x="15951" y="34218"/>
                  </a:lnTo>
                  <a:lnTo>
                    <a:pt x="20349" y="35422"/>
                  </a:lnTo>
                  <a:lnTo>
                    <a:pt x="23067" y="37704"/>
                  </a:lnTo>
                  <a:lnTo>
                    <a:pt x="24903" y="39423"/>
                  </a:lnTo>
                  <a:lnTo>
                    <a:pt x="26921" y="40570"/>
                  </a:lnTo>
                  <a:lnTo>
                    <a:pt x="29060" y="41334"/>
                  </a:lnTo>
                  <a:lnTo>
                    <a:pt x="31279" y="41843"/>
                  </a:lnTo>
                  <a:lnTo>
                    <a:pt x="32759" y="42977"/>
                  </a:lnTo>
                  <a:lnTo>
                    <a:pt x="33746" y="44526"/>
                  </a:lnTo>
                  <a:lnTo>
                    <a:pt x="34403" y="46353"/>
                  </a:lnTo>
                  <a:lnTo>
                    <a:pt x="35635" y="47571"/>
                  </a:lnTo>
                  <a:lnTo>
                    <a:pt x="37251" y="48383"/>
                  </a:lnTo>
                  <a:lnTo>
                    <a:pt x="39122" y="48924"/>
                  </a:lnTo>
                  <a:lnTo>
                    <a:pt x="40368" y="50078"/>
                  </a:lnTo>
                  <a:lnTo>
                    <a:pt x="41200" y="51642"/>
                  </a:lnTo>
                  <a:lnTo>
                    <a:pt x="42534" y="56062"/>
                  </a:lnTo>
                  <a:lnTo>
                    <a:pt x="43437" y="57218"/>
                  </a:lnTo>
                  <a:lnTo>
                    <a:pt x="44833" y="58783"/>
                  </a:lnTo>
                  <a:lnTo>
                    <a:pt x="46558" y="60620"/>
                  </a:lnTo>
                  <a:lnTo>
                    <a:pt x="48501" y="61845"/>
                  </a:lnTo>
                  <a:lnTo>
                    <a:pt x="50590" y="62661"/>
                  </a:lnTo>
                  <a:lnTo>
                    <a:pt x="55854" y="63971"/>
                  </a:lnTo>
                  <a:lnTo>
                    <a:pt x="56286" y="64872"/>
                  </a:lnTo>
                  <a:lnTo>
                    <a:pt x="56574" y="66267"/>
                  </a:lnTo>
                  <a:lnTo>
                    <a:pt x="56766" y="67991"/>
                  </a:lnTo>
                  <a:lnTo>
                    <a:pt x="57688" y="69140"/>
                  </a:lnTo>
                  <a:lnTo>
                    <a:pt x="59096" y="69906"/>
                  </a:lnTo>
                  <a:lnTo>
                    <a:pt x="63267" y="71135"/>
                  </a:lnTo>
                  <a:lnTo>
                    <a:pt x="65954" y="73420"/>
                  </a:lnTo>
                  <a:lnTo>
                    <a:pt x="70355" y="77562"/>
                  </a:lnTo>
                  <a:lnTo>
                    <a:pt x="73073" y="78128"/>
                  </a:lnTo>
                  <a:lnTo>
                    <a:pt x="78573" y="78581"/>
                  </a:lnTo>
                  <a:lnTo>
                    <a:pt x="78579" y="74789"/>
                  </a:lnTo>
                  <a:lnTo>
                    <a:pt x="79373" y="73672"/>
                  </a:lnTo>
                  <a:lnTo>
                    <a:pt x="80697" y="72927"/>
                  </a:lnTo>
                  <a:lnTo>
                    <a:pt x="82373" y="72430"/>
                  </a:lnTo>
                  <a:lnTo>
                    <a:pt x="83490" y="71306"/>
                  </a:lnTo>
                  <a:lnTo>
                    <a:pt x="84235" y="69762"/>
                  </a:lnTo>
                  <a:lnTo>
                    <a:pt x="84732" y="67939"/>
                  </a:lnTo>
                  <a:lnTo>
                    <a:pt x="85857" y="65930"/>
                  </a:lnTo>
                  <a:lnTo>
                    <a:pt x="87400" y="63797"/>
                  </a:lnTo>
                  <a:lnTo>
                    <a:pt x="89223" y="61582"/>
                  </a:lnTo>
                  <a:lnTo>
                    <a:pt x="91232" y="59311"/>
                  </a:lnTo>
                  <a:lnTo>
                    <a:pt x="95581" y="54671"/>
                  </a:lnTo>
                  <a:lnTo>
                    <a:pt x="102492" y="47596"/>
                  </a:lnTo>
                  <a:lnTo>
                    <a:pt x="104840" y="44431"/>
                  </a:lnTo>
                  <a:lnTo>
                    <a:pt x="107200" y="40733"/>
                  </a:lnTo>
                  <a:lnTo>
                    <a:pt x="109567" y="36680"/>
                  </a:lnTo>
                  <a:lnTo>
                    <a:pt x="111938" y="33185"/>
                  </a:lnTo>
                  <a:lnTo>
                    <a:pt x="114313" y="30061"/>
                  </a:lnTo>
                  <a:lnTo>
                    <a:pt x="120035" y="23136"/>
                  </a:lnTo>
                  <a:lnTo>
                    <a:pt x="121298" y="21774"/>
                  </a:lnTo>
                  <a:lnTo>
                    <a:pt x="124819" y="18144"/>
                  </a:lnTo>
                  <a:lnTo>
                    <a:pt x="126075" y="16065"/>
                  </a:lnTo>
                  <a:lnTo>
                    <a:pt x="126913" y="13885"/>
                  </a:lnTo>
                  <a:lnTo>
                    <a:pt x="128257" y="8475"/>
                  </a:lnTo>
                  <a:lnTo>
                    <a:pt x="129161" y="8031"/>
                  </a:lnTo>
                  <a:lnTo>
                    <a:pt x="132282" y="7538"/>
                  </a:lnTo>
                  <a:lnTo>
                    <a:pt x="135429" y="7178"/>
                  </a:lnTo>
                  <a:lnTo>
                    <a:pt x="135597" y="5042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3817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1039813"/>
            <a:ext cx="8448675" cy="363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3643312" y="1907381"/>
            <a:ext cx="892970" cy="2185988"/>
            <a:chOff x="3643312" y="1907381"/>
            <a:chExt cx="892970" cy="2185988"/>
          </a:xfrm>
        </p:grpSpPr>
        <p:sp>
          <p:nvSpPr>
            <p:cNvPr id="2" name="SMARTPenAnnotation357"/>
            <p:cNvSpPr/>
            <p:nvPr/>
          </p:nvSpPr>
          <p:spPr>
            <a:xfrm>
              <a:off x="3721893" y="1950243"/>
              <a:ext cx="271464" cy="192883"/>
            </a:xfrm>
            <a:custGeom>
              <a:avLst/>
              <a:gdLst/>
              <a:ahLst/>
              <a:cxnLst/>
              <a:rect l="0" t="0" r="0" b="0"/>
              <a:pathLst>
                <a:path w="271464" h="192883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6151" y="3793"/>
                  </a:lnTo>
                  <a:lnTo>
                    <a:pt x="7276" y="4910"/>
                  </a:lnTo>
                  <a:lnTo>
                    <a:pt x="8819" y="5655"/>
                  </a:lnTo>
                  <a:lnTo>
                    <a:pt x="13445" y="7276"/>
                  </a:lnTo>
                  <a:lnTo>
                    <a:pt x="20792" y="10642"/>
                  </a:lnTo>
                  <a:lnTo>
                    <a:pt x="27233" y="12668"/>
                  </a:lnTo>
                  <a:lnTo>
                    <a:pt x="30062" y="13208"/>
                  </a:lnTo>
                  <a:lnTo>
                    <a:pt x="35321" y="15924"/>
                  </a:lnTo>
                  <a:lnTo>
                    <a:pt x="41099" y="19778"/>
                  </a:lnTo>
                  <a:lnTo>
                    <a:pt x="48958" y="24136"/>
                  </a:lnTo>
                  <a:lnTo>
                    <a:pt x="55626" y="28719"/>
                  </a:lnTo>
                  <a:lnTo>
                    <a:pt x="61235" y="33402"/>
                  </a:lnTo>
                  <a:lnTo>
                    <a:pt x="66374" y="38129"/>
                  </a:lnTo>
                  <a:lnTo>
                    <a:pt x="77522" y="49045"/>
                  </a:lnTo>
                  <a:lnTo>
                    <a:pt x="81844" y="52540"/>
                  </a:lnTo>
                  <a:lnTo>
                    <a:pt x="86313" y="55664"/>
                  </a:lnTo>
                  <a:lnTo>
                    <a:pt x="94718" y="61252"/>
                  </a:lnTo>
                  <a:lnTo>
                    <a:pt x="101099" y="66382"/>
                  </a:lnTo>
                  <a:lnTo>
                    <a:pt x="104705" y="69655"/>
                  </a:lnTo>
                  <a:lnTo>
                    <a:pt x="112946" y="77524"/>
                  </a:lnTo>
                  <a:lnTo>
                    <a:pt x="117366" y="81052"/>
                  </a:lnTo>
                  <a:lnTo>
                    <a:pt x="121901" y="84197"/>
                  </a:lnTo>
                  <a:lnTo>
                    <a:pt x="130378" y="89809"/>
                  </a:lnTo>
                  <a:lnTo>
                    <a:pt x="136792" y="94948"/>
                  </a:lnTo>
                  <a:lnTo>
                    <a:pt x="144405" y="99879"/>
                  </a:lnTo>
                  <a:lnTo>
                    <a:pt x="148658" y="102305"/>
                  </a:lnTo>
                  <a:lnTo>
                    <a:pt x="153080" y="105510"/>
                  </a:lnTo>
                  <a:lnTo>
                    <a:pt x="157616" y="109234"/>
                  </a:lnTo>
                  <a:lnTo>
                    <a:pt x="166096" y="116811"/>
                  </a:lnTo>
                  <a:lnTo>
                    <a:pt x="172510" y="122825"/>
                  </a:lnTo>
                  <a:lnTo>
                    <a:pt x="180123" y="128143"/>
                  </a:lnTo>
                  <a:lnTo>
                    <a:pt x="184376" y="130673"/>
                  </a:lnTo>
                  <a:lnTo>
                    <a:pt x="188799" y="133946"/>
                  </a:lnTo>
                  <a:lnTo>
                    <a:pt x="193335" y="137716"/>
                  </a:lnTo>
                  <a:lnTo>
                    <a:pt x="201814" y="145345"/>
                  </a:lnTo>
                  <a:lnTo>
                    <a:pt x="208229" y="151381"/>
                  </a:lnTo>
                  <a:lnTo>
                    <a:pt x="216303" y="159242"/>
                  </a:lnTo>
                  <a:lnTo>
                    <a:pt x="223399" y="164172"/>
                  </a:lnTo>
                  <a:lnTo>
                    <a:pt x="231051" y="168216"/>
                  </a:lnTo>
                  <a:lnTo>
                    <a:pt x="237098" y="170013"/>
                  </a:lnTo>
                  <a:lnTo>
                    <a:pt x="242431" y="172928"/>
                  </a:lnTo>
                  <a:lnTo>
                    <a:pt x="247447" y="176869"/>
                  </a:lnTo>
                  <a:lnTo>
                    <a:pt x="253940" y="182757"/>
                  </a:lnTo>
                  <a:lnTo>
                    <a:pt x="255737" y="184413"/>
                  </a:lnTo>
                  <a:lnTo>
                    <a:pt x="257011" y="184855"/>
                  </a:lnTo>
                  <a:lnTo>
                    <a:pt x="260542" y="185345"/>
                  </a:lnTo>
                  <a:lnTo>
                    <a:pt x="262595" y="186270"/>
                  </a:lnTo>
                  <a:lnTo>
                    <a:pt x="270580" y="192196"/>
                  </a:lnTo>
                  <a:lnTo>
                    <a:pt x="271463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358"/>
            <p:cNvSpPr/>
            <p:nvPr/>
          </p:nvSpPr>
          <p:spPr>
            <a:xfrm>
              <a:off x="3814762" y="1943100"/>
              <a:ext cx="114301" cy="214313"/>
            </a:xfrm>
            <a:custGeom>
              <a:avLst/>
              <a:gdLst/>
              <a:ahLst/>
              <a:cxnLst/>
              <a:rect l="0" t="0" r="0" b="0"/>
              <a:pathLst>
                <a:path w="114301" h="214313">
                  <a:moveTo>
                    <a:pt x="114300" y="0"/>
                  </a:moveTo>
                  <a:lnTo>
                    <a:pt x="110508" y="3792"/>
                  </a:lnTo>
                  <a:lnTo>
                    <a:pt x="109390" y="6497"/>
                  </a:lnTo>
                  <a:lnTo>
                    <a:pt x="108646" y="9887"/>
                  </a:lnTo>
                  <a:lnTo>
                    <a:pt x="108149" y="13735"/>
                  </a:lnTo>
                  <a:lnTo>
                    <a:pt x="107024" y="17094"/>
                  </a:lnTo>
                  <a:lnTo>
                    <a:pt x="103658" y="22943"/>
                  </a:lnTo>
                  <a:lnTo>
                    <a:pt x="101649" y="26408"/>
                  </a:lnTo>
                  <a:lnTo>
                    <a:pt x="97300" y="34491"/>
                  </a:lnTo>
                  <a:lnTo>
                    <a:pt x="95823" y="38075"/>
                  </a:lnTo>
                  <a:lnTo>
                    <a:pt x="94182" y="44174"/>
                  </a:lnTo>
                  <a:lnTo>
                    <a:pt x="92950" y="47705"/>
                  </a:lnTo>
                  <a:lnTo>
                    <a:pt x="91336" y="51647"/>
                  </a:lnTo>
                  <a:lnTo>
                    <a:pt x="89465" y="55863"/>
                  </a:lnTo>
                  <a:lnTo>
                    <a:pt x="85271" y="64780"/>
                  </a:lnTo>
                  <a:lnTo>
                    <a:pt x="83041" y="69380"/>
                  </a:lnTo>
                  <a:lnTo>
                    <a:pt x="81554" y="74828"/>
                  </a:lnTo>
                  <a:lnTo>
                    <a:pt x="80563" y="80841"/>
                  </a:lnTo>
                  <a:lnTo>
                    <a:pt x="79903" y="87232"/>
                  </a:lnTo>
                  <a:lnTo>
                    <a:pt x="77875" y="93079"/>
                  </a:lnTo>
                  <a:lnTo>
                    <a:pt x="74935" y="98565"/>
                  </a:lnTo>
                  <a:lnTo>
                    <a:pt x="71388" y="103810"/>
                  </a:lnTo>
                  <a:lnTo>
                    <a:pt x="68230" y="108894"/>
                  </a:lnTo>
                  <a:lnTo>
                    <a:pt x="65330" y="113871"/>
                  </a:lnTo>
                  <a:lnTo>
                    <a:pt x="62603" y="118776"/>
                  </a:lnTo>
                  <a:lnTo>
                    <a:pt x="59198" y="123634"/>
                  </a:lnTo>
                  <a:lnTo>
                    <a:pt x="55340" y="128460"/>
                  </a:lnTo>
                  <a:lnTo>
                    <a:pt x="51181" y="133265"/>
                  </a:lnTo>
                  <a:lnTo>
                    <a:pt x="47615" y="138056"/>
                  </a:lnTo>
                  <a:lnTo>
                    <a:pt x="44443" y="142837"/>
                  </a:lnTo>
                  <a:lnTo>
                    <a:pt x="41535" y="147612"/>
                  </a:lnTo>
                  <a:lnTo>
                    <a:pt x="38802" y="152383"/>
                  </a:lnTo>
                  <a:lnTo>
                    <a:pt x="33650" y="161917"/>
                  </a:lnTo>
                  <a:lnTo>
                    <a:pt x="30371" y="166682"/>
                  </a:lnTo>
                  <a:lnTo>
                    <a:pt x="26597" y="171446"/>
                  </a:lnTo>
                  <a:lnTo>
                    <a:pt x="22494" y="176210"/>
                  </a:lnTo>
                  <a:lnTo>
                    <a:pt x="19758" y="180179"/>
                  </a:lnTo>
                  <a:lnTo>
                    <a:pt x="16719" y="186707"/>
                  </a:lnTo>
                  <a:lnTo>
                    <a:pt x="13252" y="192253"/>
                  </a:lnTo>
                  <a:lnTo>
                    <a:pt x="11216" y="194844"/>
                  </a:lnTo>
                  <a:lnTo>
                    <a:pt x="8954" y="199838"/>
                  </a:lnTo>
                  <a:lnTo>
                    <a:pt x="8350" y="202282"/>
                  </a:lnTo>
                  <a:lnTo>
                    <a:pt x="5563" y="207113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359"/>
            <p:cNvSpPr/>
            <p:nvPr/>
          </p:nvSpPr>
          <p:spPr>
            <a:xfrm>
              <a:off x="4100512" y="1907381"/>
              <a:ext cx="35720" cy="2185988"/>
            </a:xfrm>
            <a:custGeom>
              <a:avLst/>
              <a:gdLst/>
              <a:ahLst/>
              <a:cxnLst/>
              <a:rect l="0" t="0" r="0" b="0"/>
              <a:pathLst>
                <a:path w="35720" h="2185988">
                  <a:moveTo>
                    <a:pt x="21431" y="0"/>
                  </a:moveTo>
                  <a:lnTo>
                    <a:pt x="21431" y="6151"/>
                  </a:lnTo>
                  <a:lnTo>
                    <a:pt x="22225" y="7275"/>
                  </a:lnTo>
                  <a:lnTo>
                    <a:pt x="23548" y="8819"/>
                  </a:lnTo>
                  <a:lnTo>
                    <a:pt x="25224" y="10642"/>
                  </a:lnTo>
                  <a:lnTo>
                    <a:pt x="26341" y="13444"/>
                  </a:lnTo>
                  <a:lnTo>
                    <a:pt x="27086" y="16900"/>
                  </a:lnTo>
                  <a:lnTo>
                    <a:pt x="27582" y="20792"/>
                  </a:lnTo>
                  <a:lnTo>
                    <a:pt x="28707" y="24180"/>
                  </a:lnTo>
                  <a:lnTo>
                    <a:pt x="30250" y="27232"/>
                  </a:lnTo>
                  <a:lnTo>
                    <a:pt x="32073" y="30061"/>
                  </a:lnTo>
                  <a:lnTo>
                    <a:pt x="33288" y="33535"/>
                  </a:lnTo>
                  <a:lnTo>
                    <a:pt x="34099" y="37438"/>
                  </a:lnTo>
                  <a:lnTo>
                    <a:pt x="34999" y="46007"/>
                  </a:lnTo>
                  <a:lnTo>
                    <a:pt x="35715" y="112814"/>
                  </a:lnTo>
                  <a:lnTo>
                    <a:pt x="35719" y="232168"/>
                  </a:lnTo>
                  <a:lnTo>
                    <a:pt x="34925" y="241297"/>
                  </a:lnTo>
                  <a:lnTo>
                    <a:pt x="33602" y="250558"/>
                  </a:lnTo>
                  <a:lnTo>
                    <a:pt x="31927" y="259908"/>
                  </a:lnTo>
                  <a:lnTo>
                    <a:pt x="30809" y="269315"/>
                  </a:lnTo>
                  <a:lnTo>
                    <a:pt x="30064" y="278762"/>
                  </a:lnTo>
                  <a:lnTo>
                    <a:pt x="29016" y="307228"/>
                  </a:lnTo>
                  <a:lnTo>
                    <a:pt x="28614" y="372106"/>
                  </a:lnTo>
                  <a:lnTo>
                    <a:pt x="28577" y="448705"/>
                  </a:lnTo>
                  <a:lnTo>
                    <a:pt x="27783" y="461061"/>
                  </a:lnTo>
                  <a:lnTo>
                    <a:pt x="26460" y="474062"/>
                  </a:lnTo>
                  <a:lnTo>
                    <a:pt x="24783" y="487491"/>
                  </a:lnTo>
                  <a:lnTo>
                    <a:pt x="23666" y="500413"/>
                  </a:lnTo>
                  <a:lnTo>
                    <a:pt x="22921" y="512996"/>
                  </a:lnTo>
                  <a:lnTo>
                    <a:pt x="21873" y="549667"/>
                  </a:lnTo>
                  <a:lnTo>
                    <a:pt x="20834" y="573703"/>
                  </a:lnTo>
                  <a:lnTo>
                    <a:pt x="19446" y="585668"/>
                  </a:lnTo>
                  <a:lnTo>
                    <a:pt x="17726" y="597614"/>
                  </a:lnTo>
                  <a:lnTo>
                    <a:pt x="16580" y="609547"/>
                  </a:lnTo>
                  <a:lnTo>
                    <a:pt x="15816" y="621471"/>
                  </a:lnTo>
                  <a:lnTo>
                    <a:pt x="14741" y="657214"/>
                  </a:lnTo>
                  <a:lnTo>
                    <a:pt x="13695" y="681826"/>
                  </a:lnTo>
                  <a:lnTo>
                    <a:pt x="12305" y="695057"/>
                  </a:lnTo>
                  <a:lnTo>
                    <a:pt x="10585" y="708640"/>
                  </a:lnTo>
                  <a:lnTo>
                    <a:pt x="9438" y="721664"/>
                  </a:lnTo>
                  <a:lnTo>
                    <a:pt x="8673" y="734316"/>
                  </a:lnTo>
                  <a:lnTo>
                    <a:pt x="7597" y="771083"/>
                  </a:lnTo>
                  <a:lnTo>
                    <a:pt x="7152" y="896730"/>
                  </a:lnTo>
                  <a:lnTo>
                    <a:pt x="6355" y="908970"/>
                  </a:lnTo>
                  <a:lnTo>
                    <a:pt x="5031" y="921099"/>
                  </a:lnTo>
                  <a:lnTo>
                    <a:pt x="3354" y="933153"/>
                  </a:lnTo>
                  <a:lnTo>
                    <a:pt x="3607" y="959247"/>
                  </a:lnTo>
                  <a:lnTo>
                    <a:pt x="4786" y="972873"/>
                  </a:lnTo>
                  <a:lnTo>
                    <a:pt x="5572" y="985926"/>
                  </a:lnTo>
                  <a:lnTo>
                    <a:pt x="6678" y="1024052"/>
                  </a:lnTo>
                  <a:lnTo>
                    <a:pt x="7143" y="1257390"/>
                  </a:lnTo>
                  <a:lnTo>
                    <a:pt x="7938" y="1271647"/>
                  </a:lnTo>
                  <a:lnTo>
                    <a:pt x="9260" y="1285915"/>
                  </a:lnTo>
                  <a:lnTo>
                    <a:pt x="10936" y="1300189"/>
                  </a:lnTo>
                  <a:lnTo>
                    <a:pt x="12054" y="1314467"/>
                  </a:lnTo>
                  <a:lnTo>
                    <a:pt x="12798" y="1328749"/>
                  </a:lnTo>
                  <a:lnTo>
                    <a:pt x="13846" y="1373720"/>
                  </a:lnTo>
                  <a:lnTo>
                    <a:pt x="14287" y="1657054"/>
                  </a:lnTo>
                  <a:lnTo>
                    <a:pt x="13493" y="1670646"/>
                  </a:lnTo>
                  <a:lnTo>
                    <a:pt x="12171" y="1683676"/>
                  </a:lnTo>
                  <a:lnTo>
                    <a:pt x="10495" y="1696332"/>
                  </a:lnTo>
                  <a:lnTo>
                    <a:pt x="9378" y="1709532"/>
                  </a:lnTo>
                  <a:lnTo>
                    <a:pt x="8633" y="1723094"/>
                  </a:lnTo>
                  <a:lnTo>
                    <a:pt x="7585" y="1762819"/>
                  </a:lnTo>
                  <a:lnTo>
                    <a:pt x="8134" y="1787569"/>
                  </a:lnTo>
                  <a:lnTo>
                    <a:pt x="9391" y="1799725"/>
                  </a:lnTo>
                  <a:lnTo>
                    <a:pt x="11023" y="1811798"/>
                  </a:lnTo>
                  <a:lnTo>
                    <a:pt x="12111" y="1823815"/>
                  </a:lnTo>
                  <a:lnTo>
                    <a:pt x="12837" y="1835796"/>
                  </a:lnTo>
                  <a:lnTo>
                    <a:pt x="13858" y="1871619"/>
                  </a:lnTo>
                  <a:lnTo>
                    <a:pt x="14263" y="1948852"/>
                  </a:lnTo>
                  <a:lnTo>
                    <a:pt x="13477" y="1959635"/>
                  </a:lnTo>
                  <a:lnTo>
                    <a:pt x="12160" y="1969998"/>
                  </a:lnTo>
                  <a:lnTo>
                    <a:pt x="10488" y="1980082"/>
                  </a:lnTo>
                  <a:lnTo>
                    <a:pt x="9373" y="1989980"/>
                  </a:lnTo>
                  <a:lnTo>
                    <a:pt x="8630" y="1999753"/>
                  </a:lnTo>
                  <a:lnTo>
                    <a:pt x="7584" y="2028677"/>
                  </a:lnTo>
                  <a:lnTo>
                    <a:pt x="7161" y="2092834"/>
                  </a:lnTo>
                  <a:lnTo>
                    <a:pt x="7144" y="2172545"/>
                  </a:lnTo>
                  <a:lnTo>
                    <a:pt x="6350" y="2175438"/>
                  </a:lnTo>
                  <a:lnTo>
                    <a:pt x="5027" y="2178161"/>
                  </a:lnTo>
                  <a:lnTo>
                    <a:pt x="0" y="21859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60"/>
            <p:cNvSpPr/>
            <p:nvPr/>
          </p:nvSpPr>
          <p:spPr>
            <a:xfrm>
              <a:off x="4321968" y="2021780"/>
              <a:ext cx="199905" cy="392797"/>
            </a:xfrm>
            <a:custGeom>
              <a:avLst/>
              <a:gdLst/>
              <a:ahLst/>
              <a:cxnLst/>
              <a:rect l="0" t="0" r="0" b="0"/>
              <a:pathLst>
                <a:path w="199905" h="392797">
                  <a:moveTo>
                    <a:pt x="0" y="42763"/>
                  </a:moveTo>
                  <a:lnTo>
                    <a:pt x="0" y="129782"/>
                  </a:lnTo>
                  <a:lnTo>
                    <a:pt x="2117" y="137265"/>
                  </a:lnTo>
                  <a:lnTo>
                    <a:pt x="5703" y="145089"/>
                  </a:lnTo>
                  <a:lnTo>
                    <a:pt x="11392" y="153956"/>
                  </a:lnTo>
                  <a:lnTo>
                    <a:pt x="13001" y="159122"/>
                  </a:lnTo>
                  <a:lnTo>
                    <a:pt x="15017" y="160817"/>
                  </a:lnTo>
                  <a:lnTo>
                    <a:pt x="17949" y="161947"/>
                  </a:lnTo>
                  <a:lnTo>
                    <a:pt x="21491" y="162700"/>
                  </a:lnTo>
                  <a:lnTo>
                    <a:pt x="27544" y="165654"/>
                  </a:lnTo>
                  <a:lnTo>
                    <a:pt x="34104" y="170226"/>
                  </a:lnTo>
                  <a:lnTo>
                    <a:pt x="39235" y="170851"/>
                  </a:lnTo>
                  <a:lnTo>
                    <a:pt x="46013" y="171128"/>
                  </a:lnTo>
                  <a:lnTo>
                    <a:pt x="54291" y="171285"/>
                  </a:lnTo>
                  <a:lnTo>
                    <a:pt x="59319" y="171321"/>
                  </a:lnTo>
                  <a:lnTo>
                    <a:pt x="61771" y="170538"/>
                  </a:lnTo>
                  <a:lnTo>
                    <a:pt x="66612" y="167550"/>
                  </a:lnTo>
                  <a:lnTo>
                    <a:pt x="71410" y="163576"/>
                  </a:lnTo>
                  <a:lnTo>
                    <a:pt x="76188" y="159164"/>
                  </a:lnTo>
                  <a:lnTo>
                    <a:pt x="83340" y="152218"/>
                  </a:lnTo>
                  <a:lnTo>
                    <a:pt x="88105" y="147501"/>
                  </a:lnTo>
                  <a:lnTo>
                    <a:pt x="92869" y="140643"/>
                  </a:lnTo>
                  <a:lnTo>
                    <a:pt x="97631" y="133096"/>
                  </a:lnTo>
                  <a:lnTo>
                    <a:pt x="102394" y="127097"/>
                  </a:lnTo>
                  <a:lnTo>
                    <a:pt x="103982" y="123592"/>
                  </a:lnTo>
                  <a:lnTo>
                    <a:pt x="105745" y="115464"/>
                  </a:lnTo>
                  <a:lnTo>
                    <a:pt x="106529" y="106560"/>
                  </a:lnTo>
                  <a:lnTo>
                    <a:pt x="106738" y="101963"/>
                  </a:lnTo>
                  <a:lnTo>
                    <a:pt x="109088" y="92622"/>
                  </a:lnTo>
                  <a:lnTo>
                    <a:pt x="111983" y="83179"/>
                  </a:lnTo>
                  <a:lnTo>
                    <a:pt x="113271" y="73690"/>
                  </a:lnTo>
                  <a:lnTo>
                    <a:pt x="113995" y="63216"/>
                  </a:lnTo>
                  <a:lnTo>
                    <a:pt x="114210" y="51293"/>
                  </a:lnTo>
                  <a:lnTo>
                    <a:pt x="114299" y="12130"/>
                  </a:lnTo>
                  <a:lnTo>
                    <a:pt x="113506" y="10435"/>
                  </a:lnTo>
                  <a:lnTo>
                    <a:pt x="112183" y="9305"/>
                  </a:lnTo>
                  <a:lnTo>
                    <a:pt x="110508" y="8551"/>
                  </a:lnTo>
                  <a:lnTo>
                    <a:pt x="110184" y="7255"/>
                  </a:lnTo>
                  <a:lnTo>
                    <a:pt x="110763" y="5597"/>
                  </a:lnTo>
                  <a:lnTo>
                    <a:pt x="111942" y="3699"/>
                  </a:lnTo>
                  <a:lnTo>
                    <a:pt x="111935" y="2433"/>
                  </a:lnTo>
                  <a:lnTo>
                    <a:pt x="111136" y="1589"/>
                  </a:lnTo>
                  <a:lnTo>
                    <a:pt x="107389" y="0"/>
                  </a:lnTo>
                  <a:lnTo>
                    <a:pt x="107163" y="10545"/>
                  </a:lnTo>
                  <a:lnTo>
                    <a:pt x="107157" y="55009"/>
                  </a:lnTo>
                  <a:lnTo>
                    <a:pt x="107951" y="58865"/>
                  </a:lnTo>
                  <a:lnTo>
                    <a:pt x="112860" y="68877"/>
                  </a:lnTo>
                  <a:lnTo>
                    <a:pt x="117099" y="77124"/>
                  </a:lnTo>
                  <a:lnTo>
                    <a:pt x="119513" y="86080"/>
                  </a:lnTo>
                  <a:lnTo>
                    <a:pt x="121380" y="95353"/>
                  </a:lnTo>
                  <a:lnTo>
                    <a:pt x="124855" y="104765"/>
                  </a:lnTo>
                  <a:lnTo>
                    <a:pt x="127687" y="109498"/>
                  </a:lnTo>
                  <a:lnTo>
                    <a:pt x="131162" y="114241"/>
                  </a:lnTo>
                  <a:lnTo>
                    <a:pt x="135066" y="118990"/>
                  </a:lnTo>
                  <a:lnTo>
                    <a:pt x="138463" y="124537"/>
                  </a:lnTo>
                  <a:lnTo>
                    <a:pt x="141521" y="130617"/>
                  </a:lnTo>
                  <a:lnTo>
                    <a:pt x="144354" y="137051"/>
                  </a:lnTo>
                  <a:lnTo>
                    <a:pt x="147830" y="142928"/>
                  </a:lnTo>
                  <a:lnTo>
                    <a:pt x="151735" y="148434"/>
                  </a:lnTo>
                  <a:lnTo>
                    <a:pt x="155925" y="153691"/>
                  </a:lnTo>
                  <a:lnTo>
                    <a:pt x="159513" y="158784"/>
                  </a:lnTo>
                  <a:lnTo>
                    <a:pt x="165615" y="168676"/>
                  </a:lnTo>
                  <a:lnTo>
                    <a:pt x="170974" y="180481"/>
                  </a:lnTo>
                  <a:lnTo>
                    <a:pt x="173514" y="186962"/>
                  </a:lnTo>
                  <a:lnTo>
                    <a:pt x="176336" y="198398"/>
                  </a:lnTo>
                  <a:lnTo>
                    <a:pt x="178384" y="208772"/>
                  </a:lnTo>
                  <a:lnTo>
                    <a:pt x="181940" y="218674"/>
                  </a:lnTo>
                  <a:lnTo>
                    <a:pt x="186167" y="230483"/>
                  </a:lnTo>
                  <a:lnTo>
                    <a:pt x="188405" y="236966"/>
                  </a:lnTo>
                  <a:lnTo>
                    <a:pt x="193009" y="248403"/>
                  </a:lnTo>
                  <a:lnTo>
                    <a:pt x="196907" y="258777"/>
                  </a:lnTo>
                  <a:lnTo>
                    <a:pt x="198639" y="268680"/>
                  </a:lnTo>
                  <a:lnTo>
                    <a:pt x="199409" y="278373"/>
                  </a:lnTo>
                  <a:lnTo>
                    <a:pt x="199752" y="287972"/>
                  </a:lnTo>
                  <a:lnTo>
                    <a:pt x="199904" y="297531"/>
                  </a:lnTo>
                  <a:lnTo>
                    <a:pt x="197855" y="309187"/>
                  </a:lnTo>
                  <a:lnTo>
                    <a:pt x="196197" y="315629"/>
                  </a:lnTo>
                  <a:lnTo>
                    <a:pt x="190122" y="327020"/>
                  </a:lnTo>
                  <a:lnTo>
                    <a:pt x="186279" y="332280"/>
                  </a:lnTo>
                  <a:lnTo>
                    <a:pt x="182130" y="337375"/>
                  </a:lnTo>
                  <a:lnTo>
                    <a:pt x="177777" y="342358"/>
                  </a:lnTo>
                  <a:lnTo>
                    <a:pt x="173286" y="347269"/>
                  </a:lnTo>
                  <a:lnTo>
                    <a:pt x="164064" y="356957"/>
                  </a:lnTo>
                  <a:lnTo>
                    <a:pt x="159382" y="361764"/>
                  </a:lnTo>
                  <a:lnTo>
                    <a:pt x="153880" y="365761"/>
                  </a:lnTo>
                  <a:lnTo>
                    <a:pt x="147831" y="369220"/>
                  </a:lnTo>
                  <a:lnTo>
                    <a:pt x="141416" y="372320"/>
                  </a:lnTo>
                  <a:lnTo>
                    <a:pt x="134759" y="375180"/>
                  </a:lnTo>
                  <a:lnTo>
                    <a:pt x="127939" y="377881"/>
                  </a:lnTo>
                  <a:lnTo>
                    <a:pt x="121012" y="380475"/>
                  </a:lnTo>
                  <a:lnTo>
                    <a:pt x="114806" y="382998"/>
                  </a:lnTo>
                  <a:lnTo>
                    <a:pt x="109081" y="385474"/>
                  </a:lnTo>
                  <a:lnTo>
                    <a:pt x="103677" y="387918"/>
                  </a:lnTo>
                  <a:lnTo>
                    <a:pt x="97693" y="389548"/>
                  </a:lnTo>
                  <a:lnTo>
                    <a:pt x="91323" y="390634"/>
                  </a:lnTo>
                  <a:lnTo>
                    <a:pt x="84694" y="391359"/>
                  </a:lnTo>
                  <a:lnTo>
                    <a:pt x="78688" y="391841"/>
                  </a:lnTo>
                  <a:lnTo>
                    <a:pt x="73097" y="392163"/>
                  </a:lnTo>
                  <a:lnTo>
                    <a:pt x="62650" y="392521"/>
                  </a:lnTo>
                  <a:lnTo>
                    <a:pt x="41990" y="392769"/>
                  </a:lnTo>
                  <a:lnTo>
                    <a:pt x="33785" y="392796"/>
                  </a:lnTo>
                  <a:lnTo>
                    <a:pt x="31255" y="392006"/>
                  </a:lnTo>
                  <a:lnTo>
                    <a:pt x="26327" y="389011"/>
                  </a:lnTo>
                  <a:lnTo>
                    <a:pt x="21490" y="387151"/>
                  </a:lnTo>
                  <a:lnTo>
                    <a:pt x="15711" y="385957"/>
                  </a:lnTo>
                  <a:lnTo>
                    <a:pt x="12803" y="385794"/>
                  </a:lnTo>
                  <a:lnTo>
                    <a:pt x="7144" y="3856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61"/>
            <p:cNvSpPr/>
            <p:nvPr/>
          </p:nvSpPr>
          <p:spPr>
            <a:xfrm>
              <a:off x="3800478" y="3000375"/>
              <a:ext cx="161268" cy="171442"/>
            </a:xfrm>
            <a:custGeom>
              <a:avLst/>
              <a:gdLst/>
              <a:ahLst/>
              <a:cxnLst/>
              <a:rect l="0" t="0" r="0" b="0"/>
              <a:pathLst>
                <a:path w="161268" h="171442">
                  <a:moveTo>
                    <a:pt x="64290" y="14287"/>
                  </a:moveTo>
                  <a:lnTo>
                    <a:pt x="57234" y="14287"/>
                  </a:lnTo>
                  <a:lnTo>
                    <a:pt x="51003" y="20438"/>
                  </a:lnTo>
                  <a:lnTo>
                    <a:pt x="26161" y="45272"/>
                  </a:lnTo>
                  <a:lnTo>
                    <a:pt x="24584" y="48438"/>
                  </a:lnTo>
                  <a:lnTo>
                    <a:pt x="23531" y="52135"/>
                  </a:lnTo>
                  <a:lnTo>
                    <a:pt x="22830" y="56188"/>
                  </a:lnTo>
                  <a:lnTo>
                    <a:pt x="21569" y="59683"/>
                  </a:lnTo>
                  <a:lnTo>
                    <a:pt x="19934" y="62807"/>
                  </a:lnTo>
                  <a:lnTo>
                    <a:pt x="18051" y="65684"/>
                  </a:lnTo>
                  <a:lnTo>
                    <a:pt x="16001" y="69189"/>
                  </a:lnTo>
                  <a:lnTo>
                    <a:pt x="13841" y="73113"/>
                  </a:lnTo>
                  <a:lnTo>
                    <a:pt x="11608" y="77317"/>
                  </a:lnTo>
                  <a:lnTo>
                    <a:pt x="9325" y="80914"/>
                  </a:lnTo>
                  <a:lnTo>
                    <a:pt x="7009" y="84105"/>
                  </a:lnTo>
                  <a:lnTo>
                    <a:pt x="4671" y="87026"/>
                  </a:lnTo>
                  <a:lnTo>
                    <a:pt x="3113" y="90561"/>
                  </a:lnTo>
                  <a:lnTo>
                    <a:pt x="2075" y="94505"/>
                  </a:lnTo>
                  <a:lnTo>
                    <a:pt x="1382" y="98722"/>
                  </a:lnTo>
                  <a:lnTo>
                    <a:pt x="920" y="102327"/>
                  </a:lnTo>
                  <a:lnTo>
                    <a:pt x="612" y="105524"/>
                  </a:lnTo>
                  <a:lnTo>
                    <a:pt x="407" y="108449"/>
                  </a:lnTo>
                  <a:lnTo>
                    <a:pt x="270" y="111987"/>
                  </a:lnTo>
                  <a:lnTo>
                    <a:pt x="78" y="123756"/>
                  </a:lnTo>
                  <a:lnTo>
                    <a:pt x="0" y="145160"/>
                  </a:lnTo>
                  <a:lnTo>
                    <a:pt x="793" y="147573"/>
                  </a:lnTo>
                  <a:lnTo>
                    <a:pt x="3790" y="152371"/>
                  </a:lnTo>
                  <a:lnTo>
                    <a:pt x="7768" y="157150"/>
                  </a:lnTo>
                  <a:lnTo>
                    <a:pt x="9940" y="159535"/>
                  </a:lnTo>
                  <a:lnTo>
                    <a:pt x="12181" y="161125"/>
                  </a:lnTo>
                  <a:lnTo>
                    <a:pt x="16789" y="162892"/>
                  </a:lnTo>
                  <a:lnTo>
                    <a:pt x="18336" y="164157"/>
                  </a:lnTo>
                  <a:lnTo>
                    <a:pt x="19366" y="165794"/>
                  </a:lnTo>
                  <a:lnTo>
                    <a:pt x="20053" y="167679"/>
                  </a:lnTo>
                  <a:lnTo>
                    <a:pt x="21305" y="168936"/>
                  </a:lnTo>
                  <a:lnTo>
                    <a:pt x="22934" y="169774"/>
                  </a:lnTo>
                  <a:lnTo>
                    <a:pt x="24813" y="170333"/>
                  </a:lnTo>
                  <a:lnTo>
                    <a:pt x="27653" y="170705"/>
                  </a:lnTo>
                  <a:lnTo>
                    <a:pt x="31135" y="170953"/>
                  </a:lnTo>
                  <a:lnTo>
                    <a:pt x="38442" y="171229"/>
                  </a:lnTo>
                  <a:lnTo>
                    <a:pt x="44335" y="171351"/>
                  </a:lnTo>
                  <a:lnTo>
                    <a:pt x="65599" y="171441"/>
                  </a:lnTo>
                  <a:lnTo>
                    <a:pt x="69132" y="170650"/>
                  </a:lnTo>
                  <a:lnTo>
                    <a:pt x="73074" y="169329"/>
                  </a:lnTo>
                  <a:lnTo>
                    <a:pt x="77290" y="167655"/>
                  </a:lnTo>
                  <a:lnTo>
                    <a:pt x="80894" y="165745"/>
                  </a:lnTo>
                  <a:lnTo>
                    <a:pt x="84091" y="163677"/>
                  </a:lnTo>
                  <a:lnTo>
                    <a:pt x="87016" y="161506"/>
                  </a:lnTo>
                  <a:lnTo>
                    <a:pt x="90553" y="160058"/>
                  </a:lnTo>
                  <a:lnTo>
                    <a:pt x="94499" y="159093"/>
                  </a:lnTo>
                  <a:lnTo>
                    <a:pt x="98717" y="158449"/>
                  </a:lnTo>
                  <a:lnTo>
                    <a:pt x="102322" y="157226"/>
                  </a:lnTo>
                  <a:lnTo>
                    <a:pt x="105520" y="155617"/>
                  </a:lnTo>
                  <a:lnTo>
                    <a:pt x="108446" y="153751"/>
                  </a:lnTo>
                  <a:lnTo>
                    <a:pt x="111983" y="151713"/>
                  </a:lnTo>
                  <a:lnTo>
                    <a:pt x="126084" y="144195"/>
                  </a:lnTo>
                  <a:lnTo>
                    <a:pt x="135428" y="139474"/>
                  </a:lnTo>
                  <a:lnTo>
                    <a:pt x="138703" y="137432"/>
                  </a:lnTo>
                  <a:lnTo>
                    <a:pt x="141680" y="135277"/>
                  </a:lnTo>
                  <a:lnTo>
                    <a:pt x="144459" y="133047"/>
                  </a:lnTo>
                  <a:lnTo>
                    <a:pt x="147105" y="130767"/>
                  </a:lnTo>
                  <a:lnTo>
                    <a:pt x="149663" y="128453"/>
                  </a:lnTo>
                  <a:lnTo>
                    <a:pt x="152161" y="126116"/>
                  </a:lnTo>
                  <a:lnTo>
                    <a:pt x="153827" y="123765"/>
                  </a:lnTo>
                  <a:lnTo>
                    <a:pt x="155678" y="119036"/>
                  </a:lnTo>
                  <a:lnTo>
                    <a:pt x="156501" y="114288"/>
                  </a:lnTo>
                  <a:lnTo>
                    <a:pt x="156866" y="109532"/>
                  </a:lnTo>
                  <a:lnTo>
                    <a:pt x="157029" y="104772"/>
                  </a:lnTo>
                  <a:lnTo>
                    <a:pt x="157121" y="97630"/>
                  </a:lnTo>
                  <a:lnTo>
                    <a:pt x="157927" y="95249"/>
                  </a:lnTo>
                  <a:lnTo>
                    <a:pt x="160940" y="90487"/>
                  </a:lnTo>
                  <a:lnTo>
                    <a:pt x="161267" y="88106"/>
                  </a:lnTo>
                  <a:lnTo>
                    <a:pt x="160692" y="85725"/>
                  </a:lnTo>
                  <a:lnTo>
                    <a:pt x="158729" y="80962"/>
                  </a:lnTo>
                  <a:lnTo>
                    <a:pt x="157857" y="76200"/>
                  </a:lnTo>
                  <a:lnTo>
                    <a:pt x="157624" y="73025"/>
                  </a:lnTo>
                  <a:lnTo>
                    <a:pt x="157469" y="69320"/>
                  </a:lnTo>
                  <a:lnTo>
                    <a:pt x="157366" y="65263"/>
                  </a:lnTo>
                  <a:lnTo>
                    <a:pt x="156503" y="61765"/>
                  </a:lnTo>
                  <a:lnTo>
                    <a:pt x="155134" y="58639"/>
                  </a:lnTo>
                  <a:lnTo>
                    <a:pt x="153428" y="55761"/>
                  </a:lnTo>
                  <a:lnTo>
                    <a:pt x="149415" y="50447"/>
                  </a:lnTo>
                  <a:lnTo>
                    <a:pt x="144986" y="45439"/>
                  </a:lnTo>
                  <a:lnTo>
                    <a:pt x="140372" y="40568"/>
                  </a:lnTo>
                  <a:lnTo>
                    <a:pt x="119056" y="19052"/>
                  </a:lnTo>
                  <a:lnTo>
                    <a:pt x="116676" y="17464"/>
                  </a:lnTo>
                  <a:lnTo>
                    <a:pt x="111914" y="15699"/>
                  </a:lnTo>
                  <a:lnTo>
                    <a:pt x="108740" y="14434"/>
                  </a:lnTo>
                  <a:lnTo>
                    <a:pt x="105036" y="12798"/>
                  </a:lnTo>
                  <a:lnTo>
                    <a:pt x="100979" y="10913"/>
                  </a:lnTo>
                  <a:lnTo>
                    <a:pt x="96687" y="9656"/>
                  </a:lnTo>
                  <a:lnTo>
                    <a:pt x="92238" y="8819"/>
                  </a:lnTo>
                  <a:lnTo>
                    <a:pt x="87685" y="8260"/>
                  </a:lnTo>
                  <a:lnTo>
                    <a:pt x="83855" y="7094"/>
                  </a:lnTo>
                  <a:lnTo>
                    <a:pt x="80509" y="5523"/>
                  </a:lnTo>
                  <a:lnTo>
                    <a:pt x="77484" y="3682"/>
                  </a:lnTo>
                  <a:lnTo>
                    <a:pt x="74674" y="2455"/>
                  </a:lnTo>
                  <a:lnTo>
                    <a:pt x="72006" y="1636"/>
                  </a:lnTo>
                  <a:lnTo>
                    <a:pt x="69434" y="1091"/>
                  </a:lnTo>
                  <a:lnTo>
                    <a:pt x="64460" y="484"/>
                  </a:lnTo>
                  <a:lnTo>
                    <a:pt x="59603" y="215"/>
                  </a:lnTo>
                  <a:lnTo>
                    <a:pt x="500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62"/>
            <p:cNvSpPr/>
            <p:nvPr/>
          </p:nvSpPr>
          <p:spPr>
            <a:xfrm>
              <a:off x="3650456" y="2786152"/>
              <a:ext cx="178595" cy="21342"/>
            </a:xfrm>
            <a:custGeom>
              <a:avLst/>
              <a:gdLst/>
              <a:ahLst/>
              <a:cxnLst/>
              <a:rect l="0" t="0" r="0" b="0"/>
              <a:pathLst>
                <a:path w="178595" h="21342">
                  <a:moveTo>
                    <a:pt x="0" y="21341"/>
                  </a:moveTo>
                  <a:lnTo>
                    <a:pt x="30778" y="21341"/>
                  </a:lnTo>
                  <a:lnTo>
                    <a:pt x="34012" y="20548"/>
                  </a:lnTo>
                  <a:lnTo>
                    <a:pt x="37756" y="19225"/>
                  </a:lnTo>
                  <a:lnTo>
                    <a:pt x="41839" y="17549"/>
                  </a:lnTo>
                  <a:lnTo>
                    <a:pt x="46149" y="16432"/>
                  </a:lnTo>
                  <a:lnTo>
                    <a:pt x="50610" y="15687"/>
                  </a:lnTo>
                  <a:lnTo>
                    <a:pt x="55171" y="15190"/>
                  </a:lnTo>
                  <a:lnTo>
                    <a:pt x="60593" y="14066"/>
                  </a:lnTo>
                  <a:lnTo>
                    <a:pt x="66589" y="12522"/>
                  </a:lnTo>
                  <a:lnTo>
                    <a:pt x="72968" y="10699"/>
                  </a:lnTo>
                  <a:lnTo>
                    <a:pt x="78808" y="9484"/>
                  </a:lnTo>
                  <a:lnTo>
                    <a:pt x="84288" y="8674"/>
                  </a:lnTo>
                  <a:lnTo>
                    <a:pt x="89530" y="8134"/>
                  </a:lnTo>
                  <a:lnTo>
                    <a:pt x="94611" y="7774"/>
                  </a:lnTo>
                  <a:lnTo>
                    <a:pt x="99587" y="7534"/>
                  </a:lnTo>
                  <a:lnTo>
                    <a:pt x="104491" y="7374"/>
                  </a:lnTo>
                  <a:lnTo>
                    <a:pt x="110142" y="6473"/>
                  </a:lnTo>
                  <a:lnTo>
                    <a:pt x="116290" y="5079"/>
                  </a:lnTo>
                  <a:lnTo>
                    <a:pt x="122771" y="3356"/>
                  </a:lnTo>
                  <a:lnTo>
                    <a:pt x="127884" y="2207"/>
                  </a:lnTo>
                  <a:lnTo>
                    <a:pt x="132088" y="1442"/>
                  </a:lnTo>
                  <a:lnTo>
                    <a:pt x="135683" y="931"/>
                  </a:lnTo>
                  <a:lnTo>
                    <a:pt x="139668" y="591"/>
                  </a:lnTo>
                  <a:lnTo>
                    <a:pt x="143912" y="364"/>
                  </a:lnTo>
                  <a:lnTo>
                    <a:pt x="155353" y="44"/>
                  </a:lnTo>
                  <a:lnTo>
                    <a:pt x="158337" y="0"/>
                  </a:lnTo>
                  <a:lnTo>
                    <a:pt x="161914" y="763"/>
                  </a:lnTo>
                  <a:lnTo>
                    <a:pt x="165887" y="2066"/>
                  </a:lnTo>
                  <a:lnTo>
                    <a:pt x="178594" y="70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63"/>
            <p:cNvSpPr/>
            <p:nvPr/>
          </p:nvSpPr>
          <p:spPr>
            <a:xfrm>
              <a:off x="3893343" y="2693193"/>
              <a:ext cx="35720" cy="171451"/>
            </a:xfrm>
            <a:custGeom>
              <a:avLst/>
              <a:gdLst/>
              <a:ahLst/>
              <a:cxnLst/>
              <a:rect l="0" t="0" r="0" b="0"/>
              <a:pathLst>
                <a:path w="35720" h="171451">
                  <a:moveTo>
                    <a:pt x="0" y="0"/>
                  </a:moveTo>
                  <a:lnTo>
                    <a:pt x="0" y="17000"/>
                  </a:lnTo>
                  <a:lnTo>
                    <a:pt x="794" y="20065"/>
                  </a:lnTo>
                  <a:lnTo>
                    <a:pt x="2117" y="23695"/>
                  </a:lnTo>
                  <a:lnTo>
                    <a:pt x="3793" y="27703"/>
                  </a:lnTo>
                  <a:lnTo>
                    <a:pt x="4910" y="31169"/>
                  </a:lnTo>
                  <a:lnTo>
                    <a:pt x="5655" y="34273"/>
                  </a:lnTo>
                  <a:lnTo>
                    <a:pt x="6151" y="37136"/>
                  </a:lnTo>
                  <a:lnTo>
                    <a:pt x="7276" y="39839"/>
                  </a:lnTo>
                  <a:lnTo>
                    <a:pt x="8819" y="42434"/>
                  </a:lnTo>
                  <a:lnTo>
                    <a:pt x="10642" y="44959"/>
                  </a:lnTo>
                  <a:lnTo>
                    <a:pt x="11857" y="48229"/>
                  </a:lnTo>
                  <a:lnTo>
                    <a:pt x="12668" y="51996"/>
                  </a:lnTo>
                  <a:lnTo>
                    <a:pt x="13208" y="56095"/>
                  </a:lnTo>
                  <a:lnTo>
                    <a:pt x="14361" y="60416"/>
                  </a:lnTo>
                  <a:lnTo>
                    <a:pt x="15924" y="64884"/>
                  </a:lnTo>
                  <a:lnTo>
                    <a:pt x="17760" y="69449"/>
                  </a:lnTo>
                  <a:lnTo>
                    <a:pt x="19778" y="74081"/>
                  </a:lnTo>
                  <a:lnTo>
                    <a:pt x="24136" y="83460"/>
                  </a:lnTo>
                  <a:lnTo>
                    <a:pt x="25616" y="87390"/>
                  </a:lnTo>
                  <a:lnTo>
                    <a:pt x="26602" y="90804"/>
                  </a:lnTo>
                  <a:lnTo>
                    <a:pt x="27260" y="93874"/>
                  </a:lnTo>
                  <a:lnTo>
                    <a:pt x="27699" y="97508"/>
                  </a:lnTo>
                  <a:lnTo>
                    <a:pt x="27990" y="101518"/>
                  </a:lnTo>
                  <a:lnTo>
                    <a:pt x="28185" y="105778"/>
                  </a:lnTo>
                  <a:lnTo>
                    <a:pt x="29109" y="110207"/>
                  </a:lnTo>
                  <a:lnTo>
                    <a:pt x="30519" y="114746"/>
                  </a:lnTo>
                  <a:lnTo>
                    <a:pt x="32252" y="119360"/>
                  </a:lnTo>
                  <a:lnTo>
                    <a:pt x="33408" y="124023"/>
                  </a:lnTo>
                  <a:lnTo>
                    <a:pt x="34178" y="128720"/>
                  </a:lnTo>
                  <a:lnTo>
                    <a:pt x="34692" y="133438"/>
                  </a:lnTo>
                  <a:lnTo>
                    <a:pt x="35035" y="137378"/>
                  </a:lnTo>
                  <a:lnTo>
                    <a:pt x="35262" y="140798"/>
                  </a:lnTo>
                  <a:lnTo>
                    <a:pt x="35516" y="146714"/>
                  </a:lnTo>
                  <a:lnTo>
                    <a:pt x="35629" y="151990"/>
                  </a:lnTo>
                  <a:lnTo>
                    <a:pt x="34865" y="154508"/>
                  </a:lnTo>
                  <a:lnTo>
                    <a:pt x="33563" y="156981"/>
                  </a:lnTo>
                  <a:lnTo>
                    <a:pt x="31900" y="159422"/>
                  </a:lnTo>
                  <a:lnTo>
                    <a:pt x="30791" y="161844"/>
                  </a:lnTo>
                  <a:lnTo>
                    <a:pt x="30053" y="164252"/>
                  </a:lnTo>
                  <a:lnTo>
                    <a:pt x="29560" y="166652"/>
                  </a:lnTo>
                  <a:lnTo>
                    <a:pt x="30026" y="168251"/>
                  </a:lnTo>
                  <a:lnTo>
                    <a:pt x="31130" y="169318"/>
                  </a:lnTo>
                  <a:lnTo>
                    <a:pt x="35719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64"/>
            <p:cNvSpPr/>
            <p:nvPr/>
          </p:nvSpPr>
          <p:spPr>
            <a:xfrm>
              <a:off x="3643312" y="2471737"/>
              <a:ext cx="128589" cy="13994"/>
            </a:xfrm>
            <a:custGeom>
              <a:avLst/>
              <a:gdLst/>
              <a:ahLst/>
              <a:cxnLst/>
              <a:rect l="0" t="0" r="0" b="0"/>
              <a:pathLst>
                <a:path w="128589" h="13994">
                  <a:moveTo>
                    <a:pt x="0" y="7144"/>
                  </a:moveTo>
                  <a:lnTo>
                    <a:pt x="3792" y="7144"/>
                  </a:lnTo>
                  <a:lnTo>
                    <a:pt x="4909" y="7938"/>
                  </a:lnTo>
                  <a:lnTo>
                    <a:pt x="5654" y="9260"/>
                  </a:lnTo>
                  <a:lnTo>
                    <a:pt x="6151" y="10936"/>
                  </a:lnTo>
                  <a:lnTo>
                    <a:pt x="7276" y="12053"/>
                  </a:lnTo>
                  <a:lnTo>
                    <a:pt x="8819" y="12798"/>
                  </a:lnTo>
                  <a:lnTo>
                    <a:pt x="10642" y="13295"/>
                  </a:lnTo>
                  <a:lnTo>
                    <a:pt x="12651" y="13626"/>
                  </a:lnTo>
                  <a:lnTo>
                    <a:pt x="14784" y="13846"/>
                  </a:lnTo>
                  <a:lnTo>
                    <a:pt x="17000" y="13993"/>
                  </a:lnTo>
                  <a:lnTo>
                    <a:pt x="20064" y="13298"/>
                  </a:lnTo>
                  <a:lnTo>
                    <a:pt x="23695" y="12040"/>
                  </a:lnTo>
                  <a:lnTo>
                    <a:pt x="27703" y="10408"/>
                  </a:lnTo>
                  <a:lnTo>
                    <a:pt x="31169" y="9320"/>
                  </a:lnTo>
                  <a:lnTo>
                    <a:pt x="34273" y="8595"/>
                  </a:lnTo>
                  <a:lnTo>
                    <a:pt x="37136" y="8111"/>
                  </a:lnTo>
                  <a:lnTo>
                    <a:pt x="40632" y="7789"/>
                  </a:lnTo>
                  <a:lnTo>
                    <a:pt x="44551" y="7574"/>
                  </a:lnTo>
                  <a:lnTo>
                    <a:pt x="52344" y="7335"/>
                  </a:lnTo>
                  <a:lnTo>
                    <a:pt x="61988" y="7200"/>
                  </a:lnTo>
                  <a:lnTo>
                    <a:pt x="79875" y="7151"/>
                  </a:lnTo>
                  <a:lnTo>
                    <a:pt x="82619" y="6355"/>
                  </a:lnTo>
                  <a:lnTo>
                    <a:pt x="85242" y="5030"/>
                  </a:lnTo>
                  <a:lnTo>
                    <a:pt x="87784" y="3354"/>
                  </a:lnTo>
                  <a:lnTo>
                    <a:pt x="91067" y="2236"/>
                  </a:lnTo>
                  <a:lnTo>
                    <a:pt x="94842" y="1491"/>
                  </a:lnTo>
                  <a:lnTo>
                    <a:pt x="104724" y="295"/>
                  </a:lnTo>
                  <a:lnTo>
                    <a:pt x="108192" y="131"/>
                  </a:lnTo>
                  <a:lnTo>
                    <a:pt x="114607" y="39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65"/>
            <p:cNvSpPr/>
            <p:nvPr/>
          </p:nvSpPr>
          <p:spPr>
            <a:xfrm>
              <a:off x="3793331" y="2343158"/>
              <a:ext cx="228601" cy="107146"/>
            </a:xfrm>
            <a:custGeom>
              <a:avLst/>
              <a:gdLst/>
              <a:ahLst/>
              <a:cxnLst/>
              <a:rect l="0" t="0" r="0" b="0"/>
              <a:pathLst>
                <a:path w="228601" h="107146">
                  <a:moveTo>
                    <a:pt x="0" y="28567"/>
                  </a:moveTo>
                  <a:lnTo>
                    <a:pt x="6151" y="22416"/>
                  </a:lnTo>
                  <a:lnTo>
                    <a:pt x="8819" y="21864"/>
                  </a:lnTo>
                  <a:lnTo>
                    <a:pt x="10642" y="21717"/>
                  </a:lnTo>
                  <a:lnTo>
                    <a:pt x="12651" y="20825"/>
                  </a:lnTo>
                  <a:lnTo>
                    <a:pt x="17000" y="17718"/>
                  </a:lnTo>
                  <a:lnTo>
                    <a:pt x="19271" y="15778"/>
                  </a:lnTo>
                  <a:lnTo>
                    <a:pt x="21578" y="13691"/>
                  </a:lnTo>
                  <a:lnTo>
                    <a:pt x="23911" y="11506"/>
                  </a:lnTo>
                  <a:lnTo>
                    <a:pt x="27053" y="10049"/>
                  </a:lnTo>
                  <a:lnTo>
                    <a:pt x="30735" y="9078"/>
                  </a:lnTo>
                  <a:lnTo>
                    <a:pt x="34777" y="8430"/>
                  </a:lnTo>
                  <a:lnTo>
                    <a:pt x="39060" y="7205"/>
                  </a:lnTo>
                  <a:lnTo>
                    <a:pt x="43503" y="5594"/>
                  </a:lnTo>
                  <a:lnTo>
                    <a:pt x="48052" y="3727"/>
                  </a:lnTo>
                  <a:lnTo>
                    <a:pt x="51878" y="2482"/>
                  </a:lnTo>
                  <a:lnTo>
                    <a:pt x="58246" y="1098"/>
                  </a:lnTo>
                  <a:lnTo>
                    <a:pt x="61849" y="729"/>
                  </a:lnTo>
                  <a:lnTo>
                    <a:pt x="65839" y="483"/>
                  </a:lnTo>
                  <a:lnTo>
                    <a:pt x="74506" y="210"/>
                  </a:lnTo>
                  <a:lnTo>
                    <a:pt x="97544" y="11"/>
                  </a:lnTo>
                  <a:lnTo>
                    <a:pt x="105795" y="0"/>
                  </a:lnTo>
                  <a:lnTo>
                    <a:pt x="109423" y="791"/>
                  </a:lnTo>
                  <a:lnTo>
                    <a:pt x="115572" y="3786"/>
                  </a:lnTo>
                  <a:lnTo>
                    <a:pt x="117529" y="5696"/>
                  </a:lnTo>
                  <a:lnTo>
                    <a:pt x="118834" y="7764"/>
                  </a:lnTo>
                  <a:lnTo>
                    <a:pt x="120928" y="12992"/>
                  </a:lnTo>
                  <a:lnTo>
                    <a:pt x="121214" y="15824"/>
                  </a:lnTo>
                  <a:lnTo>
                    <a:pt x="121291" y="17690"/>
                  </a:lnTo>
                  <a:lnTo>
                    <a:pt x="121398" y="27902"/>
                  </a:lnTo>
                  <a:lnTo>
                    <a:pt x="120620" y="31298"/>
                  </a:lnTo>
                  <a:lnTo>
                    <a:pt x="119307" y="34356"/>
                  </a:lnTo>
                  <a:lnTo>
                    <a:pt x="117638" y="37189"/>
                  </a:lnTo>
                  <a:lnTo>
                    <a:pt x="115731" y="39871"/>
                  </a:lnTo>
                  <a:lnTo>
                    <a:pt x="113666" y="42453"/>
                  </a:lnTo>
                  <a:lnTo>
                    <a:pt x="111496" y="44968"/>
                  </a:lnTo>
                  <a:lnTo>
                    <a:pt x="109256" y="48232"/>
                  </a:lnTo>
                  <a:lnTo>
                    <a:pt x="106968" y="51996"/>
                  </a:lnTo>
                  <a:lnTo>
                    <a:pt x="104650" y="56092"/>
                  </a:lnTo>
                  <a:lnTo>
                    <a:pt x="102310" y="59617"/>
                  </a:lnTo>
                  <a:lnTo>
                    <a:pt x="99957" y="62761"/>
                  </a:lnTo>
                  <a:lnTo>
                    <a:pt x="97594" y="65650"/>
                  </a:lnTo>
                  <a:lnTo>
                    <a:pt x="95225" y="68370"/>
                  </a:lnTo>
                  <a:lnTo>
                    <a:pt x="92852" y="70977"/>
                  </a:lnTo>
                  <a:lnTo>
                    <a:pt x="88099" y="75991"/>
                  </a:lnTo>
                  <a:lnTo>
                    <a:pt x="83340" y="80865"/>
                  </a:lnTo>
                  <a:lnTo>
                    <a:pt x="80166" y="83276"/>
                  </a:lnTo>
                  <a:lnTo>
                    <a:pt x="76463" y="85677"/>
                  </a:lnTo>
                  <a:lnTo>
                    <a:pt x="72407" y="88071"/>
                  </a:lnTo>
                  <a:lnTo>
                    <a:pt x="69702" y="90461"/>
                  </a:lnTo>
                  <a:lnTo>
                    <a:pt x="67899" y="92848"/>
                  </a:lnTo>
                  <a:lnTo>
                    <a:pt x="65006" y="98591"/>
                  </a:lnTo>
                  <a:lnTo>
                    <a:pt x="64610" y="101493"/>
                  </a:lnTo>
                  <a:lnTo>
                    <a:pt x="64312" y="106817"/>
                  </a:lnTo>
                  <a:lnTo>
                    <a:pt x="70001" y="107082"/>
                  </a:lnTo>
                  <a:lnTo>
                    <a:pt x="91935" y="107145"/>
                  </a:lnTo>
                  <a:lnTo>
                    <a:pt x="96215" y="106352"/>
                  </a:lnTo>
                  <a:lnTo>
                    <a:pt x="100656" y="105030"/>
                  </a:lnTo>
                  <a:lnTo>
                    <a:pt x="105204" y="103355"/>
                  </a:lnTo>
                  <a:lnTo>
                    <a:pt x="110617" y="102238"/>
                  </a:lnTo>
                  <a:lnTo>
                    <a:pt x="116607" y="101493"/>
                  </a:lnTo>
                  <a:lnTo>
                    <a:pt x="122982" y="100997"/>
                  </a:lnTo>
                  <a:lnTo>
                    <a:pt x="129613" y="99872"/>
                  </a:lnTo>
                  <a:lnTo>
                    <a:pt x="136415" y="98329"/>
                  </a:lnTo>
                  <a:lnTo>
                    <a:pt x="143331" y="96506"/>
                  </a:lnTo>
                  <a:lnTo>
                    <a:pt x="149529" y="95291"/>
                  </a:lnTo>
                  <a:lnTo>
                    <a:pt x="155248" y="94480"/>
                  </a:lnTo>
                  <a:lnTo>
                    <a:pt x="160649" y="93940"/>
                  </a:lnTo>
                  <a:lnTo>
                    <a:pt x="165837" y="93580"/>
                  </a:lnTo>
                  <a:lnTo>
                    <a:pt x="170882" y="93340"/>
                  </a:lnTo>
                  <a:lnTo>
                    <a:pt x="181517" y="93074"/>
                  </a:lnTo>
                  <a:lnTo>
                    <a:pt x="228600" y="928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66"/>
            <p:cNvSpPr/>
            <p:nvPr/>
          </p:nvSpPr>
          <p:spPr>
            <a:xfrm>
              <a:off x="3893343" y="3300412"/>
              <a:ext cx="42864" cy="164307"/>
            </a:xfrm>
            <a:custGeom>
              <a:avLst/>
              <a:gdLst/>
              <a:ahLst/>
              <a:cxnLst/>
              <a:rect l="0" t="0" r="0" b="0"/>
              <a:pathLst>
                <a:path w="42864" h="164307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5" y="2117"/>
                  </a:lnTo>
                  <a:lnTo>
                    <a:pt x="7057" y="6850"/>
                  </a:lnTo>
                  <a:lnTo>
                    <a:pt x="7880" y="7741"/>
                  </a:lnTo>
                  <a:lnTo>
                    <a:pt x="10911" y="10849"/>
                  </a:lnTo>
                  <a:lnTo>
                    <a:pt x="12830" y="13583"/>
                  </a:lnTo>
                  <a:lnTo>
                    <a:pt x="14903" y="16993"/>
                  </a:lnTo>
                  <a:lnTo>
                    <a:pt x="17079" y="20853"/>
                  </a:lnTo>
                  <a:lnTo>
                    <a:pt x="18530" y="24221"/>
                  </a:lnTo>
                  <a:lnTo>
                    <a:pt x="19498" y="27260"/>
                  </a:lnTo>
                  <a:lnTo>
                    <a:pt x="20142" y="30080"/>
                  </a:lnTo>
                  <a:lnTo>
                    <a:pt x="20572" y="33547"/>
                  </a:lnTo>
                  <a:lnTo>
                    <a:pt x="20859" y="37446"/>
                  </a:lnTo>
                  <a:lnTo>
                    <a:pt x="21049" y="41633"/>
                  </a:lnTo>
                  <a:lnTo>
                    <a:pt x="21262" y="50518"/>
                  </a:lnTo>
                  <a:lnTo>
                    <a:pt x="21319" y="55110"/>
                  </a:lnTo>
                  <a:lnTo>
                    <a:pt x="22150" y="59759"/>
                  </a:lnTo>
                  <a:lnTo>
                    <a:pt x="23498" y="64446"/>
                  </a:lnTo>
                  <a:lnTo>
                    <a:pt x="25191" y="69157"/>
                  </a:lnTo>
                  <a:lnTo>
                    <a:pt x="26319" y="73886"/>
                  </a:lnTo>
                  <a:lnTo>
                    <a:pt x="27071" y="78626"/>
                  </a:lnTo>
                  <a:lnTo>
                    <a:pt x="27572" y="83374"/>
                  </a:lnTo>
                  <a:lnTo>
                    <a:pt x="27907" y="88126"/>
                  </a:lnTo>
                  <a:lnTo>
                    <a:pt x="28130" y="92882"/>
                  </a:lnTo>
                  <a:lnTo>
                    <a:pt x="28278" y="97640"/>
                  </a:lnTo>
                  <a:lnTo>
                    <a:pt x="29171" y="102400"/>
                  </a:lnTo>
                  <a:lnTo>
                    <a:pt x="30560" y="107160"/>
                  </a:lnTo>
                  <a:lnTo>
                    <a:pt x="32280" y="111921"/>
                  </a:lnTo>
                  <a:lnTo>
                    <a:pt x="33426" y="116683"/>
                  </a:lnTo>
                  <a:lnTo>
                    <a:pt x="34190" y="121445"/>
                  </a:lnTo>
                  <a:lnTo>
                    <a:pt x="34700" y="126207"/>
                  </a:lnTo>
                  <a:lnTo>
                    <a:pt x="35040" y="130175"/>
                  </a:lnTo>
                  <a:lnTo>
                    <a:pt x="35266" y="133615"/>
                  </a:lnTo>
                  <a:lnTo>
                    <a:pt x="35517" y="139553"/>
                  </a:lnTo>
                  <a:lnTo>
                    <a:pt x="35659" y="147359"/>
                  </a:lnTo>
                  <a:lnTo>
                    <a:pt x="35711" y="155715"/>
                  </a:lnTo>
                  <a:lnTo>
                    <a:pt x="36508" y="156991"/>
                  </a:lnTo>
                  <a:lnTo>
                    <a:pt x="37832" y="158636"/>
                  </a:lnTo>
                  <a:lnTo>
                    <a:pt x="42863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67"/>
            <p:cNvSpPr/>
            <p:nvPr/>
          </p:nvSpPr>
          <p:spPr>
            <a:xfrm>
              <a:off x="3786187" y="3636197"/>
              <a:ext cx="171451" cy="207141"/>
            </a:xfrm>
            <a:custGeom>
              <a:avLst/>
              <a:gdLst/>
              <a:ahLst/>
              <a:cxnLst/>
              <a:rect l="0" t="0" r="0" b="0"/>
              <a:pathLst>
                <a:path w="171451" h="207141">
                  <a:moveTo>
                    <a:pt x="0" y="49978"/>
                  </a:moveTo>
                  <a:lnTo>
                    <a:pt x="0" y="39336"/>
                  </a:lnTo>
                  <a:lnTo>
                    <a:pt x="794" y="37327"/>
                  </a:lnTo>
                  <a:lnTo>
                    <a:pt x="3792" y="32978"/>
                  </a:lnTo>
                  <a:lnTo>
                    <a:pt x="7771" y="28399"/>
                  </a:lnTo>
                  <a:lnTo>
                    <a:pt x="12185" y="23719"/>
                  </a:lnTo>
                  <a:lnTo>
                    <a:pt x="16792" y="18993"/>
                  </a:lnTo>
                  <a:lnTo>
                    <a:pt x="19926" y="16621"/>
                  </a:lnTo>
                  <a:lnTo>
                    <a:pt x="23603" y="14246"/>
                  </a:lnTo>
                  <a:lnTo>
                    <a:pt x="27641" y="11869"/>
                  </a:lnTo>
                  <a:lnTo>
                    <a:pt x="31128" y="10285"/>
                  </a:lnTo>
                  <a:lnTo>
                    <a:pt x="34246" y="9228"/>
                  </a:lnTo>
                  <a:lnTo>
                    <a:pt x="37118" y="8524"/>
                  </a:lnTo>
                  <a:lnTo>
                    <a:pt x="42426" y="5624"/>
                  </a:lnTo>
                  <a:lnTo>
                    <a:pt x="44953" y="3740"/>
                  </a:lnTo>
                  <a:lnTo>
                    <a:pt x="48225" y="2484"/>
                  </a:lnTo>
                  <a:lnTo>
                    <a:pt x="51994" y="1646"/>
                  </a:lnTo>
                  <a:lnTo>
                    <a:pt x="56094" y="1088"/>
                  </a:lnTo>
                  <a:lnTo>
                    <a:pt x="59621" y="716"/>
                  </a:lnTo>
                  <a:lnTo>
                    <a:pt x="62766" y="468"/>
                  </a:lnTo>
                  <a:lnTo>
                    <a:pt x="65656" y="302"/>
                  </a:lnTo>
                  <a:lnTo>
                    <a:pt x="70985" y="119"/>
                  </a:lnTo>
                  <a:lnTo>
                    <a:pt x="80564" y="15"/>
                  </a:lnTo>
                  <a:lnTo>
                    <a:pt x="84665" y="0"/>
                  </a:lnTo>
                  <a:lnTo>
                    <a:pt x="88194" y="784"/>
                  </a:lnTo>
                  <a:lnTo>
                    <a:pt x="91340" y="2101"/>
                  </a:lnTo>
                  <a:lnTo>
                    <a:pt x="94230" y="3772"/>
                  </a:lnTo>
                  <a:lnTo>
                    <a:pt x="99559" y="7746"/>
                  </a:lnTo>
                  <a:lnTo>
                    <a:pt x="102092" y="9917"/>
                  </a:lnTo>
                  <a:lnTo>
                    <a:pt x="103780" y="12158"/>
                  </a:lnTo>
                  <a:lnTo>
                    <a:pt x="105656" y="16764"/>
                  </a:lnTo>
                  <a:lnTo>
                    <a:pt x="108606" y="21458"/>
                  </a:lnTo>
                  <a:lnTo>
                    <a:pt x="110504" y="23821"/>
                  </a:lnTo>
                  <a:lnTo>
                    <a:pt x="111769" y="26984"/>
                  </a:lnTo>
                  <a:lnTo>
                    <a:pt x="112613" y="30679"/>
                  </a:lnTo>
                  <a:lnTo>
                    <a:pt x="113176" y="34731"/>
                  </a:lnTo>
                  <a:lnTo>
                    <a:pt x="113550" y="39019"/>
                  </a:lnTo>
                  <a:lnTo>
                    <a:pt x="113800" y="43466"/>
                  </a:lnTo>
                  <a:lnTo>
                    <a:pt x="114078" y="52640"/>
                  </a:lnTo>
                  <a:lnTo>
                    <a:pt x="114202" y="62009"/>
                  </a:lnTo>
                  <a:lnTo>
                    <a:pt x="113441" y="66729"/>
                  </a:lnTo>
                  <a:lnTo>
                    <a:pt x="112140" y="71464"/>
                  </a:lnTo>
                  <a:lnTo>
                    <a:pt x="110479" y="76208"/>
                  </a:lnTo>
                  <a:lnTo>
                    <a:pt x="109371" y="81752"/>
                  </a:lnTo>
                  <a:lnTo>
                    <a:pt x="108633" y="87829"/>
                  </a:lnTo>
                  <a:lnTo>
                    <a:pt x="108141" y="94262"/>
                  </a:lnTo>
                  <a:lnTo>
                    <a:pt x="107019" y="100138"/>
                  </a:lnTo>
                  <a:lnTo>
                    <a:pt x="105477" y="105643"/>
                  </a:lnTo>
                  <a:lnTo>
                    <a:pt x="103656" y="110901"/>
                  </a:lnTo>
                  <a:lnTo>
                    <a:pt x="100854" y="115993"/>
                  </a:lnTo>
                  <a:lnTo>
                    <a:pt x="97399" y="120975"/>
                  </a:lnTo>
                  <a:lnTo>
                    <a:pt x="93507" y="125884"/>
                  </a:lnTo>
                  <a:lnTo>
                    <a:pt x="90119" y="130745"/>
                  </a:lnTo>
                  <a:lnTo>
                    <a:pt x="87067" y="135572"/>
                  </a:lnTo>
                  <a:lnTo>
                    <a:pt x="84239" y="140378"/>
                  </a:lnTo>
                  <a:lnTo>
                    <a:pt x="81559" y="145170"/>
                  </a:lnTo>
                  <a:lnTo>
                    <a:pt x="76465" y="154727"/>
                  </a:lnTo>
                  <a:lnTo>
                    <a:pt x="73202" y="158704"/>
                  </a:lnTo>
                  <a:lnTo>
                    <a:pt x="69439" y="162150"/>
                  </a:lnTo>
                  <a:lnTo>
                    <a:pt x="65343" y="165240"/>
                  </a:lnTo>
                  <a:lnTo>
                    <a:pt x="61818" y="168094"/>
                  </a:lnTo>
                  <a:lnTo>
                    <a:pt x="58674" y="170791"/>
                  </a:lnTo>
                  <a:lnTo>
                    <a:pt x="55785" y="173382"/>
                  </a:lnTo>
                  <a:lnTo>
                    <a:pt x="52271" y="175904"/>
                  </a:lnTo>
                  <a:lnTo>
                    <a:pt x="48341" y="178378"/>
                  </a:lnTo>
                  <a:lnTo>
                    <a:pt x="44134" y="180822"/>
                  </a:lnTo>
                  <a:lnTo>
                    <a:pt x="40535" y="183245"/>
                  </a:lnTo>
                  <a:lnTo>
                    <a:pt x="37342" y="185653"/>
                  </a:lnTo>
                  <a:lnTo>
                    <a:pt x="34420" y="188053"/>
                  </a:lnTo>
                  <a:lnTo>
                    <a:pt x="31678" y="190446"/>
                  </a:lnTo>
                  <a:lnTo>
                    <a:pt x="26514" y="195223"/>
                  </a:lnTo>
                  <a:lnTo>
                    <a:pt x="24026" y="196814"/>
                  </a:lnTo>
                  <a:lnTo>
                    <a:pt x="19145" y="198582"/>
                  </a:lnTo>
                  <a:lnTo>
                    <a:pt x="14330" y="199368"/>
                  </a:lnTo>
                  <a:lnTo>
                    <a:pt x="11934" y="199577"/>
                  </a:lnTo>
                  <a:lnTo>
                    <a:pt x="9544" y="200511"/>
                  </a:lnTo>
                  <a:lnTo>
                    <a:pt x="4771" y="203665"/>
                  </a:lnTo>
                  <a:lnTo>
                    <a:pt x="5" y="207137"/>
                  </a:lnTo>
                  <a:lnTo>
                    <a:pt x="3" y="207138"/>
                  </a:lnTo>
                  <a:lnTo>
                    <a:pt x="62032" y="207140"/>
                  </a:lnTo>
                  <a:lnTo>
                    <a:pt x="65961" y="206346"/>
                  </a:lnTo>
                  <a:lnTo>
                    <a:pt x="69374" y="205023"/>
                  </a:lnTo>
                  <a:lnTo>
                    <a:pt x="72443" y="203348"/>
                  </a:lnTo>
                  <a:lnTo>
                    <a:pt x="76077" y="202230"/>
                  </a:lnTo>
                  <a:lnTo>
                    <a:pt x="80087" y="201486"/>
                  </a:lnTo>
                  <a:lnTo>
                    <a:pt x="84347" y="200989"/>
                  </a:lnTo>
                  <a:lnTo>
                    <a:pt x="88775" y="200658"/>
                  </a:lnTo>
                  <a:lnTo>
                    <a:pt x="93315" y="200437"/>
                  </a:lnTo>
                  <a:lnTo>
                    <a:pt x="102592" y="200192"/>
                  </a:lnTo>
                  <a:lnTo>
                    <a:pt x="144841" y="199999"/>
                  </a:lnTo>
                  <a:lnTo>
                    <a:pt x="147360" y="199204"/>
                  </a:lnTo>
                  <a:lnTo>
                    <a:pt x="152277" y="196205"/>
                  </a:lnTo>
                  <a:lnTo>
                    <a:pt x="157108" y="194342"/>
                  </a:lnTo>
                  <a:lnTo>
                    <a:pt x="161901" y="193515"/>
                  </a:lnTo>
                  <a:lnTo>
                    <a:pt x="166677" y="193147"/>
                  </a:lnTo>
                  <a:lnTo>
                    <a:pt x="171450" y="192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68"/>
            <p:cNvSpPr/>
            <p:nvPr/>
          </p:nvSpPr>
          <p:spPr>
            <a:xfrm>
              <a:off x="4214902" y="2328862"/>
              <a:ext cx="264203" cy="228599"/>
            </a:xfrm>
            <a:custGeom>
              <a:avLst/>
              <a:gdLst/>
              <a:ahLst/>
              <a:cxnLst/>
              <a:rect l="0" t="0" r="0" b="0"/>
              <a:pathLst>
                <a:path w="264203" h="228599">
                  <a:moveTo>
                    <a:pt x="107066" y="0"/>
                  </a:moveTo>
                  <a:lnTo>
                    <a:pt x="86925" y="0"/>
                  </a:lnTo>
                  <a:lnTo>
                    <a:pt x="84092" y="2117"/>
                  </a:lnTo>
                  <a:lnTo>
                    <a:pt x="76866" y="8819"/>
                  </a:lnTo>
                  <a:lnTo>
                    <a:pt x="75027" y="10642"/>
                  </a:lnTo>
                  <a:lnTo>
                    <a:pt x="73800" y="12651"/>
                  </a:lnTo>
                  <a:lnTo>
                    <a:pt x="72437" y="17000"/>
                  </a:lnTo>
                  <a:lnTo>
                    <a:pt x="70487" y="19271"/>
                  </a:lnTo>
                  <a:lnTo>
                    <a:pt x="64086" y="23911"/>
                  </a:lnTo>
                  <a:lnTo>
                    <a:pt x="58066" y="28619"/>
                  </a:lnTo>
                  <a:lnTo>
                    <a:pt x="50215" y="35732"/>
                  </a:lnTo>
                  <a:lnTo>
                    <a:pt x="47733" y="38109"/>
                  </a:lnTo>
                  <a:lnTo>
                    <a:pt x="42861" y="44983"/>
                  </a:lnTo>
                  <a:lnTo>
                    <a:pt x="40450" y="49039"/>
                  </a:lnTo>
                  <a:lnTo>
                    <a:pt x="35655" y="55662"/>
                  </a:lnTo>
                  <a:lnTo>
                    <a:pt x="30878" y="62045"/>
                  </a:lnTo>
                  <a:lnTo>
                    <a:pt x="28493" y="65969"/>
                  </a:lnTo>
                  <a:lnTo>
                    <a:pt x="26109" y="70173"/>
                  </a:lnTo>
                  <a:lnTo>
                    <a:pt x="21344" y="76961"/>
                  </a:lnTo>
                  <a:lnTo>
                    <a:pt x="16580" y="83417"/>
                  </a:lnTo>
                  <a:lnTo>
                    <a:pt x="14198" y="87362"/>
                  </a:lnTo>
                  <a:lnTo>
                    <a:pt x="11817" y="91579"/>
                  </a:lnTo>
                  <a:lnTo>
                    <a:pt x="9171" y="98381"/>
                  </a:lnTo>
                  <a:lnTo>
                    <a:pt x="7995" y="104050"/>
                  </a:lnTo>
                  <a:lnTo>
                    <a:pt x="7472" y="109215"/>
                  </a:lnTo>
                  <a:lnTo>
                    <a:pt x="5123" y="116274"/>
                  </a:lnTo>
                  <a:lnTo>
                    <a:pt x="3385" y="120378"/>
                  </a:lnTo>
                  <a:lnTo>
                    <a:pt x="1455" y="127056"/>
                  </a:lnTo>
                  <a:lnTo>
                    <a:pt x="596" y="132669"/>
                  </a:lnTo>
                  <a:lnTo>
                    <a:pt x="215" y="137810"/>
                  </a:lnTo>
                  <a:lnTo>
                    <a:pt x="46" y="144857"/>
                  </a:lnTo>
                  <a:lnTo>
                    <a:pt x="0" y="148959"/>
                  </a:lnTo>
                  <a:lnTo>
                    <a:pt x="764" y="152487"/>
                  </a:lnTo>
                  <a:lnTo>
                    <a:pt x="4838" y="161245"/>
                  </a:lnTo>
                  <a:lnTo>
                    <a:pt x="6069" y="166385"/>
                  </a:lnTo>
                  <a:lnTo>
                    <a:pt x="8733" y="171316"/>
                  </a:lnTo>
                  <a:lnTo>
                    <a:pt x="12562" y="176153"/>
                  </a:lnTo>
                  <a:lnTo>
                    <a:pt x="16911" y="180948"/>
                  </a:lnTo>
                  <a:lnTo>
                    <a:pt x="18388" y="183338"/>
                  </a:lnTo>
                  <a:lnTo>
                    <a:pt x="20029" y="188111"/>
                  </a:lnTo>
                  <a:lnTo>
                    <a:pt x="22874" y="192878"/>
                  </a:lnTo>
                  <a:lnTo>
                    <a:pt x="26785" y="197642"/>
                  </a:lnTo>
                  <a:lnTo>
                    <a:pt x="31169" y="202406"/>
                  </a:lnTo>
                  <a:lnTo>
                    <a:pt x="38100" y="209550"/>
                  </a:lnTo>
                  <a:lnTo>
                    <a:pt x="40451" y="211138"/>
                  </a:lnTo>
                  <a:lnTo>
                    <a:pt x="56098" y="217687"/>
                  </a:lnTo>
                  <a:lnTo>
                    <a:pt x="62718" y="219781"/>
                  </a:lnTo>
                  <a:lnTo>
                    <a:pt x="69100" y="221505"/>
                  </a:lnTo>
                  <a:lnTo>
                    <a:pt x="77228" y="224918"/>
                  </a:lnTo>
                  <a:lnTo>
                    <a:pt x="84015" y="226963"/>
                  </a:lnTo>
                  <a:lnTo>
                    <a:pt x="90471" y="227873"/>
                  </a:lnTo>
                  <a:lnTo>
                    <a:pt x="98632" y="228277"/>
                  </a:lnTo>
                  <a:lnTo>
                    <a:pt x="108360" y="228504"/>
                  </a:lnTo>
                  <a:lnTo>
                    <a:pt x="143851" y="228598"/>
                  </a:lnTo>
                  <a:lnTo>
                    <a:pt x="151461" y="226482"/>
                  </a:lnTo>
                  <a:lnTo>
                    <a:pt x="159341" y="223690"/>
                  </a:lnTo>
                  <a:lnTo>
                    <a:pt x="165489" y="222449"/>
                  </a:lnTo>
                  <a:lnTo>
                    <a:pt x="170867" y="219781"/>
                  </a:lnTo>
                  <a:lnTo>
                    <a:pt x="173413" y="217958"/>
                  </a:lnTo>
                  <a:lnTo>
                    <a:pt x="178358" y="215933"/>
                  </a:lnTo>
                  <a:lnTo>
                    <a:pt x="183995" y="215033"/>
                  </a:lnTo>
                  <a:lnTo>
                    <a:pt x="191792" y="214633"/>
                  </a:lnTo>
                  <a:lnTo>
                    <a:pt x="195300" y="213732"/>
                  </a:lnTo>
                  <a:lnTo>
                    <a:pt x="201315" y="210615"/>
                  </a:lnTo>
                  <a:lnTo>
                    <a:pt x="209164" y="204397"/>
                  </a:lnTo>
                  <a:lnTo>
                    <a:pt x="211644" y="202940"/>
                  </a:lnTo>
                  <a:lnTo>
                    <a:pt x="218926" y="200095"/>
                  </a:lnTo>
                  <a:lnTo>
                    <a:pt x="226111" y="194578"/>
                  </a:lnTo>
                  <a:lnTo>
                    <a:pt x="233267" y="187916"/>
                  </a:lnTo>
                  <a:lnTo>
                    <a:pt x="238033" y="183266"/>
                  </a:lnTo>
                  <a:lnTo>
                    <a:pt x="239621" y="180915"/>
                  </a:lnTo>
                  <a:lnTo>
                    <a:pt x="241386" y="176186"/>
                  </a:lnTo>
                  <a:lnTo>
                    <a:pt x="242650" y="174607"/>
                  </a:lnTo>
                  <a:lnTo>
                    <a:pt x="244287" y="173555"/>
                  </a:lnTo>
                  <a:lnTo>
                    <a:pt x="246171" y="172853"/>
                  </a:lnTo>
                  <a:lnTo>
                    <a:pt x="247428" y="170798"/>
                  </a:lnTo>
                  <a:lnTo>
                    <a:pt x="248824" y="164281"/>
                  </a:lnTo>
                  <a:lnTo>
                    <a:pt x="251561" y="158210"/>
                  </a:lnTo>
                  <a:lnTo>
                    <a:pt x="253403" y="155479"/>
                  </a:lnTo>
                  <a:lnTo>
                    <a:pt x="255449" y="150329"/>
                  </a:lnTo>
                  <a:lnTo>
                    <a:pt x="256358" y="145394"/>
                  </a:lnTo>
                  <a:lnTo>
                    <a:pt x="256762" y="140555"/>
                  </a:lnTo>
                  <a:lnTo>
                    <a:pt x="257663" y="138947"/>
                  </a:lnTo>
                  <a:lnTo>
                    <a:pt x="259058" y="137875"/>
                  </a:lnTo>
                  <a:lnTo>
                    <a:pt x="260782" y="137161"/>
                  </a:lnTo>
                  <a:lnTo>
                    <a:pt x="261931" y="135097"/>
                  </a:lnTo>
                  <a:lnTo>
                    <a:pt x="263207" y="128570"/>
                  </a:lnTo>
                  <a:lnTo>
                    <a:pt x="263775" y="122494"/>
                  </a:lnTo>
                  <a:lnTo>
                    <a:pt x="264027" y="117148"/>
                  </a:lnTo>
                  <a:lnTo>
                    <a:pt x="264139" y="112126"/>
                  </a:lnTo>
                  <a:lnTo>
                    <a:pt x="264202" y="104836"/>
                  </a:lnTo>
                  <a:lnTo>
                    <a:pt x="263417" y="102435"/>
                  </a:lnTo>
                  <a:lnTo>
                    <a:pt x="260428" y="97649"/>
                  </a:lnTo>
                  <a:lnTo>
                    <a:pt x="256454" y="92877"/>
                  </a:lnTo>
                  <a:lnTo>
                    <a:pt x="254284" y="90493"/>
                  </a:lnTo>
                  <a:lnTo>
                    <a:pt x="252836" y="88110"/>
                  </a:lnTo>
                  <a:lnTo>
                    <a:pt x="251228" y="83345"/>
                  </a:lnTo>
                  <a:lnTo>
                    <a:pt x="250513" y="78582"/>
                  </a:lnTo>
                  <a:lnTo>
                    <a:pt x="250322" y="76201"/>
                  </a:lnTo>
                  <a:lnTo>
                    <a:pt x="249401" y="73819"/>
                  </a:lnTo>
                  <a:lnTo>
                    <a:pt x="246262" y="69056"/>
                  </a:lnTo>
                  <a:lnTo>
                    <a:pt x="242221" y="64294"/>
                  </a:lnTo>
                  <a:lnTo>
                    <a:pt x="235725" y="57297"/>
                  </a:lnTo>
                  <a:lnTo>
                    <a:pt x="225825" y="47331"/>
                  </a:lnTo>
                  <a:lnTo>
                    <a:pt x="223544" y="45841"/>
                  </a:lnTo>
                  <a:lnTo>
                    <a:pt x="218895" y="44186"/>
                  </a:lnTo>
                  <a:lnTo>
                    <a:pt x="211815" y="43255"/>
                  </a:lnTo>
                  <a:lnTo>
                    <a:pt x="209443" y="42330"/>
                  </a:lnTo>
                  <a:lnTo>
                    <a:pt x="204690" y="39186"/>
                  </a:lnTo>
                  <a:lnTo>
                    <a:pt x="197551" y="32954"/>
                  </a:lnTo>
                  <a:lnTo>
                    <a:pt x="195171" y="31494"/>
                  </a:lnTo>
                  <a:lnTo>
                    <a:pt x="190409" y="29872"/>
                  </a:lnTo>
                  <a:lnTo>
                    <a:pt x="183266" y="28959"/>
                  </a:lnTo>
                  <a:lnTo>
                    <a:pt x="180885" y="28038"/>
                  </a:lnTo>
                  <a:lnTo>
                    <a:pt x="173741" y="23742"/>
                  </a:lnTo>
                  <a:lnTo>
                    <a:pt x="168979" y="22458"/>
                  </a:lnTo>
                  <a:lnTo>
                    <a:pt x="162100" y="21888"/>
                  </a:lnTo>
                  <a:lnTo>
                    <a:pt x="154544" y="21634"/>
                  </a:lnTo>
                  <a:lnTo>
                    <a:pt x="148540" y="21522"/>
                  </a:lnTo>
                  <a:lnTo>
                    <a:pt x="146622" y="20698"/>
                  </a:lnTo>
                  <a:lnTo>
                    <a:pt x="145343" y="19355"/>
                  </a:lnTo>
                  <a:lnTo>
                    <a:pt x="144490" y="17666"/>
                  </a:lnTo>
                  <a:lnTo>
                    <a:pt x="143128" y="16539"/>
                  </a:lnTo>
                  <a:lnTo>
                    <a:pt x="141426" y="15789"/>
                  </a:lnTo>
                  <a:lnTo>
                    <a:pt x="137419" y="14955"/>
                  </a:lnTo>
                  <a:lnTo>
                    <a:pt x="130700" y="14485"/>
                  </a:lnTo>
                  <a:lnTo>
                    <a:pt x="123682" y="14346"/>
                  </a:lnTo>
                  <a:lnTo>
                    <a:pt x="114210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69"/>
            <p:cNvSpPr/>
            <p:nvPr/>
          </p:nvSpPr>
          <p:spPr>
            <a:xfrm>
              <a:off x="4229100" y="2757487"/>
              <a:ext cx="157163" cy="14289"/>
            </a:xfrm>
            <a:custGeom>
              <a:avLst/>
              <a:gdLst/>
              <a:ahLst/>
              <a:cxnLst/>
              <a:rect l="0" t="0" r="0" b="0"/>
              <a:pathLst>
                <a:path w="157163" h="14289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6" y="5654"/>
                  </a:lnTo>
                  <a:lnTo>
                    <a:pt x="6849" y="7057"/>
                  </a:lnTo>
                  <a:lnTo>
                    <a:pt x="10848" y="7118"/>
                  </a:lnTo>
                  <a:lnTo>
                    <a:pt x="31260" y="7144"/>
                  </a:lnTo>
                  <a:lnTo>
                    <a:pt x="34334" y="7938"/>
                  </a:lnTo>
                  <a:lnTo>
                    <a:pt x="37970" y="9260"/>
                  </a:lnTo>
                  <a:lnTo>
                    <a:pt x="41982" y="10936"/>
                  </a:lnTo>
                  <a:lnTo>
                    <a:pt x="45450" y="12053"/>
                  </a:lnTo>
                  <a:lnTo>
                    <a:pt x="48556" y="12798"/>
                  </a:lnTo>
                  <a:lnTo>
                    <a:pt x="51421" y="13295"/>
                  </a:lnTo>
                  <a:lnTo>
                    <a:pt x="54124" y="13626"/>
                  </a:lnTo>
                  <a:lnTo>
                    <a:pt x="56720" y="13846"/>
                  </a:lnTo>
                  <a:lnTo>
                    <a:pt x="59245" y="13993"/>
                  </a:lnTo>
                  <a:lnTo>
                    <a:pt x="66283" y="14157"/>
                  </a:lnTo>
                  <a:lnTo>
                    <a:pt x="157162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70"/>
            <p:cNvSpPr/>
            <p:nvPr/>
          </p:nvSpPr>
          <p:spPr>
            <a:xfrm>
              <a:off x="4507793" y="2664618"/>
              <a:ext cx="28489" cy="157164"/>
            </a:xfrm>
            <a:custGeom>
              <a:avLst/>
              <a:gdLst/>
              <a:ahLst/>
              <a:cxnLst/>
              <a:rect l="0" t="0" r="0" b="0"/>
              <a:pathLst>
                <a:path w="28489" h="157164">
                  <a:moveTo>
                    <a:pt x="7057" y="0"/>
                  </a:moveTo>
                  <a:lnTo>
                    <a:pt x="207" y="6850"/>
                  </a:lnTo>
                  <a:lnTo>
                    <a:pt x="0" y="10849"/>
                  </a:lnTo>
                  <a:lnTo>
                    <a:pt x="765" y="11995"/>
                  </a:lnTo>
                  <a:lnTo>
                    <a:pt x="2068" y="12760"/>
                  </a:lnTo>
                  <a:lnTo>
                    <a:pt x="3731" y="13269"/>
                  </a:lnTo>
                  <a:lnTo>
                    <a:pt x="4840" y="14402"/>
                  </a:lnTo>
                  <a:lnTo>
                    <a:pt x="5579" y="15952"/>
                  </a:lnTo>
                  <a:lnTo>
                    <a:pt x="6764" y="20349"/>
                  </a:lnTo>
                  <a:lnTo>
                    <a:pt x="6970" y="24903"/>
                  </a:lnTo>
                  <a:lnTo>
                    <a:pt x="7049" y="38196"/>
                  </a:lnTo>
                  <a:lnTo>
                    <a:pt x="7845" y="40545"/>
                  </a:lnTo>
                  <a:lnTo>
                    <a:pt x="9170" y="42905"/>
                  </a:lnTo>
                  <a:lnTo>
                    <a:pt x="10847" y="45272"/>
                  </a:lnTo>
                  <a:lnTo>
                    <a:pt x="11965" y="47644"/>
                  </a:lnTo>
                  <a:lnTo>
                    <a:pt x="12710" y="50019"/>
                  </a:lnTo>
                  <a:lnTo>
                    <a:pt x="13538" y="54775"/>
                  </a:lnTo>
                  <a:lnTo>
                    <a:pt x="13906" y="59534"/>
                  </a:lnTo>
                  <a:lnTo>
                    <a:pt x="14069" y="64295"/>
                  </a:lnTo>
                  <a:lnTo>
                    <a:pt x="14175" y="73819"/>
                  </a:lnTo>
                  <a:lnTo>
                    <a:pt x="14199" y="99043"/>
                  </a:lnTo>
                  <a:lnTo>
                    <a:pt x="14993" y="102541"/>
                  </a:lnTo>
                  <a:lnTo>
                    <a:pt x="16317" y="105667"/>
                  </a:lnTo>
                  <a:lnTo>
                    <a:pt x="17993" y="108545"/>
                  </a:lnTo>
                  <a:lnTo>
                    <a:pt x="19110" y="111257"/>
                  </a:lnTo>
                  <a:lnTo>
                    <a:pt x="19855" y="113859"/>
                  </a:lnTo>
                  <a:lnTo>
                    <a:pt x="20351" y="116387"/>
                  </a:lnTo>
                  <a:lnTo>
                    <a:pt x="20682" y="118867"/>
                  </a:lnTo>
                  <a:lnTo>
                    <a:pt x="21050" y="123738"/>
                  </a:lnTo>
                  <a:lnTo>
                    <a:pt x="21213" y="128549"/>
                  </a:lnTo>
                  <a:lnTo>
                    <a:pt x="21318" y="138105"/>
                  </a:lnTo>
                  <a:lnTo>
                    <a:pt x="22121" y="139695"/>
                  </a:lnTo>
                  <a:lnTo>
                    <a:pt x="23449" y="140755"/>
                  </a:lnTo>
                  <a:lnTo>
                    <a:pt x="25129" y="141462"/>
                  </a:lnTo>
                  <a:lnTo>
                    <a:pt x="26248" y="142727"/>
                  </a:lnTo>
                  <a:lnTo>
                    <a:pt x="26995" y="144364"/>
                  </a:lnTo>
                  <a:lnTo>
                    <a:pt x="27824" y="148299"/>
                  </a:lnTo>
                  <a:lnTo>
                    <a:pt x="28193" y="152694"/>
                  </a:lnTo>
                  <a:lnTo>
                    <a:pt x="28487" y="157160"/>
                  </a:lnTo>
                  <a:lnTo>
                    <a:pt x="28488" y="157161"/>
                  </a:lnTo>
                  <a:lnTo>
                    <a:pt x="28488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71"/>
            <p:cNvSpPr/>
            <p:nvPr/>
          </p:nvSpPr>
          <p:spPr>
            <a:xfrm>
              <a:off x="4301323" y="2721768"/>
              <a:ext cx="6359" cy="135733"/>
            </a:xfrm>
            <a:custGeom>
              <a:avLst/>
              <a:gdLst/>
              <a:ahLst/>
              <a:cxnLst/>
              <a:rect l="0" t="0" r="0" b="0"/>
              <a:pathLst>
                <a:path w="6359" h="135733">
                  <a:moveTo>
                    <a:pt x="6358" y="0"/>
                  </a:moveTo>
                  <a:lnTo>
                    <a:pt x="6358" y="37198"/>
                  </a:lnTo>
                  <a:lnTo>
                    <a:pt x="5564" y="40674"/>
                  </a:lnTo>
                  <a:lnTo>
                    <a:pt x="4241" y="44578"/>
                  </a:lnTo>
                  <a:lnTo>
                    <a:pt x="2566" y="48769"/>
                  </a:lnTo>
                  <a:lnTo>
                    <a:pt x="2242" y="52356"/>
                  </a:lnTo>
                  <a:lnTo>
                    <a:pt x="2820" y="55542"/>
                  </a:lnTo>
                  <a:lnTo>
                    <a:pt x="3999" y="58459"/>
                  </a:lnTo>
                  <a:lnTo>
                    <a:pt x="4785" y="61198"/>
                  </a:lnTo>
                  <a:lnTo>
                    <a:pt x="5310" y="63817"/>
                  </a:lnTo>
                  <a:lnTo>
                    <a:pt x="5659" y="66358"/>
                  </a:lnTo>
                  <a:lnTo>
                    <a:pt x="5098" y="69638"/>
                  </a:lnTo>
                  <a:lnTo>
                    <a:pt x="3930" y="73413"/>
                  </a:lnTo>
                  <a:lnTo>
                    <a:pt x="2359" y="77517"/>
                  </a:lnTo>
                  <a:lnTo>
                    <a:pt x="2104" y="81047"/>
                  </a:lnTo>
                  <a:lnTo>
                    <a:pt x="2729" y="84194"/>
                  </a:lnTo>
                  <a:lnTo>
                    <a:pt x="3938" y="87086"/>
                  </a:lnTo>
                  <a:lnTo>
                    <a:pt x="4745" y="89807"/>
                  </a:lnTo>
                  <a:lnTo>
                    <a:pt x="5283" y="92415"/>
                  </a:lnTo>
                  <a:lnTo>
                    <a:pt x="5641" y="94948"/>
                  </a:lnTo>
                  <a:lnTo>
                    <a:pt x="5880" y="98224"/>
                  </a:lnTo>
                  <a:lnTo>
                    <a:pt x="6039" y="101995"/>
                  </a:lnTo>
                  <a:lnTo>
                    <a:pt x="6264" y="112771"/>
                  </a:lnTo>
                  <a:lnTo>
                    <a:pt x="6295" y="115662"/>
                  </a:lnTo>
                  <a:lnTo>
                    <a:pt x="5522" y="118383"/>
                  </a:lnTo>
                  <a:lnTo>
                    <a:pt x="4213" y="120991"/>
                  </a:lnTo>
                  <a:lnTo>
                    <a:pt x="2547" y="123523"/>
                  </a:lnTo>
                  <a:lnTo>
                    <a:pt x="2229" y="125211"/>
                  </a:lnTo>
                  <a:lnTo>
                    <a:pt x="2812" y="126337"/>
                  </a:lnTo>
                  <a:lnTo>
                    <a:pt x="3994" y="127087"/>
                  </a:lnTo>
                  <a:lnTo>
                    <a:pt x="3988" y="128381"/>
                  </a:lnTo>
                  <a:lnTo>
                    <a:pt x="3191" y="130037"/>
                  </a:lnTo>
                  <a:lnTo>
                    <a:pt x="0" y="134607"/>
                  </a:lnTo>
                  <a:lnTo>
                    <a:pt x="532" y="134982"/>
                  </a:lnTo>
                  <a:lnTo>
                    <a:pt x="1680" y="135232"/>
                  </a:lnTo>
                  <a:lnTo>
                    <a:pt x="6358" y="13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72"/>
            <p:cNvSpPr/>
            <p:nvPr/>
          </p:nvSpPr>
          <p:spPr>
            <a:xfrm>
              <a:off x="4271962" y="2951396"/>
              <a:ext cx="242889" cy="256060"/>
            </a:xfrm>
            <a:custGeom>
              <a:avLst/>
              <a:gdLst/>
              <a:ahLst/>
              <a:cxnLst/>
              <a:rect l="0" t="0" r="0" b="0"/>
              <a:pathLst>
                <a:path w="242889" h="256060">
                  <a:moveTo>
                    <a:pt x="0" y="63266"/>
                  </a:moveTo>
                  <a:lnTo>
                    <a:pt x="0" y="59474"/>
                  </a:lnTo>
                  <a:lnTo>
                    <a:pt x="794" y="58356"/>
                  </a:lnTo>
                  <a:lnTo>
                    <a:pt x="2117" y="57612"/>
                  </a:lnTo>
                  <a:lnTo>
                    <a:pt x="3792" y="57115"/>
                  </a:lnTo>
                  <a:lnTo>
                    <a:pt x="4910" y="55990"/>
                  </a:lnTo>
                  <a:lnTo>
                    <a:pt x="5654" y="54447"/>
                  </a:lnTo>
                  <a:lnTo>
                    <a:pt x="6151" y="52624"/>
                  </a:lnTo>
                  <a:lnTo>
                    <a:pt x="8819" y="48482"/>
                  </a:lnTo>
                  <a:lnTo>
                    <a:pt x="14784" y="41688"/>
                  </a:lnTo>
                  <a:lnTo>
                    <a:pt x="21579" y="34647"/>
                  </a:lnTo>
                  <a:lnTo>
                    <a:pt x="27053" y="29909"/>
                  </a:lnTo>
                  <a:lnTo>
                    <a:pt x="30735" y="27534"/>
                  </a:lnTo>
                  <a:lnTo>
                    <a:pt x="38266" y="23573"/>
                  </a:lnTo>
                  <a:lnTo>
                    <a:pt x="44259" y="21812"/>
                  </a:lnTo>
                  <a:lnTo>
                    <a:pt x="49569" y="18913"/>
                  </a:lnTo>
                  <a:lnTo>
                    <a:pt x="55368" y="14979"/>
                  </a:lnTo>
                  <a:lnTo>
                    <a:pt x="59137" y="12818"/>
                  </a:lnTo>
                  <a:lnTo>
                    <a:pt x="63237" y="10584"/>
                  </a:lnTo>
                  <a:lnTo>
                    <a:pt x="69910" y="8102"/>
                  </a:lnTo>
                  <a:lnTo>
                    <a:pt x="75521" y="6999"/>
                  </a:lnTo>
                  <a:lnTo>
                    <a:pt x="80661" y="6508"/>
                  </a:lnTo>
                  <a:lnTo>
                    <a:pt x="83143" y="5584"/>
                  </a:lnTo>
                  <a:lnTo>
                    <a:pt x="90428" y="1284"/>
                  </a:lnTo>
                  <a:lnTo>
                    <a:pt x="95224" y="0"/>
                  </a:lnTo>
                  <a:lnTo>
                    <a:pt x="97613" y="451"/>
                  </a:lnTo>
                  <a:lnTo>
                    <a:pt x="104770" y="4085"/>
                  </a:lnTo>
                  <a:lnTo>
                    <a:pt x="109535" y="5213"/>
                  </a:lnTo>
                  <a:lnTo>
                    <a:pt x="114299" y="7832"/>
                  </a:lnTo>
                  <a:lnTo>
                    <a:pt x="121297" y="13339"/>
                  </a:lnTo>
                  <a:lnTo>
                    <a:pt x="124818" y="16734"/>
                  </a:lnTo>
                  <a:lnTo>
                    <a:pt x="126075" y="18751"/>
                  </a:lnTo>
                  <a:lnTo>
                    <a:pt x="127471" y="23109"/>
                  </a:lnTo>
                  <a:lnTo>
                    <a:pt x="128257" y="30024"/>
                  </a:lnTo>
                  <a:lnTo>
                    <a:pt x="128489" y="37101"/>
                  </a:lnTo>
                  <a:lnTo>
                    <a:pt x="128559" y="48017"/>
                  </a:lnTo>
                  <a:lnTo>
                    <a:pt x="127774" y="52306"/>
                  </a:lnTo>
                  <a:lnTo>
                    <a:pt x="126458" y="56753"/>
                  </a:lnTo>
                  <a:lnTo>
                    <a:pt x="124787" y="61305"/>
                  </a:lnTo>
                  <a:lnTo>
                    <a:pt x="122879" y="65928"/>
                  </a:lnTo>
                  <a:lnTo>
                    <a:pt x="120813" y="70597"/>
                  </a:lnTo>
                  <a:lnTo>
                    <a:pt x="118642" y="75297"/>
                  </a:lnTo>
                  <a:lnTo>
                    <a:pt x="114113" y="82636"/>
                  </a:lnTo>
                  <a:lnTo>
                    <a:pt x="109455" y="89337"/>
                  </a:lnTo>
                  <a:lnTo>
                    <a:pt x="107101" y="93347"/>
                  </a:lnTo>
                  <a:lnTo>
                    <a:pt x="104738" y="97607"/>
                  </a:lnTo>
                  <a:lnTo>
                    <a:pt x="99996" y="106575"/>
                  </a:lnTo>
                  <a:lnTo>
                    <a:pt x="90484" y="125267"/>
                  </a:lnTo>
                  <a:lnTo>
                    <a:pt x="87840" y="132626"/>
                  </a:lnTo>
                  <a:lnTo>
                    <a:pt x="85872" y="139336"/>
                  </a:lnTo>
                  <a:lnTo>
                    <a:pt x="84235" y="143349"/>
                  </a:lnTo>
                  <a:lnTo>
                    <a:pt x="80301" y="151246"/>
                  </a:lnTo>
                  <a:lnTo>
                    <a:pt x="75906" y="157401"/>
                  </a:lnTo>
                  <a:lnTo>
                    <a:pt x="68969" y="165330"/>
                  </a:lnTo>
                  <a:lnTo>
                    <a:pt x="64255" y="172392"/>
                  </a:lnTo>
                  <a:lnTo>
                    <a:pt x="60308" y="180029"/>
                  </a:lnTo>
                  <a:lnTo>
                    <a:pt x="58553" y="186069"/>
                  </a:lnTo>
                  <a:lnTo>
                    <a:pt x="55657" y="191399"/>
                  </a:lnTo>
                  <a:lnTo>
                    <a:pt x="49564" y="198863"/>
                  </a:lnTo>
                  <a:lnTo>
                    <a:pt x="45047" y="204494"/>
                  </a:lnTo>
                  <a:lnTo>
                    <a:pt x="40394" y="212288"/>
                  </a:lnTo>
                  <a:lnTo>
                    <a:pt x="38042" y="215002"/>
                  </a:lnTo>
                  <a:lnTo>
                    <a:pt x="35680" y="216811"/>
                  </a:lnTo>
                  <a:lnTo>
                    <a:pt x="30939" y="219614"/>
                  </a:lnTo>
                  <a:lnTo>
                    <a:pt x="26186" y="223506"/>
                  </a:lnTo>
                  <a:lnTo>
                    <a:pt x="24601" y="225655"/>
                  </a:lnTo>
                  <a:lnTo>
                    <a:pt x="22840" y="230160"/>
                  </a:lnTo>
                  <a:lnTo>
                    <a:pt x="21577" y="231678"/>
                  </a:lnTo>
                  <a:lnTo>
                    <a:pt x="19941" y="232691"/>
                  </a:lnTo>
                  <a:lnTo>
                    <a:pt x="15404" y="234316"/>
                  </a:lnTo>
                  <a:lnTo>
                    <a:pt x="15032" y="235243"/>
                  </a:lnTo>
                  <a:lnTo>
                    <a:pt x="14290" y="241833"/>
                  </a:lnTo>
                  <a:lnTo>
                    <a:pt x="14288" y="245644"/>
                  </a:lnTo>
                  <a:lnTo>
                    <a:pt x="15082" y="246764"/>
                  </a:lnTo>
                  <a:lnTo>
                    <a:pt x="16404" y="247511"/>
                  </a:lnTo>
                  <a:lnTo>
                    <a:pt x="19991" y="248340"/>
                  </a:lnTo>
                  <a:lnTo>
                    <a:pt x="26472" y="248807"/>
                  </a:lnTo>
                  <a:lnTo>
                    <a:pt x="31080" y="248916"/>
                  </a:lnTo>
                  <a:lnTo>
                    <a:pt x="32627" y="249739"/>
                  </a:lnTo>
                  <a:lnTo>
                    <a:pt x="33657" y="251081"/>
                  </a:lnTo>
                  <a:lnTo>
                    <a:pt x="34344" y="252770"/>
                  </a:lnTo>
                  <a:lnTo>
                    <a:pt x="36390" y="253896"/>
                  </a:lnTo>
                  <a:lnTo>
                    <a:pt x="42897" y="255147"/>
                  </a:lnTo>
                  <a:lnTo>
                    <a:pt x="48963" y="255703"/>
                  </a:lnTo>
                  <a:lnTo>
                    <a:pt x="54305" y="255950"/>
                  </a:lnTo>
                  <a:lnTo>
                    <a:pt x="59325" y="256059"/>
                  </a:lnTo>
                  <a:lnTo>
                    <a:pt x="66318" y="253992"/>
                  </a:lnTo>
                  <a:lnTo>
                    <a:pt x="70406" y="252329"/>
                  </a:lnTo>
                  <a:lnTo>
                    <a:pt x="74719" y="251220"/>
                  </a:lnTo>
                  <a:lnTo>
                    <a:pt x="79181" y="250481"/>
                  </a:lnTo>
                  <a:lnTo>
                    <a:pt x="83744" y="249989"/>
                  </a:lnTo>
                  <a:lnTo>
                    <a:pt x="88373" y="249660"/>
                  </a:lnTo>
                  <a:lnTo>
                    <a:pt x="93047" y="249441"/>
                  </a:lnTo>
                  <a:lnTo>
                    <a:pt x="102473" y="249198"/>
                  </a:lnTo>
                  <a:lnTo>
                    <a:pt x="157840" y="249006"/>
                  </a:lnTo>
                  <a:lnTo>
                    <a:pt x="162377" y="248211"/>
                  </a:lnTo>
                  <a:lnTo>
                    <a:pt x="167782" y="246888"/>
                  </a:lnTo>
                  <a:lnTo>
                    <a:pt x="173767" y="245212"/>
                  </a:lnTo>
                  <a:lnTo>
                    <a:pt x="179345" y="244094"/>
                  </a:lnTo>
                  <a:lnTo>
                    <a:pt x="184651" y="243350"/>
                  </a:lnTo>
                  <a:lnTo>
                    <a:pt x="189776" y="242853"/>
                  </a:lnTo>
                  <a:lnTo>
                    <a:pt x="193986" y="242522"/>
                  </a:lnTo>
                  <a:lnTo>
                    <a:pt x="200781" y="242154"/>
                  </a:lnTo>
                  <a:lnTo>
                    <a:pt x="208563" y="241991"/>
                  </a:lnTo>
                  <a:lnTo>
                    <a:pt x="234233" y="241862"/>
                  </a:lnTo>
                  <a:lnTo>
                    <a:pt x="234736" y="242655"/>
                  </a:lnTo>
                  <a:lnTo>
                    <a:pt x="235296" y="245653"/>
                  </a:lnTo>
                  <a:lnTo>
                    <a:pt x="236239" y="246770"/>
                  </a:lnTo>
                  <a:lnTo>
                    <a:pt x="237662" y="247514"/>
                  </a:lnTo>
                  <a:lnTo>
                    <a:pt x="242888" y="2490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73"/>
            <p:cNvSpPr/>
            <p:nvPr/>
          </p:nvSpPr>
          <p:spPr>
            <a:xfrm>
              <a:off x="4286250" y="3307556"/>
              <a:ext cx="28576" cy="164307"/>
            </a:xfrm>
            <a:custGeom>
              <a:avLst/>
              <a:gdLst/>
              <a:ahLst/>
              <a:cxnLst/>
              <a:rect l="0" t="0" r="0" b="0"/>
              <a:pathLst>
                <a:path w="28576" h="164307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6" y="14784"/>
                  </a:lnTo>
                  <a:lnTo>
                    <a:pt x="6150" y="20118"/>
                  </a:lnTo>
                  <a:lnTo>
                    <a:pt x="6702" y="22964"/>
                  </a:lnTo>
                  <a:lnTo>
                    <a:pt x="6947" y="26875"/>
                  </a:lnTo>
                  <a:lnTo>
                    <a:pt x="7056" y="31259"/>
                  </a:lnTo>
                  <a:lnTo>
                    <a:pt x="7118" y="41982"/>
                  </a:lnTo>
                  <a:lnTo>
                    <a:pt x="7920" y="45450"/>
                  </a:lnTo>
                  <a:lnTo>
                    <a:pt x="9249" y="48556"/>
                  </a:lnTo>
                  <a:lnTo>
                    <a:pt x="10928" y="51421"/>
                  </a:lnTo>
                  <a:lnTo>
                    <a:pt x="12048" y="54918"/>
                  </a:lnTo>
                  <a:lnTo>
                    <a:pt x="12794" y="58837"/>
                  </a:lnTo>
                  <a:lnTo>
                    <a:pt x="13292" y="63037"/>
                  </a:lnTo>
                  <a:lnTo>
                    <a:pt x="13623" y="66631"/>
                  </a:lnTo>
                  <a:lnTo>
                    <a:pt x="13845" y="69820"/>
                  </a:lnTo>
                  <a:lnTo>
                    <a:pt x="13992" y="72741"/>
                  </a:lnTo>
                  <a:lnTo>
                    <a:pt x="14156" y="80219"/>
                  </a:lnTo>
                  <a:lnTo>
                    <a:pt x="14200" y="84435"/>
                  </a:lnTo>
                  <a:lnTo>
                    <a:pt x="15023" y="88040"/>
                  </a:lnTo>
                  <a:lnTo>
                    <a:pt x="16365" y="91237"/>
                  </a:lnTo>
                  <a:lnTo>
                    <a:pt x="18053" y="94162"/>
                  </a:lnTo>
                  <a:lnTo>
                    <a:pt x="19179" y="97700"/>
                  </a:lnTo>
                  <a:lnTo>
                    <a:pt x="19930" y="101645"/>
                  </a:lnTo>
                  <a:lnTo>
                    <a:pt x="20430" y="105864"/>
                  </a:lnTo>
                  <a:lnTo>
                    <a:pt x="20764" y="109469"/>
                  </a:lnTo>
                  <a:lnTo>
                    <a:pt x="20986" y="112667"/>
                  </a:lnTo>
                  <a:lnTo>
                    <a:pt x="21134" y="115593"/>
                  </a:lnTo>
                  <a:lnTo>
                    <a:pt x="21299" y="123076"/>
                  </a:lnTo>
                  <a:lnTo>
                    <a:pt x="21430" y="156736"/>
                  </a:lnTo>
                  <a:lnTo>
                    <a:pt x="22225" y="157672"/>
                  </a:lnTo>
                  <a:lnTo>
                    <a:pt x="23547" y="159089"/>
                  </a:lnTo>
                  <a:lnTo>
                    <a:pt x="28575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74"/>
            <p:cNvSpPr/>
            <p:nvPr/>
          </p:nvSpPr>
          <p:spPr>
            <a:xfrm>
              <a:off x="4214846" y="3657600"/>
              <a:ext cx="214279" cy="178568"/>
            </a:xfrm>
            <a:custGeom>
              <a:avLst/>
              <a:gdLst/>
              <a:ahLst/>
              <a:cxnLst/>
              <a:rect l="0" t="0" r="0" b="0"/>
              <a:pathLst>
                <a:path w="214279" h="178568">
                  <a:moveTo>
                    <a:pt x="92835" y="0"/>
                  </a:moveTo>
                  <a:lnTo>
                    <a:pt x="86684" y="6150"/>
                  </a:lnTo>
                  <a:lnTo>
                    <a:pt x="84016" y="6702"/>
                  </a:lnTo>
                  <a:lnTo>
                    <a:pt x="78051" y="7012"/>
                  </a:lnTo>
                  <a:lnTo>
                    <a:pt x="75835" y="7056"/>
                  </a:lnTo>
                  <a:lnTo>
                    <a:pt x="73564" y="7879"/>
                  </a:lnTo>
                  <a:lnTo>
                    <a:pt x="68924" y="10910"/>
                  </a:lnTo>
                  <a:lnTo>
                    <a:pt x="64216" y="12786"/>
                  </a:lnTo>
                  <a:lnTo>
                    <a:pt x="61849" y="13286"/>
                  </a:lnTo>
                  <a:lnTo>
                    <a:pt x="57103" y="15959"/>
                  </a:lnTo>
                  <a:lnTo>
                    <a:pt x="52348" y="19792"/>
                  </a:lnTo>
                  <a:lnTo>
                    <a:pt x="47589" y="24142"/>
                  </a:lnTo>
                  <a:lnTo>
                    <a:pt x="37096" y="34336"/>
                  </a:lnTo>
                  <a:lnTo>
                    <a:pt x="18929" y="52475"/>
                  </a:lnTo>
                  <a:lnTo>
                    <a:pt x="17371" y="54827"/>
                  </a:lnTo>
                  <a:lnTo>
                    <a:pt x="15639" y="59557"/>
                  </a:lnTo>
                  <a:lnTo>
                    <a:pt x="14869" y="64305"/>
                  </a:lnTo>
                  <a:lnTo>
                    <a:pt x="14664" y="66682"/>
                  </a:lnTo>
                  <a:lnTo>
                    <a:pt x="13733" y="69061"/>
                  </a:lnTo>
                  <a:lnTo>
                    <a:pt x="10583" y="73821"/>
                  </a:lnTo>
                  <a:lnTo>
                    <a:pt x="8631" y="76995"/>
                  </a:lnTo>
                  <a:lnTo>
                    <a:pt x="6537" y="80698"/>
                  </a:lnTo>
                  <a:lnTo>
                    <a:pt x="4347" y="84755"/>
                  </a:lnTo>
                  <a:lnTo>
                    <a:pt x="2886" y="88253"/>
                  </a:lnTo>
                  <a:lnTo>
                    <a:pt x="1913" y="91379"/>
                  </a:lnTo>
                  <a:lnTo>
                    <a:pt x="1264" y="94257"/>
                  </a:lnTo>
                  <a:lnTo>
                    <a:pt x="543" y="99571"/>
                  </a:lnTo>
                  <a:lnTo>
                    <a:pt x="223" y="104578"/>
                  </a:lnTo>
                  <a:lnTo>
                    <a:pt x="80" y="109450"/>
                  </a:lnTo>
                  <a:lnTo>
                    <a:pt x="0" y="116655"/>
                  </a:lnTo>
                  <a:lnTo>
                    <a:pt x="782" y="119045"/>
                  </a:lnTo>
                  <a:lnTo>
                    <a:pt x="3768" y="123817"/>
                  </a:lnTo>
                  <a:lnTo>
                    <a:pt x="5625" y="128584"/>
                  </a:lnTo>
                  <a:lnTo>
                    <a:pt x="6450" y="133348"/>
                  </a:lnTo>
                  <a:lnTo>
                    <a:pt x="6816" y="138111"/>
                  </a:lnTo>
                  <a:lnTo>
                    <a:pt x="7708" y="140493"/>
                  </a:lnTo>
                  <a:lnTo>
                    <a:pt x="10815" y="145256"/>
                  </a:lnTo>
                  <a:lnTo>
                    <a:pt x="12755" y="146843"/>
                  </a:lnTo>
                  <a:lnTo>
                    <a:pt x="14842" y="147901"/>
                  </a:lnTo>
                  <a:lnTo>
                    <a:pt x="17027" y="148607"/>
                  </a:lnTo>
                  <a:lnTo>
                    <a:pt x="21572" y="151508"/>
                  </a:lnTo>
                  <a:lnTo>
                    <a:pt x="23895" y="153392"/>
                  </a:lnTo>
                  <a:lnTo>
                    <a:pt x="26238" y="154649"/>
                  </a:lnTo>
                  <a:lnTo>
                    <a:pt x="30956" y="156045"/>
                  </a:lnTo>
                  <a:lnTo>
                    <a:pt x="35700" y="158782"/>
                  </a:lnTo>
                  <a:lnTo>
                    <a:pt x="38076" y="160623"/>
                  </a:lnTo>
                  <a:lnTo>
                    <a:pt x="42833" y="162669"/>
                  </a:lnTo>
                  <a:lnTo>
                    <a:pt x="48387" y="164372"/>
                  </a:lnTo>
                  <a:lnTo>
                    <a:pt x="52090" y="165938"/>
                  </a:lnTo>
                  <a:lnTo>
                    <a:pt x="56147" y="167775"/>
                  </a:lnTo>
                  <a:lnTo>
                    <a:pt x="62771" y="169816"/>
                  </a:lnTo>
                  <a:lnTo>
                    <a:pt x="68361" y="170724"/>
                  </a:lnTo>
                  <a:lnTo>
                    <a:pt x="73491" y="171127"/>
                  </a:lnTo>
                  <a:lnTo>
                    <a:pt x="76764" y="172028"/>
                  </a:lnTo>
                  <a:lnTo>
                    <a:pt x="80533" y="173423"/>
                  </a:lnTo>
                  <a:lnTo>
                    <a:pt x="84634" y="175146"/>
                  </a:lnTo>
                  <a:lnTo>
                    <a:pt x="91307" y="177061"/>
                  </a:lnTo>
                  <a:lnTo>
                    <a:pt x="96918" y="177912"/>
                  </a:lnTo>
                  <a:lnTo>
                    <a:pt x="102058" y="178291"/>
                  </a:lnTo>
                  <a:lnTo>
                    <a:pt x="109105" y="178459"/>
                  </a:lnTo>
                  <a:lnTo>
                    <a:pt x="122771" y="178567"/>
                  </a:lnTo>
                  <a:lnTo>
                    <a:pt x="126286" y="177782"/>
                  </a:lnTo>
                  <a:lnTo>
                    <a:pt x="130217" y="176465"/>
                  </a:lnTo>
                  <a:lnTo>
                    <a:pt x="134425" y="174793"/>
                  </a:lnTo>
                  <a:lnTo>
                    <a:pt x="138024" y="173678"/>
                  </a:lnTo>
                  <a:lnTo>
                    <a:pt x="144139" y="172440"/>
                  </a:lnTo>
                  <a:lnTo>
                    <a:pt x="149504" y="169773"/>
                  </a:lnTo>
                  <a:lnTo>
                    <a:pt x="155327" y="165942"/>
                  </a:lnTo>
                  <a:lnTo>
                    <a:pt x="159103" y="163809"/>
                  </a:lnTo>
                  <a:lnTo>
                    <a:pt x="163207" y="161594"/>
                  </a:lnTo>
                  <a:lnTo>
                    <a:pt x="169884" y="159132"/>
                  </a:lnTo>
                  <a:lnTo>
                    <a:pt x="172776" y="158475"/>
                  </a:lnTo>
                  <a:lnTo>
                    <a:pt x="178106" y="155629"/>
                  </a:lnTo>
                  <a:lnTo>
                    <a:pt x="183121" y="151718"/>
                  </a:lnTo>
                  <a:lnTo>
                    <a:pt x="187995" y="147334"/>
                  </a:lnTo>
                  <a:lnTo>
                    <a:pt x="190406" y="144260"/>
                  </a:lnTo>
                  <a:lnTo>
                    <a:pt x="192808" y="140623"/>
                  </a:lnTo>
                  <a:lnTo>
                    <a:pt x="195202" y="136611"/>
                  </a:lnTo>
                  <a:lnTo>
                    <a:pt x="197592" y="133143"/>
                  </a:lnTo>
                  <a:lnTo>
                    <a:pt x="199979" y="130037"/>
                  </a:lnTo>
                  <a:lnTo>
                    <a:pt x="202364" y="127172"/>
                  </a:lnTo>
                  <a:lnTo>
                    <a:pt x="204748" y="123675"/>
                  </a:lnTo>
                  <a:lnTo>
                    <a:pt x="207131" y="119756"/>
                  </a:lnTo>
                  <a:lnTo>
                    <a:pt x="209514" y="115556"/>
                  </a:lnTo>
                  <a:lnTo>
                    <a:pt x="211102" y="111962"/>
                  </a:lnTo>
                  <a:lnTo>
                    <a:pt x="212161" y="108773"/>
                  </a:lnTo>
                  <a:lnTo>
                    <a:pt x="212867" y="105852"/>
                  </a:lnTo>
                  <a:lnTo>
                    <a:pt x="213651" y="100491"/>
                  </a:lnTo>
                  <a:lnTo>
                    <a:pt x="213860" y="97950"/>
                  </a:lnTo>
                  <a:lnTo>
                    <a:pt x="213999" y="94669"/>
                  </a:lnTo>
                  <a:lnTo>
                    <a:pt x="214196" y="83259"/>
                  </a:lnTo>
                  <a:lnTo>
                    <a:pt x="214278" y="44153"/>
                  </a:lnTo>
                  <a:lnTo>
                    <a:pt x="213484" y="40547"/>
                  </a:lnTo>
                  <a:lnTo>
                    <a:pt x="212162" y="37350"/>
                  </a:lnTo>
                  <a:lnTo>
                    <a:pt x="210486" y="34425"/>
                  </a:lnTo>
                  <a:lnTo>
                    <a:pt x="206508" y="29058"/>
                  </a:lnTo>
                  <a:lnTo>
                    <a:pt x="202094" y="24027"/>
                  </a:lnTo>
                  <a:lnTo>
                    <a:pt x="197486" y="19145"/>
                  </a:lnTo>
                  <a:lnTo>
                    <a:pt x="190430" y="11934"/>
                  </a:lnTo>
                  <a:lnTo>
                    <a:pt x="187267" y="10337"/>
                  </a:lnTo>
                  <a:lnTo>
                    <a:pt x="183570" y="9273"/>
                  </a:lnTo>
                  <a:lnTo>
                    <a:pt x="179519" y="8563"/>
                  </a:lnTo>
                  <a:lnTo>
                    <a:pt x="172901" y="5658"/>
                  </a:lnTo>
                  <a:lnTo>
                    <a:pt x="170025" y="3771"/>
                  </a:lnTo>
                  <a:lnTo>
                    <a:pt x="166519" y="2514"/>
                  </a:lnTo>
                  <a:lnTo>
                    <a:pt x="162596" y="1676"/>
                  </a:lnTo>
                  <a:lnTo>
                    <a:pt x="158392" y="1117"/>
                  </a:lnTo>
                  <a:lnTo>
                    <a:pt x="154002" y="745"/>
                  </a:lnTo>
                  <a:lnTo>
                    <a:pt x="149488" y="496"/>
                  </a:lnTo>
                  <a:lnTo>
                    <a:pt x="140239" y="220"/>
                  </a:lnTo>
                  <a:lnTo>
                    <a:pt x="111072" y="19"/>
                  </a:lnTo>
                  <a:lnTo>
                    <a:pt x="81919" y="2"/>
                  </a:lnTo>
                  <a:lnTo>
                    <a:pt x="77620" y="795"/>
                  </a:lnTo>
                  <a:lnTo>
                    <a:pt x="73960" y="2117"/>
                  </a:lnTo>
                  <a:lnTo>
                    <a:pt x="70727" y="3792"/>
                  </a:lnTo>
                  <a:lnTo>
                    <a:pt x="66984" y="4910"/>
                  </a:lnTo>
                  <a:lnTo>
                    <a:pt x="62901" y="5654"/>
                  </a:lnTo>
                  <a:lnTo>
                    <a:pt x="52526" y="6849"/>
                  </a:lnTo>
                  <a:lnTo>
                    <a:pt x="48991" y="9129"/>
                  </a:lnTo>
                  <a:lnTo>
                    <a:pt x="42829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44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992188"/>
            <a:ext cx="8562975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306" name="Group 11305"/>
          <p:cNvGrpSpPr/>
          <p:nvPr/>
        </p:nvGrpSpPr>
        <p:grpSpPr>
          <a:xfrm>
            <a:off x="2886075" y="1550193"/>
            <a:ext cx="2534609" cy="2850358"/>
            <a:chOff x="2886075" y="1550193"/>
            <a:chExt cx="2534609" cy="2850358"/>
          </a:xfrm>
        </p:grpSpPr>
        <p:sp>
          <p:nvSpPr>
            <p:cNvPr id="2" name="SMARTPenAnnotation286"/>
            <p:cNvSpPr/>
            <p:nvPr/>
          </p:nvSpPr>
          <p:spPr>
            <a:xfrm>
              <a:off x="2928937" y="1614487"/>
              <a:ext cx="228601" cy="135732"/>
            </a:xfrm>
            <a:custGeom>
              <a:avLst/>
              <a:gdLst/>
              <a:ahLst/>
              <a:cxnLst/>
              <a:rect l="0" t="0" r="0" b="0"/>
              <a:pathLst>
                <a:path w="228601" h="135732">
                  <a:moveTo>
                    <a:pt x="0" y="0"/>
                  </a:moveTo>
                  <a:lnTo>
                    <a:pt x="6151" y="0"/>
                  </a:lnTo>
                  <a:lnTo>
                    <a:pt x="10936" y="2117"/>
                  </a:lnTo>
                  <a:lnTo>
                    <a:pt x="17560" y="5703"/>
                  </a:lnTo>
                  <a:lnTo>
                    <a:pt x="23151" y="9943"/>
                  </a:lnTo>
                  <a:lnTo>
                    <a:pt x="28281" y="12357"/>
                  </a:lnTo>
                  <a:lnTo>
                    <a:pt x="30760" y="13000"/>
                  </a:lnTo>
                  <a:lnTo>
                    <a:pt x="35632" y="15832"/>
                  </a:lnTo>
                  <a:lnTo>
                    <a:pt x="40442" y="19736"/>
                  </a:lnTo>
                  <a:lnTo>
                    <a:pt x="42837" y="21889"/>
                  </a:lnTo>
                  <a:lnTo>
                    <a:pt x="45227" y="24118"/>
                  </a:lnTo>
                  <a:lnTo>
                    <a:pt x="48407" y="26397"/>
                  </a:lnTo>
                  <a:lnTo>
                    <a:pt x="52115" y="28711"/>
                  </a:lnTo>
                  <a:lnTo>
                    <a:pt x="56175" y="31047"/>
                  </a:lnTo>
                  <a:lnTo>
                    <a:pt x="62802" y="33642"/>
                  </a:lnTo>
                  <a:lnTo>
                    <a:pt x="69187" y="35590"/>
                  </a:lnTo>
                  <a:lnTo>
                    <a:pt x="73112" y="37220"/>
                  </a:lnTo>
                  <a:lnTo>
                    <a:pt x="77317" y="39101"/>
                  </a:lnTo>
                  <a:lnTo>
                    <a:pt x="84105" y="43307"/>
                  </a:lnTo>
                  <a:lnTo>
                    <a:pt x="87026" y="45540"/>
                  </a:lnTo>
                  <a:lnTo>
                    <a:pt x="90561" y="47823"/>
                  </a:lnTo>
                  <a:lnTo>
                    <a:pt x="94505" y="50138"/>
                  </a:lnTo>
                  <a:lnTo>
                    <a:pt x="98722" y="52475"/>
                  </a:lnTo>
                  <a:lnTo>
                    <a:pt x="102327" y="54827"/>
                  </a:lnTo>
                  <a:lnTo>
                    <a:pt x="105524" y="57189"/>
                  </a:lnTo>
                  <a:lnTo>
                    <a:pt x="108450" y="59557"/>
                  </a:lnTo>
                  <a:lnTo>
                    <a:pt x="111194" y="61930"/>
                  </a:lnTo>
                  <a:lnTo>
                    <a:pt x="113817" y="64305"/>
                  </a:lnTo>
                  <a:lnTo>
                    <a:pt x="116359" y="66683"/>
                  </a:lnTo>
                  <a:lnTo>
                    <a:pt x="119642" y="69061"/>
                  </a:lnTo>
                  <a:lnTo>
                    <a:pt x="123417" y="71441"/>
                  </a:lnTo>
                  <a:lnTo>
                    <a:pt x="127522" y="73821"/>
                  </a:lnTo>
                  <a:lnTo>
                    <a:pt x="131052" y="76202"/>
                  </a:lnTo>
                  <a:lnTo>
                    <a:pt x="134199" y="78582"/>
                  </a:lnTo>
                  <a:lnTo>
                    <a:pt x="137091" y="80963"/>
                  </a:lnTo>
                  <a:lnTo>
                    <a:pt x="140607" y="83344"/>
                  </a:lnTo>
                  <a:lnTo>
                    <a:pt x="144538" y="85725"/>
                  </a:lnTo>
                  <a:lnTo>
                    <a:pt x="148746" y="88107"/>
                  </a:lnTo>
                  <a:lnTo>
                    <a:pt x="152345" y="90488"/>
                  </a:lnTo>
                  <a:lnTo>
                    <a:pt x="155539" y="92869"/>
                  </a:lnTo>
                  <a:lnTo>
                    <a:pt x="158461" y="95250"/>
                  </a:lnTo>
                  <a:lnTo>
                    <a:pt x="161203" y="97631"/>
                  </a:lnTo>
                  <a:lnTo>
                    <a:pt x="163825" y="100013"/>
                  </a:lnTo>
                  <a:lnTo>
                    <a:pt x="166367" y="102394"/>
                  </a:lnTo>
                  <a:lnTo>
                    <a:pt x="169649" y="104775"/>
                  </a:lnTo>
                  <a:lnTo>
                    <a:pt x="173424" y="107156"/>
                  </a:lnTo>
                  <a:lnTo>
                    <a:pt x="177529" y="109538"/>
                  </a:lnTo>
                  <a:lnTo>
                    <a:pt x="184206" y="112183"/>
                  </a:lnTo>
                  <a:lnTo>
                    <a:pt x="187098" y="112889"/>
                  </a:lnTo>
                  <a:lnTo>
                    <a:pt x="192428" y="115790"/>
                  </a:lnTo>
                  <a:lnTo>
                    <a:pt x="194960" y="117674"/>
                  </a:lnTo>
                  <a:lnTo>
                    <a:pt x="199891" y="119768"/>
                  </a:lnTo>
                  <a:lnTo>
                    <a:pt x="202317" y="120327"/>
                  </a:lnTo>
                  <a:lnTo>
                    <a:pt x="203934" y="121493"/>
                  </a:lnTo>
                  <a:lnTo>
                    <a:pt x="205012" y="123064"/>
                  </a:lnTo>
                  <a:lnTo>
                    <a:pt x="205731" y="124905"/>
                  </a:lnTo>
                  <a:lnTo>
                    <a:pt x="207004" y="126133"/>
                  </a:lnTo>
                  <a:lnTo>
                    <a:pt x="208646" y="126951"/>
                  </a:lnTo>
                  <a:lnTo>
                    <a:pt x="213193" y="128264"/>
                  </a:lnTo>
                  <a:lnTo>
                    <a:pt x="213566" y="129166"/>
                  </a:lnTo>
                  <a:lnTo>
                    <a:pt x="213981" y="132284"/>
                  </a:lnTo>
                  <a:lnTo>
                    <a:pt x="214885" y="133433"/>
                  </a:lnTo>
                  <a:lnTo>
                    <a:pt x="216282" y="134199"/>
                  </a:lnTo>
                  <a:lnTo>
                    <a:pt x="221153" y="135642"/>
                  </a:lnTo>
                  <a:lnTo>
                    <a:pt x="223438" y="135692"/>
                  </a:lnTo>
                  <a:lnTo>
                    <a:pt x="22860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287"/>
            <p:cNvSpPr/>
            <p:nvPr/>
          </p:nvSpPr>
          <p:spPr>
            <a:xfrm>
              <a:off x="2993231" y="1621631"/>
              <a:ext cx="100013" cy="135732"/>
            </a:xfrm>
            <a:custGeom>
              <a:avLst/>
              <a:gdLst/>
              <a:ahLst/>
              <a:cxnLst/>
              <a:rect l="0" t="0" r="0" b="0"/>
              <a:pathLst>
                <a:path w="100013" h="135732">
                  <a:moveTo>
                    <a:pt x="100012" y="0"/>
                  </a:moveTo>
                  <a:lnTo>
                    <a:pt x="100012" y="3792"/>
                  </a:lnTo>
                  <a:lnTo>
                    <a:pt x="99219" y="5703"/>
                  </a:lnTo>
                  <a:lnTo>
                    <a:pt x="96220" y="9943"/>
                  </a:lnTo>
                  <a:lnTo>
                    <a:pt x="95103" y="12185"/>
                  </a:lnTo>
                  <a:lnTo>
                    <a:pt x="94358" y="14473"/>
                  </a:lnTo>
                  <a:lnTo>
                    <a:pt x="93861" y="16792"/>
                  </a:lnTo>
                  <a:lnTo>
                    <a:pt x="92737" y="19926"/>
                  </a:lnTo>
                  <a:lnTo>
                    <a:pt x="91193" y="23603"/>
                  </a:lnTo>
                  <a:lnTo>
                    <a:pt x="89370" y="27641"/>
                  </a:lnTo>
                  <a:lnTo>
                    <a:pt x="85228" y="36362"/>
                  </a:lnTo>
                  <a:lnTo>
                    <a:pt x="83013" y="40910"/>
                  </a:lnTo>
                  <a:lnTo>
                    <a:pt x="80742" y="44736"/>
                  </a:lnTo>
                  <a:lnTo>
                    <a:pt x="78434" y="48080"/>
                  </a:lnTo>
                  <a:lnTo>
                    <a:pt x="76102" y="51103"/>
                  </a:lnTo>
                  <a:lnTo>
                    <a:pt x="73753" y="54706"/>
                  </a:lnTo>
                  <a:lnTo>
                    <a:pt x="71394" y="58696"/>
                  </a:lnTo>
                  <a:lnTo>
                    <a:pt x="69027" y="62943"/>
                  </a:lnTo>
                  <a:lnTo>
                    <a:pt x="65862" y="67362"/>
                  </a:lnTo>
                  <a:lnTo>
                    <a:pt x="62164" y="71895"/>
                  </a:lnTo>
                  <a:lnTo>
                    <a:pt x="54616" y="80372"/>
                  </a:lnTo>
                  <a:lnTo>
                    <a:pt x="48615" y="86785"/>
                  </a:lnTo>
                  <a:lnTo>
                    <a:pt x="40775" y="94858"/>
                  </a:lnTo>
                  <a:lnTo>
                    <a:pt x="38295" y="98164"/>
                  </a:lnTo>
                  <a:lnTo>
                    <a:pt x="35849" y="101955"/>
                  </a:lnTo>
                  <a:lnTo>
                    <a:pt x="33424" y="106070"/>
                  </a:lnTo>
                  <a:lnTo>
                    <a:pt x="31014" y="109607"/>
                  </a:lnTo>
                  <a:lnTo>
                    <a:pt x="28613" y="112759"/>
                  </a:lnTo>
                  <a:lnTo>
                    <a:pt x="22850" y="119728"/>
                  </a:lnTo>
                  <a:lnTo>
                    <a:pt x="19945" y="122798"/>
                  </a:lnTo>
                  <a:lnTo>
                    <a:pt x="18059" y="124728"/>
                  </a:lnTo>
                  <a:lnTo>
                    <a:pt x="16802" y="126808"/>
                  </a:lnTo>
                  <a:lnTo>
                    <a:pt x="15964" y="128989"/>
                  </a:lnTo>
                  <a:lnTo>
                    <a:pt x="15405" y="131236"/>
                  </a:lnTo>
                  <a:lnTo>
                    <a:pt x="14238" y="132734"/>
                  </a:lnTo>
                  <a:lnTo>
                    <a:pt x="12667" y="133733"/>
                  </a:lnTo>
                  <a:lnTo>
                    <a:pt x="8235" y="135336"/>
                  </a:lnTo>
                  <a:lnTo>
                    <a:pt x="5512" y="135556"/>
                  </a:lnTo>
                  <a:lnTo>
                    <a:pt x="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88"/>
            <p:cNvSpPr/>
            <p:nvPr/>
          </p:nvSpPr>
          <p:spPr>
            <a:xfrm>
              <a:off x="3264696" y="1550193"/>
              <a:ext cx="221367" cy="2850358"/>
            </a:xfrm>
            <a:custGeom>
              <a:avLst/>
              <a:gdLst/>
              <a:ahLst/>
              <a:cxnLst/>
              <a:rect l="0" t="0" r="0" b="0"/>
              <a:pathLst>
                <a:path w="221367" h="2850358">
                  <a:moveTo>
                    <a:pt x="7141" y="0"/>
                  </a:moveTo>
                  <a:lnTo>
                    <a:pt x="7141" y="17000"/>
                  </a:lnTo>
                  <a:lnTo>
                    <a:pt x="6347" y="19271"/>
                  </a:lnTo>
                  <a:lnTo>
                    <a:pt x="2232" y="26259"/>
                  </a:lnTo>
                  <a:lnTo>
                    <a:pt x="990" y="30986"/>
                  </a:lnTo>
                  <a:lnTo>
                    <a:pt x="0" y="84435"/>
                  </a:lnTo>
                  <a:lnTo>
                    <a:pt x="2115" y="93354"/>
                  </a:lnTo>
                  <a:lnTo>
                    <a:pt x="4907" y="102609"/>
                  </a:lnTo>
                  <a:lnTo>
                    <a:pt x="6148" y="112015"/>
                  </a:lnTo>
                  <a:lnTo>
                    <a:pt x="4583" y="121487"/>
                  </a:lnTo>
                  <a:lnTo>
                    <a:pt x="2035" y="131782"/>
                  </a:lnTo>
                  <a:lnTo>
                    <a:pt x="4" y="217762"/>
                  </a:lnTo>
                  <a:lnTo>
                    <a:pt x="791" y="264521"/>
                  </a:lnTo>
                  <a:lnTo>
                    <a:pt x="4113" y="286604"/>
                  </a:lnTo>
                  <a:lnTo>
                    <a:pt x="2363" y="312109"/>
                  </a:lnTo>
                  <a:lnTo>
                    <a:pt x="4579" y="335894"/>
                  </a:lnTo>
                  <a:lnTo>
                    <a:pt x="98" y="423015"/>
                  </a:lnTo>
                  <a:lnTo>
                    <a:pt x="795" y="496948"/>
                  </a:lnTo>
                  <a:lnTo>
                    <a:pt x="6847" y="567034"/>
                  </a:lnTo>
                  <a:lnTo>
                    <a:pt x="10667" y="648604"/>
                  </a:lnTo>
                  <a:lnTo>
                    <a:pt x="7837" y="687889"/>
                  </a:lnTo>
                  <a:lnTo>
                    <a:pt x="13871" y="773189"/>
                  </a:lnTo>
                  <a:lnTo>
                    <a:pt x="16279" y="805620"/>
                  </a:lnTo>
                  <a:lnTo>
                    <a:pt x="20976" y="869906"/>
                  </a:lnTo>
                  <a:lnTo>
                    <a:pt x="22204" y="954950"/>
                  </a:lnTo>
                  <a:lnTo>
                    <a:pt x="28130" y="1033871"/>
                  </a:lnTo>
                  <a:lnTo>
                    <a:pt x="34697" y="1112347"/>
                  </a:lnTo>
                  <a:lnTo>
                    <a:pt x="40566" y="1196199"/>
                  </a:lnTo>
                  <a:lnTo>
                    <a:pt x="45980" y="1273309"/>
                  </a:lnTo>
                  <a:lnTo>
                    <a:pt x="39463" y="1310286"/>
                  </a:lnTo>
                  <a:lnTo>
                    <a:pt x="36045" y="1388384"/>
                  </a:lnTo>
                  <a:lnTo>
                    <a:pt x="40654" y="1471038"/>
                  </a:lnTo>
                  <a:lnTo>
                    <a:pt x="46362" y="1536929"/>
                  </a:lnTo>
                  <a:lnTo>
                    <a:pt x="52717" y="1579072"/>
                  </a:lnTo>
                  <a:lnTo>
                    <a:pt x="56758" y="1664521"/>
                  </a:lnTo>
                  <a:lnTo>
                    <a:pt x="63264" y="1750221"/>
                  </a:lnTo>
                  <a:lnTo>
                    <a:pt x="69810" y="1821657"/>
                  </a:lnTo>
                  <a:lnTo>
                    <a:pt x="76130" y="1893094"/>
                  </a:lnTo>
                  <a:lnTo>
                    <a:pt x="82048" y="1960739"/>
                  </a:lnTo>
                  <a:lnTo>
                    <a:pt x="87355" y="2029267"/>
                  </a:lnTo>
                  <a:lnTo>
                    <a:pt x="96336" y="2122713"/>
                  </a:lnTo>
                  <a:lnTo>
                    <a:pt x="102713" y="2164858"/>
                  </a:lnTo>
                  <a:lnTo>
                    <a:pt x="107864" y="2216857"/>
                  </a:lnTo>
                  <a:lnTo>
                    <a:pt x="114348" y="2244157"/>
                  </a:lnTo>
                  <a:lnTo>
                    <a:pt x="120834" y="2299695"/>
                  </a:lnTo>
                  <a:lnTo>
                    <a:pt x="126729" y="2337507"/>
                  </a:lnTo>
                  <a:lnTo>
                    <a:pt x="147648" y="2452003"/>
                  </a:lnTo>
                  <a:lnTo>
                    <a:pt x="154782" y="2488997"/>
                  </a:lnTo>
                  <a:lnTo>
                    <a:pt x="159543" y="2515921"/>
                  </a:lnTo>
                  <a:lnTo>
                    <a:pt x="164304" y="2539529"/>
                  </a:lnTo>
                  <a:lnTo>
                    <a:pt x="171448" y="2572787"/>
                  </a:lnTo>
                  <a:lnTo>
                    <a:pt x="177180" y="2615788"/>
                  </a:lnTo>
                  <a:lnTo>
                    <a:pt x="184015" y="2654856"/>
                  </a:lnTo>
                  <a:lnTo>
                    <a:pt x="190693" y="2682805"/>
                  </a:lnTo>
                  <a:lnTo>
                    <a:pt x="196905" y="2706520"/>
                  </a:lnTo>
                  <a:lnTo>
                    <a:pt x="203404" y="2743074"/>
                  </a:lnTo>
                  <a:lnTo>
                    <a:pt x="208787" y="2776785"/>
                  </a:lnTo>
                  <a:lnTo>
                    <a:pt x="211855" y="2787496"/>
                  </a:lnTo>
                  <a:lnTo>
                    <a:pt x="214166" y="2816072"/>
                  </a:lnTo>
                  <a:lnTo>
                    <a:pt x="214214" y="2820356"/>
                  </a:lnTo>
                  <a:lnTo>
                    <a:pt x="215040" y="2824007"/>
                  </a:lnTo>
                  <a:lnTo>
                    <a:pt x="219951" y="2835568"/>
                  </a:lnTo>
                  <a:lnTo>
                    <a:pt x="221256" y="2843000"/>
                  </a:lnTo>
                  <a:lnTo>
                    <a:pt x="221366" y="2846558"/>
                  </a:lnTo>
                  <a:lnTo>
                    <a:pt x="220601" y="2847824"/>
                  </a:lnTo>
                  <a:lnTo>
                    <a:pt x="219298" y="2848668"/>
                  </a:lnTo>
                  <a:lnTo>
                    <a:pt x="214310" y="28503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289"/>
            <p:cNvSpPr/>
            <p:nvPr/>
          </p:nvSpPr>
          <p:spPr>
            <a:xfrm>
              <a:off x="3471862" y="1664493"/>
              <a:ext cx="157160" cy="213985"/>
            </a:xfrm>
            <a:custGeom>
              <a:avLst/>
              <a:gdLst/>
              <a:ahLst/>
              <a:cxnLst/>
              <a:rect l="0" t="0" r="0" b="0"/>
              <a:pathLst>
                <a:path w="157160" h="213985">
                  <a:moveTo>
                    <a:pt x="0" y="0"/>
                  </a:moveTo>
                  <a:lnTo>
                    <a:pt x="0" y="49039"/>
                  </a:lnTo>
                  <a:lnTo>
                    <a:pt x="794" y="51743"/>
                  </a:lnTo>
                  <a:lnTo>
                    <a:pt x="2117" y="53545"/>
                  </a:lnTo>
                  <a:lnTo>
                    <a:pt x="3792" y="54747"/>
                  </a:lnTo>
                  <a:lnTo>
                    <a:pt x="4909" y="56342"/>
                  </a:lnTo>
                  <a:lnTo>
                    <a:pt x="6151" y="60230"/>
                  </a:lnTo>
                  <a:lnTo>
                    <a:pt x="6703" y="66721"/>
                  </a:lnTo>
                  <a:lnTo>
                    <a:pt x="6948" y="74104"/>
                  </a:lnTo>
                  <a:lnTo>
                    <a:pt x="7057" y="80031"/>
                  </a:lnTo>
                  <a:lnTo>
                    <a:pt x="7879" y="82723"/>
                  </a:lnTo>
                  <a:lnTo>
                    <a:pt x="10911" y="87831"/>
                  </a:lnTo>
                  <a:lnTo>
                    <a:pt x="14414" y="92667"/>
                  </a:lnTo>
                  <a:lnTo>
                    <a:pt x="17783" y="96219"/>
                  </a:lnTo>
                  <a:lnTo>
                    <a:pt x="27262" y="105830"/>
                  </a:lnTo>
                  <a:lnTo>
                    <a:pt x="28493" y="106272"/>
                  </a:lnTo>
                  <a:lnTo>
                    <a:pt x="31978" y="106764"/>
                  </a:lnTo>
                  <a:lnTo>
                    <a:pt x="34019" y="107688"/>
                  </a:lnTo>
                  <a:lnTo>
                    <a:pt x="38403" y="110832"/>
                  </a:lnTo>
                  <a:lnTo>
                    <a:pt x="40683" y="111988"/>
                  </a:lnTo>
                  <a:lnTo>
                    <a:pt x="45333" y="113273"/>
                  </a:lnTo>
                  <a:lnTo>
                    <a:pt x="50046" y="113844"/>
                  </a:lnTo>
                  <a:lnTo>
                    <a:pt x="52414" y="113996"/>
                  </a:lnTo>
                  <a:lnTo>
                    <a:pt x="54787" y="113304"/>
                  </a:lnTo>
                  <a:lnTo>
                    <a:pt x="59539" y="110418"/>
                  </a:lnTo>
                  <a:lnTo>
                    <a:pt x="64298" y="108606"/>
                  </a:lnTo>
                  <a:lnTo>
                    <a:pt x="66677" y="108123"/>
                  </a:lnTo>
                  <a:lnTo>
                    <a:pt x="68264" y="107007"/>
                  </a:lnTo>
                  <a:lnTo>
                    <a:pt x="69322" y="105469"/>
                  </a:lnTo>
                  <a:lnTo>
                    <a:pt x="70027" y="103650"/>
                  </a:lnTo>
                  <a:lnTo>
                    <a:pt x="71291" y="102438"/>
                  </a:lnTo>
                  <a:lnTo>
                    <a:pt x="72927" y="101630"/>
                  </a:lnTo>
                  <a:lnTo>
                    <a:pt x="74812" y="101091"/>
                  </a:lnTo>
                  <a:lnTo>
                    <a:pt x="79023" y="98375"/>
                  </a:lnTo>
                  <a:lnTo>
                    <a:pt x="83540" y="94522"/>
                  </a:lnTo>
                  <a:lnTo>
                    <a:pt x="88193" y="90164"/>
                  </a:lnTo>
                  <a:lnTo>
                    <a:pt x="90546" y="87097"/>
                  </a:lnTo>
                  <a:lnTo>
                    <a:pt x="92908" y="83465"/>
                  </a:lnTo>
                  <a:lnTo>
                    <a:pt x="95276" y="79456"/>
                  </a:lnTo>
                  <a:lnTo>
                    <a:pt x="97907" y="72885"/>
                  </a:lnTo>
                  <a:lnTo>
                    <a:pt x="98609" y="70021"/>
                  </a:lnTo>
                  <a:lnTo>
                    <a:pt x="101505" y="64723"/>
                  </a:lnTo>
                  <a:lnTo>
                    <a:pt x="103389" y="62198"/>
                  </a:lnTo>
                  <a:lnTo>
                    <a:pt x="105482" y="57277"/>
                  </a:lnTo>
                  <a:lnTo>
                    <a:pt x="106040" y="54854"/>
                  </a:lnTo>
                  <a:lnTo>
                    <a:pt x="108777" y="50044"/>
                  </a:lnTo>
                  <a:lnTo>
                    <a:pt x="110618" y="47650"/>
                  </a:lnTo>
                  <a:lnTo>
                    <a:pt x="112664" y="42874"/>
                  </a:lnTo>
                  <a:lnTo>
                    <a:pt x="113573" y="38105"/>
                  </a:lnTo>
                  <a:lnTo>
                    <a:pt x="113977" y="33340"/>
                  </a:lnTo>
                  <a:lnTo>
                    <a:pt x="114156" y="28576"/>
                  </a:lnTo>
                  <a:lnTo>
                    <a:pt x="114272" y="19050"/>
                  </a:lnTo>
                  <a:lnTo>
                    <a:pt x="114291" y="15699"/>
                  </a:lnTo>
                  <a:lnTo>
                    <a:pt x="112180" y="12798"/>
                  </a:lnTo>
                  <a:lnTo>
                    <a:pt x="108148" y="8261"/>
                  </a:lnTo>
                  <a:lnTo>
                    <a:pt x="107597" y="5524"/>
                  </a:lnTo>
                  <a:lnTo>
                    <a:pt x="107157" y="9"/>
                  </a:lnTo>
                  <a:lnTo>
                    <a:pt x="107157" y="3795"/>
                  </a:lnTo>
                  <a:lnTo>
                    <a:pt x="107950" y="5705"/>
                  </a:lnTo>
                  <a:lnTo>
                    <a:pt x="110949" y="9944"/>
                  </a:lnTo>
                  <a:lnTo>
                    <a:pt x="111272" y="12186"/>
                  </a:lnTo>
                  <a:lnTo>
                    <a:pt x="110694" y="14474"/>
                  </a:lnTo>
                  <a:lnTo>
                    <a:pt x="109515" y="16793"/>
                  </a:lnTo>
                  <a:lnTo>
                    <a:pt x="109522" y="19133"/>
                  </a:lnTo>
                  <a:lnTo>
                    <a:pt x="110321" y="21487"/>
                  </a:lnTo>
                  <a:lnTo>
                    <a:pt x="113326" y="26219"/>
                  </a:lnTo>
                  <a:lnTo>
                    <a:pt x="117306" y="30968"/>
                  </a:lnTo>
                  <a:lnTo>
                    <a:pt x="118686" y="33345"/>
                  </a:lnTo>
                  <a:lnTo>
                    <a:pt x="121420" y="41277"/>
                  </a:lnTo>
                  <a:lnTo>
                    <a:pt x="123016" y="44981"/>
                  </a:lnTo>
                  <a:lnTo>
                    <a:pt x="124873" y="49037"/>
                  </a:lnTo>
                  <a:lnTo>
                    <a:pt x="129053" y="55661"/>
                  </a:lnTo>
                  <a:lnTo>
                    <a:pt x="131279" y="58539"/>
                  </a:lnTo>
                  <a:lnTo>
                    <a:pt x="132763" y="62045"/>
                  </a:lnTo>
                  <a:lnTo>
                    <a:pt x="133753" y="65969"/>
                  </a:lnTo>
                  <a:lnTo>
                    <a:pt x="134412" y="70173"/>
                  </a:lnTo>
                  <a:lnTo>
                    <a:pt x="135646" y="74564"/>
                  </a:lnTo>
                  <a:lnTo>
                    <a:pt x="137262" y="79078"/>
                  </a:lnTo>
                  <a:lnTo>
                    <a:pt x="139133" y="83675"/>
                  </a:lnTo>
                  <a:lnTo>
                    <a:pt x="141174" y="88327"/>
                  </a:lnTo>
                  <a:lnTo>
                    <a:pt x="145559" y="97730"/>
                  </a:lnTo>
                  <a:lnTo>
                    <a:pt x="152490" y="111948"/>
                  </a:lnTo>
                  <a:lnTo>
                    <a:pt x="154047" y="115907"/>
                  </a:lnTo>
                  <a:lnTo>
                    <a:pt x="155778" y="122423"/>
                  </a:lnTo>
                  <a:lnTo>
                    <a:pt x="156240" y="126065"/>
                  </a:lnTo>
                  <a:lnTo>
                    <a:pt x="156547" y="130081"/>
                  </a:lnTo>
                  <a:lnTo>
                    <a:pt x="156752" y="134346"/>
                  </a:lnTo>
                  <a:lnTo>
                    <a:pt x="156980" y="143318"/>
                  </a:lnTo>
                  <a:lnTo>
                    <a:pt x="157159" y="173715"/>
                  </a:lnTo>
                  <a:lnTo>
                    <a:pt x="156367" y="176929"/>
                  </a:lnTo>
                  <a:lnTo>
                    <a:pt x="155044" y="180659"/>
                  </a:lnTo>
                  <a:lnTo>
                    <a:pt x="153369" y="184733"/>
                  </a:lnTo>
                  <a:lnTo>
                    <a:pt x="151459" y="187449"/>
                  </a:lnTo>
                  <a:lnTo>
                    <a:pt x="149391" y="189260"/>
                  </a:lnTo>
                  <a:lnTo>
                    <a:pt x="147219" y="190467"/>
                  </a:lnTo>
                  <a:lnTo>
                    <a:pt x="136578" y="195958"/>
                  </a:lnTo>
                  <a:lnTo>
                    <a:pt x="123370" y="202613"/>
                  </a:lnTo>
                  <a:lnTo>
                    <a:pt x="119553" y="204131"/>
                  </a:lnTo>
                  <a:lnTo>
                    <a:pt x="116215" y="205144"/>
                  </a:lnTo>
                  <a:lnTo>
                    <a:pt x="113195" y="205819"/>
                  </a:lnTo>
                  <a:lnTo>
                    <a:pt x="109595" y="207063"/>
                  </a:lnTo>
                  <a:lnTo>
                    <a:pt x="105607" y="208686"/>
                  </a:lnTo>
                  <a:lnTo>
                    <a:pt x="101360" y="210561"/>
                  </a:lnTo>
                  <a:lnTo>
                    <a:pt x="96943" y="211812"/>
                  </a:lnTo>
                  <a:lnTo>
                    <a:pt x="92409" y="212645"/>
                  </a:lnTo>
                  <a:lnTo>
                    <a:pt x="87800" y="213201"/>
                  </a:lnTo>
                  <a:lnTo>
                    <a:pt x="83933" y="213572"/>
                  </a:lnTo>
                  <a:lnTo>
                    <a:pt x="80562" y="213819"/>
                  </a:lnTo>
                  <a:lnTo>
                    <a:pt x="77520" y="213984"/>
                  </a:lnTo>
                  <a:lnTo>
                    <a:pt x="74699" y="213299"/>
                  </a:lnTo>
                  <a:lnTo>
                    <a:pt x="72024" y="212050"/>
                  </a:lnTo>
                  <a:lnTo>
                    <a:pt x="69448" y="210423"/>
                  </a:lnTo>
                  <a:lnTo>
                    <a:pt x="66936" y="209338"/>
                  </a:lnTo>
                  <a:lnTo>
                    <a:pt x="62029" y="208133"/>
                  </a:lnTo>
                  <a:lnTo>
                    <a:pt x="57202" y="207598"/>
                  </a:lnTo>
                  <a:lnTo>
                    <a:pt x="54803" y="207455"/>
                  </a:lnTo>
                  <a:lnTo>
                    <a:pt x="53204" y="206566"/>
                  </a:lnTo>
                  <a:lnTo>
                    <a:pt x="52138" y="205179"/>
                  </a:lnTo>
                  <a:lnTo>
                    <a:pt x="51428" y="203461"/>
                  </a:lnTo>
                  <a:lnTo>
                    <a:pt x="50160" y="202316"/>
                  </a:lnTo>
                  <a:lnTo>
                    <a:pt x="48521" y="201552"/>
                  </a:lnTo>
                  <a:lnTo>
                    <a:pt x="42863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90"/>
            <p:cNvSpPr/>
            <p:nvPr/>
          </p:nvSpPr>
          <p:spPr>
            <a:xfrm>
              <a:off x="3000377" y="2850382"/>
              <a:ext cx="178261" cy="157129"/>
            </a:xfrm>
            <a:custGeom>
              <a:avLst/>
              <a:gdLst/>
              <a:ahLst/>
              <a:cxnLst/>
              <a:rect l="0" t="0" r="0" b="0"/>
              <a:pathLst>
                <a:path w="178261" h="157129">
                  <a:moveTo>
                    <a:pt x="71435" y="7118"/>
                  </a:moveTo>
                  <a:lnTo>
                    <a:pt x="67643" y="7118"/>
                  </a:lnTo>
                  <a:lnTo>
                    <a:pt x="67319" y="6324"/>
                  </a:lnTo>
                  <a:lnTo>
                    <a:pt x="67897" y="5001"/>
                  </a:lnTo>
                  <a:lnTo>
                    <a:pt x="71228" y="268"/>
                  </a:lnTo>
                  <a:lnTo>
                    <a:pt x="65753" y="13"/>
                  </a:lnTo>
                  <a:lnTo>
                    <a:pt x="65266" y="0"/>
                  </a:lnTo>
                  <a:lnTo>
                    <a:pt x="56258" y="2102"/>
                  </a:lnTo>
                  <a:lnTo>
                    <a:pt x="39774" y="6127"/>
                  </a:lnTo>
                  <a:lnTo>
                    <a:pt x="35403" y="8794"/>
                  </a:lnTo>
                  <a:lnTo>
                    <a:pt x="29922" y="13181"/>
                  </a:lnTo>
                  <a:lnTo>
                    <a:pt x="25180" y="17734"/>
                  </a:lnTo>
                  <a:lnTo>
                    <a:pt x="18748" y="24110"/>
                  </a:lnTo>
                  <a:lnTo>
                    <a:pt x="17260" y="27177"/>
                  </a:lnTo>
                  <a:lnTo>
                    <a:pt x="16268" y="30809"/>
                  </a:lnTo>
                  <a:lnTo>
                    <a:pt x="15607" y="34818"/>
                  </a:lnTo>
                  <a:lnTo>
                    <a:pt x="14373" y="38285"/>
                  </a:lnTo>
                  <a:lnTo>
                    <a:pt x="12756" y="41389"/>
                  </a:lnTo>
                  <a:lnTo>
                    <a:pt x="10884" y="44253"/>
                  </a:lnTo>
                  <a:lnTo>
                    <a:pt x="9637" y="46956"/>
                  </a:lnTo>
                  <a:lnTo>
                    <a:pt x="8805" y="49551"/>
                  </a:lnTo>
                  <a:lnTo>
                    <a:pt x="8250" y="52076"/>
                  </a:lnTo>
                  <a:lnTo>
                    <a:pt x="7087" y="54552"/>
                  </a:lnTo>
                  <a:lnTo>
                    <a:pt x="3678" y="59421"/>
                  </a:lnTo>
                  <a:lnTo>
                    <a:pt x="2451" y="62624"/>
                  </a:lnTo>
                  <a:lnTo>
                    <a:pt x="1633" y="66347"/>
                  </a:lnTo>
                  <a:lnTo>
                    <a:pt x="1088" y="70416"/>
                  </a:lnTo>
                  <a:lnTo>
                    <a:pt x="724" y="74716"/>
                  </a:lnTo>
                  <a:lnTo>
                    <a:pt x="482" y="79171"/>
                  </a:lnTo>
                  <a:lnTo>
                    <a:pt x="141" y="90908"/>
                  </a:lnTo>
                  <a:lnTo>
                    <a:pt x="16" y="105288"/>
                  </a:lnTo>
                  <a:lnTo>
                    <a:pt x="0" y="118980"/>
                  </a:lnTo>
                  <a:lnTo>
                    <a:pt x="793" y="120586"/>
                  </a:lnTo>
                  <a:lnTo>
                    <a:pt x="3791" y="124487"/>
                  </a:lnTo>
                  <a:lnTo>
                    <a:pt x="4907" y="126639"/>
                  </a:lnTo>
                  <a:lnTo>
                    <a:pt x="6148" y="131147"/>
                  </a:lnTo>
                  <a:lnTo>
                    <a:pt x="8817" y="135796"/>
                  </a:lnTo>
                  <a:lnTo>
                    <a:pt x="12648" y="140508"/>
                  </a:lnTo>
                  <a:lnTo>
                    <a:pt x="16997" y="145248"/>
                  </a:lnTo>
                  <a:lnTo>
                    <a:pt x="19268" y="146829"/>
                  </a:lnTo>
                  <a:lnTo>
                    <a:pt x="23908" y="148587"/>
                  </a:lnTo>
                  <a:lnTo>
                    <a:pt x="28616" y="151484"/>
                  </a:lnTo>
                  <a:lnTo>
                    <a:pt x="30983" y="153368"/>
                  </a:lnTo>
                  <a:lnTo>
                    <a:pt x="33354" y="154624"/>
                  </a:lnTo>
                  <a:lnTo>
                    <a:pt x="38106" y="156020"/>
                  </a:lnTo>
                  <a:lnTo>
                    <a:pt x="42864" y="156640"/>
                  </a:lnTo>
                  <a:lnTo>
                    <a:pt x="48418" y="156916"/>
                  </a:lnTo>
                  <a:lnTo>
                    <a:pt x="62802" y="157093"/>
                  </a:lnTo>
                  <a:lnTo>
                    <a:pt x="73522" y="157128"/>
                  </a:lnTo>
                  <a:lnTo>
                    <a:pt x="76795" y="156337"/>
                  </a:lnTo>
                  <a:lnTo>
                    <a:pt x="80565" y="155016"/>
                  </a:lnTo>
                  <a:lnTo>
                    <a:pt x="84665" y="153341"/>
                  </a:lnTo>
                  <a:lnTo>
                    <a:pt x="88193" y="152225"/>
                  </a:lnTo>
                  <a:lnTo>
                    <a:pt x="91338" y="151481"/>
                  </a:lnTo>
                  <a:lnTo>
                    <a:pt x="94229" y="150985"/>
                  </a:lnTo>
                  <a:lnTo>
                    <a:pt x="99557" y="148317"/>
                  </a:lnTo>
                  <a:lnTo>
                    <a:pt x="102089" y="146494"/>
                  </a:lnTo>
                  <a:lnTo>
                    <a:pt x="105365" y="145279"/>
                  </a:lnTo>
                  <a:lnTo>
                    <a:pt x="109136" y="144469"/>
                  </a:lnTo>
                  <a:lnTo>
                    <a:pt x="113238" y="143929"/>
                  </a:lnTo>
                  <a:lnTo>
                    <a:pt x="116766" y="142775"/>
                  </a:lnTo>
                  <a:lnTo>
                    <a:pt x="119912" y="141212"/>
                  </a:lnTo>
                  <a:lnTo>
                    <a:pt x="122803" y="139376"/>
                  </a:lnTo>
                  <a:lnTo>
                    <a:pt x="128132" y="135220"/>
                  </a:lnTo>
                  <a:lnTo>
                    <a:pt x="130664" y="133001"/>
                  </a:lnTo>
                  <a:lnTo>
                    <a:pt x="133146" y="131521"/>
                  </a:lnTo>
                  <a:lnTo>
                    <a:pt x="138020" y="129876"/>
                  </a:lnTo>
                  <a:lnTo>
                    <a:pt x="139638" y="128644"/>
                  </a:lnTo>
                  <a:lnTo>
                    <a:pt x="140716" y="127029"/>
                  </a:lnTo>
                  <a:lnTo>
                    <a:pt x="141435" y="125159"/>
                  </a:lnTo>
                  <a:lnTo>
                    <a:pt x="144350" y="120964"/>
                  </a:lnTo>
                  <a:lnTo>
                    <a:pt x="148292" y="116453"/>
                  </a:lnTo>
                  <a:lnTo>
                    <a:pt x="152690" y="111803"/>
                  </a:lnTo>
                  <a:lnTo>
                    <a:pt x="159628" y="104722"/>
                  </a:lnTo>
                  <a:lnTo>
                    <a:pt x="161980" y="101556"/>
                  </a:lnTo>
                  <a:lnTo>
                    <a:pt x="164342" y="97858"/>
                  </a:lnTo>
                  <a:lnTo>
                    <a:pt x="166711" y="93805"/>
                  </a:lnTo>
                  <a:lnTo>
                    <a:pt x="168290" y="90309"/>
                  </a:lnTo>
                  <a:lnTo>
                    <a:pt x="169342" y="87185"/>
                  </a:lnTo>
                  <a:lnTo>
                    <a:pt x="170044" y="84308"/>
                  </a:lnTo>
                  <a:lnTo>
                    <a:pt x="171306" y="81597"/>
                  </a:lnTo>
                  <a:lnTo>
                    <a:pt x="172940" y="78995"/>
                  </a:lnTo>
                  <a:lnTo>
                    <a:pt x="174824" y="76467"/>
                  </a:lnTo>
                  <a:lnTo>
                    <a:pt x="176080" y="73988"/>
                  </a:lnTo>
                  <a:lnTo>
                    <a:pt x="177475" y="69117"/>
                  </a:lnTo>
                  <a:lnTo>
                    <a:pt x="178095" y="64306"/>
                  </a:lnTo>
                  <a:lnTo>
                    <a:pt x="178260" y="61912"/>
                  </a:lnTo>
                  <a:lnTo>
                    <a:pt x="177577" y="59522"/>
                  </a:lnTo>
                  <a:lnTo>
                    <a:pt x="174701" y="54750"/>
                  </a:lnTo>
                  <a:lnTo>
                    <a:pt x="172823" y="51573"/>
                  </a:lnTo>
                  <a:lnTo>
                    <a:pt x="170777" y="47867"/>
                  </a:lnTo>
                  <a:lnTo>
                    <a:pt x="168619" y="43809"/>
                  </a:lnTo>
                  <a:lnTo>
                    <a:pt x="166387" y="41103"/>
                  </a:lnTo>
                  <a:lnTo>
                    <a:pt x="164105" y="39300"/>
                  </a:lnTo>
                  <a:lnTo>
                    <a:pt x="159453" y="36502"/>
                  </a:lnTo>
                  <a:lnTo>
                    <a:pt x="154739" y="32613"/>
                  </a:lnTo>
                  <a:lnTo>
                    <a:pt x="149999" y="28238"/>
                  </a:lnTo>
                  <a:lnTo>
                    <a:pt x="142867" y="21313"/>
                  </a:lnTo>
                  <a:lnTo>
                    <a:pt x="140488" y="18963"/>
                  </a:lnTo>
                  <a:lnTo>
                    <a:pt x="138108" y="17395"/>
                  </a:lnTo>
                  <a:lnTo>
                    <a:pt x="133347" y="15654"/>
                  </a:lnTo>
                  <a:lnTo>
                    <a:pt x="128585" y="12764"/>
                  </a:lnTo>
                  <a:lnTo>
                    <a:pt x="126203" y="10882"/>
                  </a:lnTo>
                  <a:lnTo>
                    <a:pt x="123029" y="9627"/>
                  </a:lnTo>
                  <a:lnTo>
                    <a:pt x="119325" y="8790"/>
                  </a:lnTo>
                  <a:lnTo>
                    <a:pt x="115268" y="8233"/>
                  </a:lnTo>
                  <a:lnTo>
                    <a:pt x="111769" y="7861"/>
                  </a:lnTo>
                  <a:lnTo>
                    <a:pt x="108643" y="7613"/>
                  </a:lnTo>
                  <a:lnTo>
                    <a:pt x="105765" y="7448"/>
                  </a:lnTo>
                  <a:lnTo>
                    <a:pt x="102259" y="8132"/>
                  </a:lnTo>
                  <a:lnTo>
                    <a:pt x="98335" y="9381"/>
                  </a:lnTo>
                  <a:lnTo>
                    <a:pt x="94131" y="11008"/>
                  </a:lnTo>
                  <a:lnTo>
                    <a:pt x="90534" y="12092"/>
                  </a:lnTo>
                  <a:lnTo>
                    <a:pt x="87343" y="12815"/>
                  </a:lnTo>
                  <a:lnTo>
                    <a:pt x="84421" y="13297"/>
                  </a:lnTo>
                  <a:lnTo>
                    <a:pt x="80886" y="13619"/>
                  </a:lnTo>
                  <a:lnTo>
                    <a:pt x="76942" y="13833"/>
                  </a:lnTo>
                  <a:lnTo>
                    <a:pt x="65923" y="14134"/>
                  </a:lnTo>
                  <a:lnTo>
                    <a:pt x="50004" y="142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91"/>
            <p:cNvSpPr/>
            <p:nvPr/>
          </p:nvSpPr>
          <p:spPr>
            <a:xfrm>
              <a:off x="2903390" y="2578893"/>
              <a:ext cx="161279" cy="7119"/>
            </a:xfrm>
            <a:custGeom>
              <a:avLst/>
              <a:gdLst/>
              <a:ahLst/>
              <a:cxnLst/>
              <a:rect l="0" t="0" r="0" b="0"/>
              <a:pathLst>
                <a:path w="161279" h="7119">
                  <a:moveTo>
                    <a:pt x="4116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4444" y="794"/>
                  </a:lnTo>
                  <a:lnTo>
                    <a:pt x="5922" y="2117"/>
                  </a:lnTo>
                  <a:lnTo>
                    <a:pt x="7701" y="3793"/>
                  </a:lnTo>
                  <a:lnTo>
                    <a:pt x="9681" y="4910"/>
                  </a:lnTo>
                  <a:lnTo>
                    <a:pt x="11795" y="5655"/>
                  </a:lnTo>
                  <a:lnTo>
                    <a:pt x="13998" y="6151"/>
                  </a:lnTo>
                  <a:lnTo>
                    <a:pt x="16260" y="6482"/>
                  </a:lnTo>
                  <a:lnTo>
                    <a:pt x="18562" y="6703"/>
                  </a:lnTo>
                  <a:lnTo>
                    <a:pt x="20890" y="6850"/>
                  </a:lnTo>
                  <a:lnTo>
                    <a:pt x="25594" y="7013"/>
                  </a:lnTo>
                  <a:lnTo>
                    <a:pt x="34821" y="7105"/>
                  </a:lnTo>
                  <a:lnTo>
                    <a:pt x="38874" y="7118"/>
                  </a:lnTo>
                  <a:lnTo>
                    <a:pt x="42369" y="6333"/>
                  </a:lnTo>
                  <a:lnTo>
                    <a:pt x="45493" y="5016"/>
                  </a:lnTo>
                  <a:lnTo>
                    <a:pt x="48369" y="3344"/>
                  </a:lnTo>
                  <a:lnTo>
                    <a:pt x="51874" y="2229"/>
                  </a:lnTo>
                  <a:lnTo>
                    <a:pt x="55798" y="1486"/>
                  </a:lnTo>
                  <a:lnTo>
                    <a:pt x="60002" y="991"/>
                  </a:lnTo>
                  <a:lnTo>
                    <a:pt x="64392" y="661"/>
                  </a:lnTo>
                  <a:lnTo>
                    <a:pt x="68906" y="441"/>
                  </a:lnTo>
                  <a:lnTo>
                    <a:pt x="80728" y="131"/>
                  </a:lnTo>
                  <a:lnTo>
                    <a:pt x="120725" y="2"/>
                  </a:lnTo>
                  <a:lnTo>
                    <a:pt x="1612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92"/>
            <p:cNvSpPr/>
            <p:nvPr/>
          </p:nvSpPr>
          <p:spPr>
            <a:xfrm>
              <a:off x="3107557" y="2436018"/>
              <a:ext cx="64269" cy="192883"/>
            </a:xfrm>
            <a:custGeom>
              <a:avLst/>
              <a:gdLst/>
              <a:ahLst/>
              <a:cxnLst/>
              <a:rect l="0" t="0" r="0" b="0"/>
              <a:pathLst>
                <a:path w="64269" h="192883">
                  <a:moveTo>
                    <a:pt x="7118" y="0"/>
                  </a:moveTo>
                  <a:lnTo>
                    <a:pt x="61" y="0"/>
                  </a:lnTo>
                  <a:lnTo>
                    <a:pt x="0" y="3793"/>
                  </a:lnTo>
                  <a:lnTo>
                    <a:pt x="785" y="4910"/>
                  </a:lnTo>
                  <a:lnTo>
                    <a:pt x="2102" y="5655"/>
                  </a:lnTo>
                  <a:lnTo>
                    <a:pt x="3774" y="6151"/>
                  </a:lnTo>
                  <a:lnTo>
                    <a:pt x="5682" y="7276"/>
                  </a:lnTo>
                  <a:lnTo>
                    <a:pt x="7748" y="8819"/>
                  </a:lnTo>
                  <a:lnTo>
                    <a:pt x="12975" y="13208"/>
                  </a:lnTo>
                  <a:lnTo>
                    <a:pt x="14197" y="15155"/>
                  </a:lnTo>
                  <a:lnTo>
                    <a:pt x="15806" y="18041"/>
                  </a:lnTo>
                  <a:lnTo>
                    <a:pt x="17672" y="21552"/>
                  </a:lnTo>
                  <a:lnTo>
                    <a:pt x="19710" y="24687"/>
                  </a:lnTo>
                  <a:lnTo>
                    <a:pt x="21863" y="27571"/>
                  </a:lnTo>
                  <a:lnTo>
                    <a:pt x="24091" y="30287"/>
                  </a:lnTo>
                  <a:lnTo>
                    <a:pt x="26371" y="33685"/>
                  </a:lnTo>
                  <a:lnTo>
                    <a:pt x="28684" y="37538"/>
                  </a:lnTo>
                  <a:lnTo>
                    <a:pt x="31020" y="41694"/>
                  </a:lnTo>
                  <a:lnTo>
                    <a:pt x="32578" y="46052"/>
                  </a:lnTo>
                  <a:lnTo>
                    <a:pt x="33616" y="50545"/>
                  </a:lnTo>
                  <a:lnTo>
                    <a:pt x="34308" y="55128"/>
                  </a:lnTo>
                  <a:lnTo>
                    <a:pt x="35563" y="59771"/>
                  </a:lnTo>
                  <a:lnTo>
                    <a:pt x="37194" y="64454"/>
                  </a:lnTo>
                  <a:lnTo>
                    <a:pt x="39075" y="69163"/>
                  </a:lnTo>
                  <a:lnTo>
                    <a:pt x="41122" y="73890"/>
                  </a:lnTo>
                  <a:lnTo>
                    <a:pt x="45514" y="83376"/>
                  </a:lnTo>
                  <a:lnTo>
                    <a:pt x="47003" y="88127"/>
                  </a:lnTo>
                  <a:lnTo>
                    <a:pt x="47995" y="92883"/>
                  </a:lnTo>
                  <a:lnTo>
                    <a:pt x="48657" y="97641"/>
                  </a:lnTo>
                  <a:lnTo>
                    <a:pt x="49892" y="102400"/>
                  </a:lnTo>
                  <a:lnTo>
                    <a:pt x="51509" y="107161"/>
                  </a:lnTo>
                  <a:lnTo>
                    <a:pt x="53380" y="111922"/>
                  </a:lnTo>
                  <a:lnTo>
                    <a:pt x="54628" y="116683"/>
                  </a:lnTo>
                  <a:lnTo>
                    <a:pt x="55460" y="121445"/>
                  </a:lnTo>
                  <a:lnTo>
                    <a:pt x="56015" y="126207"/>
                  </a:lnTo>
                  <a:lnTo>
                    <a:pt x="56384" y="130970"/>
                  </a:lnTo>
                  <a:lnTo>
                    <a:pt x="56631" y="135732"/>
                  </a:lnTo>
                  <a:lnTo>
                    <a:pt x="56905" y="145257"/>
                  </a:lnTo>
                  <a:lnTo>
                    <a:pt x="57026" y="154782"/>
                  </a:lnTo>
                  <a:lnTo>
                    <a:pt x="57853" y="158750"/>
                  </a:lnTo>
                  <a:lnTo>
                    <a:pt x="59197" y="162190"/>
                  </a:lnTo>
                  <a:lnTo>
                    <a:pt x="60887" y="165277"/>
                  </a:lnTo>
                  <a:lnTo>
                    <a:pt x="62765" y="170823"/>
                  </a:lnTo>
                  <a:lnTo>
                    <a:pt x="63600" y="175934"/>
                  </a:lnTo>
                  <a:lnTo>
                    <a:pt x="63971" y="180851"/>
                  </a:lnTo>
                  <a:lnTo>
                    <a:pt x="64209" y="185566"/>
                  </a:lnTo>
                  <a:lnTo>
                    <a:pt x="64268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93"/>
            <p:cNvSpPr/>
            <p:nvPr/>
          </p:nvSpPr>
          <p:spPr>
            <a:xfrm>
              <a:off x="2886075" y="2114550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0" y="22424"/>
                  </a:lnTo>
                  <a:lnTo>
                    <a:pt x="793" y="22093"/>
                  </a:lnTo>
                  <a:lnTo>
                    <a:pt x="4909" y="21627"/>
                  </a:lnTo>
                  <a:lnTo>
                    <a:pt x="9129" y="21442"/>
                  </a:lnTo>
                  <a:lnTo>
                    <a:pt x="30079" y="21431"/>
                  </a:lnTo>
                  <a:lnTo>
                    <a:pt x="34340" y="20637"/>
                  </a:lnTo>
                  <a:lnTo>
                    <a:pt x="39562" y="19314"/>
                  </a:lnTo>
                  <a:lnTo>
                    <a:pt x="45424" y="17639"/>
                  </a:lnTo>
                  <a:lnTo>
                    <a:pt x="50920" y="16521"/>
                  </a:lnTo>
                  <a:lnTo>
                    <a:pt x="56172" y="15777"/>
                  </a:lnTo>
                  <a:lnTo>
                    <a:pt x="61260" y="15280"/>
                  </a:lnTo>
                  <a:lnTo>
                    <a:pt x="66240" y="14155"/>
                  </a:lnTo>
                  <a:lnTo>
                    <a:pt x="71147" y="12612"/>
                  </a:lnTo>
                  <a:lnTo>
                    <a:pt x="76006" y="10789"/>
                  </a:lnTo>
                  <a:lnTo>
                    <a:pt x="80833" y="9574"/>
                  </a:lnTo>
                  <a:lnTo>
                    <a:pt x="85639" y="8763"/>
                  </a:lnTo>
                  <a:lnTo>
                    <a:pt x="90430" y="8223"/>
                  </a:lnTo>
                  <a:lnTo>
                    <a:pt x="95212" y="7863"/>
                  </a:lnTo>
                  <a:lnTo>
                    <a:pt x="99987" y="7623"/>
                  </a:lnTo>
                  <a:lnTo>
                    <a:pt x="104758" y="7463"/>
                  </a:lnTo>
                  <a:lnTo>
                    <a:pt x="108732" y="6563"/>
                  </a:lnTo>
                  <a:lnTo>
                    <a:pt x="112175" y="5169"/>
                  </a:lnTo>
                  <a:lnTo>
                    <a:pt x="115265" y="3446"/>
                  </a:lnTo>
                  <a:lnTo>
                    <a:pt x="118912" y="2297"/>
                  </a:lnTo>
                  <a:lnTo>
                    <a:pt x="122931" y="1531"/>
                  </a:lnTo>
                  <a:lnTo>
                    <a:pt x="127197" y="1021"/>
                  </a:lnTo>
                  <a:lnTo>
                    <a:pt x="130836" y="680"/>
                  </a:lnTo>
                  <a:lnTo>
                    <a:pt x="134055" y="453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94"/>
            <p:cNvSpPr/>
            <p:nvPr/>
          </p:nvSpPr>
          <p:spPr>
            <a:xfrm>
              <a:off x="3028950" y="1971770"/>
              <a:ext cx="192882" cy="142772"/>
            </a:xfrm>
            <a:custGeom>
              <a:avLst/>
              <a:gdLst/>
              <a:ahLst/>
              <a:cxnLst/>
              <a:rect l="0" t="0" r="0" b="0"/>
              <a:pathLst>
                <a:path w="192882" h="142772">
                  <a:moveTo>
                    <a:pt x="0" y="35623"/>
                  </a:moveTo>
                  <a:lnTo>
                    <a:pt x="0" y="29472"/>
                  </a:lnTo>
                  <a:lnTo>
                    <a:pt x="2116" y="26804"/>
                  </a:lnTo>
                  <a:lnTo>
                    <a:pt x="6150" y="22416"/>
                  </a:lnTo>
                  <a:lnTo>
                    <a:pt x="10641" y="17863"/>
                  </a:lnTo>
                  <a:lnTo>
                    <a:pt x="12650" y="16640"/>
                  </a:lnTo>
                  <a:lnTo>
                    <a:pt x="16999" y="15280"/>
                  </a:lnTo>
                  <a:lnTo>
                    <a:pt x="21578" y="12559"/>
                  </a:lnTo>
                  <a:lnTo>
                    <a:pt x="23910" y="10722"/>
                  </a:lnTo>
                  <a:lnTo>
                    <a:pt x="26259" y="9497"/>
                  </a:lnTo>
                  <a:lnTo>
                    <a:pt x="30985" y="8137"/>
                  </a:lnTo>
                  <a:lnTo>
                    <a:pt x="35731" y="5415"/>
                  </a:lnTo>
                  <a:lnTo>
                    <a:pt x="38108" y="3578"/>
                  </a:lnTo>
                  <a:lnTo>
                    <a:pt x="42866" y="1537"/>
                  </a:lnTo>
                  <a:lnTo>
                    <a:pt x="48420" y="630"/>
                  </a:lnTo>
                  <a:lnTo>
                    <a:pt x="52124" y="388"/>
                  </a:lnTo>
                  <a:lnTo>
                    <a:pt x="59678" y="120"/>
                  </a:lnTo>
                  <a:lnTo>
                    <a:pt x="65682" y="0"/>
                  </a:lnTo>
                  <a:lnTo>
                    <a:pt x="69188" y="762"/>
                  </a:lnTo>
                  <a:lnTo>
                    <a:pt x="73112" y="2064"/>
                  </a:lnTo>
                  <a:lnTo>
                    <a:pt x="77316" y="3725"/>
                  </a:lnTo>
                  <a:lnTo>
                    <a:pt x="80913" y="4833"/>
                  </a:lnTo>
                  <a:lnTo>
                    <a:pt x="84104" y="5571"/>
                  </a:lnTo>
                  <a:lnTo>
                    <a:pt x="89767" y="6392"/>
                  </a:lnTo>
                  <a:lnTo>
                    <a:pt x="94930" y="6757"/>
                  </a:lnTo>
                  <a:lnTo>
                    <a:pt x="97417" y="7648"/>
                  </a:lnTo>
                  <a:lnTo>
                    <a:pt x="102298" y="10754"/>
                  </a:lnTo>
                  <a:lnTo>
                    <a:pt x="107114" y="14781"/>
                  </a:lnTo>
                  <a:lnTo>
                    <a:pt x="109509" y="16966"/>
                  </a:lnTo>
                  <a:lnTo>
                    <a:pt x="111106" y="19216"/>
                  </a:lnTo>
                  <a:lnTo>
                    <a:pt x="112170" y="21510"/>
                  </a:lnTo>
                  <a:lnTo>
                    <a:pt x="112880" y="23833"/>
                  </a:lnTo>
                  <a:lnTo>
                    <a:pt x="114147" y="26176"/>
                  </a:lnTo>
                  <a:lnTo>
                    <a:pt x="115785" y="28531"/>
                  </a:lnTo>
                  <a:lnTo>
                    <a:pt x="117671" y="30895"/>
                  </a:lnTo>
                  <a:lnTo>
                    <a:pt x="118928" y="34059"/>
                  </a:lnTo>
                  <a:lnTo>
                    <a:pt x="119767" y="37755"/>
                  </a:lnTo>
                  <a:lnTo>
                    <a:pt x="120326" y="41807"/>
                  </a:lnTo>
                  <a:lnTo>
                    <a:pt x="120698" y="45302"/>
                  </a:lnTo>
                  <a:lnTo>
                    <a:pt x="120947" y="48426"/>
                  </a:lnTo>
                  <a:lnTo>
                    <a:pt x="121112" y="51302"/>
                  </a:lnTo>
                  <a:lnTo>
                    <a:pt x="120429" y="54807"/>
                  </a:lnTo>
                  <a:lnTo>
                    <a:pt x="119179" y="58731"/>
                  </a:lnTo>
                  <a:lnTo>
                    <a:pt x="117553" y="62935"/>
                  </a:lnTo>
                  <a:lnTo>
                    <a:pt x="116469" y="66531"/>
                  </a:lnTo>
                  <a:lnTo>
                    <a:pt x="115746" y="69722"/>
                  </a:lnTo>
                  <a:lnTo>
                    <a:pt x="115263" y="72643"/>
                  </a:lnTo>
                  <a:lnTo>
                    <a:pt x="114148" y="76178"/>
                  </a:lnTo>
                  <a:lnTo>
                    <a:pt x="112611" y="80122"/>
                  </a:lnTo>
                  <a:lnTo>
                    <a:pt x="110793" y="84339"/>
                  </a:lnTo>
                  <a:lnTo>
                    <a:pt x="108787" y="87944"/>
                  </a:lnTo>
                  <a:lnTo>
                    <a:pt x="106656" y="91142"/>
                  </a:lnTo>
                  <a:lnTo>
                    <a:pt x="104441" y="94067"/>
                  </a:lnTo>
                  <a:lnTo>
                    <a:pt x="102171" y="96811"/>
                  </a:lnTo>
                  <a:lnTo>
                    <a:pt x="99864" y="99434"/>
                  </a:lnTo>
                  <a:lnTo>
                    <a:pt x="95184" y="104465"/>
                  </a:lnTo>
                  <a:lnTo>
                    <a:pt x="90458" y="109347"/>
                  </a:lnTo>
                  <a:lnTo>
                    <a:pt x="88880" y="111759"/>
                  </a:lnTo>
                  <a:lnTo>
                    <a:pt x="87828" y="114162"/>
                  </a:lnTo>
                  <a:lnTo>
                    <a:pt x="87127" y="116557"/>
                  </a:lnTo>
                  <a:lnTo>
                    <a:pt x="86660" y="118948"/>
                  </a:lnTo>
                  <a:lnTo>
                    <a:pt x="86348" y="121336"/>
                  </a:lnTo>
                  <a:lnTo>
                    <a:pt x="86140" y="123721"/>
                  </a:lnTo>
                  <a:lnTo>
                    <a:pt x="86002" y="126105"/>
                  </a:lnTo>
                  <a:lnTo>
                    <a:pt x="85761" y="134224"/>
                  </a:lnTo>
                  <a:lnTo>
                    <a:pt x="85726" y="142449"/>
                  </a:lnTo>
                  <a:lnTo>
                    <a:pt x="91428" y="142714"/>
                  </a:lnTo>
                  <a:lnTo>
                    <a:pt x="102517" y="142771"/>
                  </a:lnTo>
                  <a:lnTo>
                    <a:pt x="104857" y="141980"/>
                  </a:lnTo>
                  <a:lnTo>
                    <a:pt x="109574" y="138985"/>
                  </a:lnTo>
                  <a:lnTo>
                    <a:pt x="112737" y="137868"/>
                  </a:lnTo>
                  <a:lnTo>
                    <a:pt x="116433" y="137124"/>
                  </a:lnTo>
                  <a:lnTo>
                    <a:pt x="120484" y="136628"/>
                  </a:lnTo>
                  <a:lnTo>
                    <a:pt x="124773" y="136297"/>
                  </a:lnTo>
                  <a:lnTo>
                    <a:pt x="129219" y="136077"/>
                  </a:lnTo>
                  <a:lnTo>
                    <a:pt x="133771" y="135930"/>
                  </a:lnTo>
                  <a:lnTo>
                    <a:pt x="137599" y="135038"/>
                  </a:lnTo>
                  <a:lnTo>
                    <a:pt x="140945" y="133650"/>
                  </a:lnTo>
                  <a:lnTo>
                    <a:pt x="143970" y="131931"/>
                  </a:lnTo>
                  <a:lnTo>
                    <a:pt x="147573" y="130784"/>
                  </a:lnTo>
                  <a:lnTo>
                    <a:pt x="151563" y="130020"/>
                  </a:lnTo>
                  <a:lnTo>
                    <a:pt x="155811" y="129511"/>
                  </a:lnTo>
                  <a:lnTo>
                    <a:pt x="160230" y="129965"/>
                  </a:lnTo>
                  <a:lnTo>
                    <a:pt x="164763" y="131061"/>
                  </a:lnTo>
                  <a:lnTo>
                    <a:pt x="169373" y="132586"/>
                  </a:lnTo>
                  <a:lnTo>
                    <a:pt x="173240" y="133603"/>
                  </a:lnTo>
                  <a:lnTo>
                    <a:pt x="176612" y="134280"/>
                  </a:lnTo>
                  <a:lnTo>
                    <a:pt x="182475" y="135033"/>
                  </a:lnTo>
                  <a:lnTo>
                    <a:pt x="185150" y="135234"/>
                  </a:lnTo>
                  <a:lnTo>
                    <a:pt x="192881" y="1356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95"/>
            <p:cNvSpPr/>
            <p:nvPr/>
          </p:nvSpPr>
          <p:spPr>
            <a:xfrm>
              <a:off x="3086100" y="3278981"/>
              <a:ext cx="21432" cy="214313"/>
            </a:xfrm>
            <a:custGeom>
              <a:avLst/>
              <a:gdLst/>
              <a:ahLst/>
              <a:cxnLst/>
              <a:rect l="0" t="0" r="0" b="0"/>
              <a:pathLst>
                <a:path w="21432" h="214313">
                  <a:moveTo>
                    <a:pt x="0" y="0"/>
                  </a:moveTo>
                  <a:lnTo>
                    <a:pt x="6150" y="0"/>
                  </a:lnTo>
                  <a:lnTo>
                    <a:pt x="6481" y="794"/>
                  </a:lnTo>
                  <a:lnTo>
                    <a:pt x="6849" y="3792"/>
                  </a:lnTo>
                  <a:lnTo>
                    <a:pt x="7741" y="4909"/>
                  </a:lnTo>
                  <a:lnTo>
                    <a:pt x="9129" y="5654"/>
                  </a:lnTo>
                  <a:lnTo>
                    <a:pt x="10848" y="6151"/>
                  </a:lnTo>
                  <a:lnTo>
                    <a:pt x="11995" y="7275"/>
                  </a:lnTo>
                  <a:lnTo>
                    <a:pt x="12759" y="8819"/>
                  </a:lnTo>
                  <a:lnTo>
                    <a:pt x="13268" y="10642"/>
                  </a:lnTo>
                  <a:lnTo>
                    <a:pt x="13834" y="16900"/>
                  </a:lnTo>
                  <a:lnTo>
                    <a:pt x="13985" y="20792"/>
                  </a:lnTo>
                  <a:lnTo>
                    <a:pt x="14198" y="33853"/>
                  </a:lnTo>
                  <a:lnTo>
                    <a:pt x="14287" y="176184"/>
                  </a:lnTo>
                  <a:lnTo>
                    <a:pt x="15081" y="180956"/>
                  </a:lnTo>
                  <a:lnTo>
                    <a:pt x="16404" y="185725"/>
                  </a:lnTo>
                  <a:lnTo>
                    <a:pt x="18079" y="190492"/>
                  </a:lnTo>
                  <a:lnTo>
                    <a:pt x="19197" y="194463"/>
                  </a:lnTo>
                  <a:lnTo>
                    <a:pt x="19941" y="197904"/>
                  </a:lnTo>
                  <a:lnTo>
                    <a:pt x="20438" y="200993"/>
                  </a:lnTo>
                  <a:lnTo>
                    <a:pt x="20989" y="206540"/>
                  </a:lnTo>
                  <a:lnTo>
                    <a:pt x="21431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96"/>
            <p:cNvSpPr/>
            <p:nvPr/>
          </p:nvSpPr>
          <p:spPr>
            <a:xfrm>
              <a:off x="2993331" y="3807717"/>
              <a:ext cx="192782" cy="264221"/>
            </a:xfrm>
            <a:custGeom>
              <a:avLst/>
              <a:gdLst/>
              <a:ahLst/>
              <a:cxnLst/>
              <a:rect l="0" t="0" r="0" b="0"/>
              <a:pathLst>
                <a:path w="192782" h="264221">
                  <a:moveTo>
                    <a:pt x="42762" y="64195"/>
                  </a:moveTo>
                  <a:lnTo>
                    <a:pt x="36611" y="64195"/>
                  </a:lnTo>
                  <a:lnTo>
                    <a:pt x="30905" y="59285"/>
                  </a:lnTo>
                  <a:lnTo>
                    <a:pt x="29555" y="58044"/>
                  </a:lnTo>
                  <a:lnTo>
                    <a:pt x="29195" y="56919"/>
                  </a:lnTo>
                  <a:lnTo>
                    <a:pt x="28538" y="49834"/>
                  </a:lnTo>
                  <a:lnTo>
                    <a:pt x="28483" y="40059"/>
                  </a:lnTo>
                  <a:lnTo>
                    <a:pt x="30068" y="36992"/>
                  </a:lnTo>
                  <a:lnTo>
                    <a:pt x="36062" y="29351"/>
                  </a:lnTo>
                  <a:lnTo>
                    <a:pt x="39785" y="22780"/>
                  </a:lnTo>
                  <a:lnTo>
                    <a:pt x="40777" y="19916"/>
                  </a:lnTo>
                  <a:lnTo>
                    <a:pt x="43997" y="14617"/>
                  </a:lnTo>
                  <a:lnTo>
                    <a:pt x="45967" y="12093"/>
                  </a:lnTo>
                  <a:lnTo>
                    <a:pt x="48073" y="10411"/>
                  </a:lnTo>
                  <a:lnTo>
                    <a:pt x="50272" y="9289"/>
                  </a:lnTo>
                  <a:lnTo>
                    <a:pt x="55625" y="7248"/>
                  </a:lnTo>
                  <a:lnTo>
                    <a:pt x="59275" y="5593"/>
                  </a:lnTo>
                  <a:lnTo>
                    <a:pt x="63296" y="3696"/>
                  </a:lnTo>
                  <a:lnTo>
                    <a:pt x="66770" y="2431"/>
                  </a:lnTo>
                  <a:lnTo>
                    <a:pt x="72747" y="1025"/>
                  </a:lnTo>
                  <a:lnTo>
                    <a:pt x="78049" y="401"/>
                  </a:lnTo>
                  <a:lnTo>
                    <a:pt x="83845" y="123"/>
                  </a:lnTo>
                  <a:lnTo>
                    <a:pt x="91713" y="0"/>
                  </a:lnTo>
                  <a:lnTo>
                    <a:pt x="95240" y="760"/>
                  </a:lnTo>
                  <a:lnTo>
                    <a:pt x="98385" y="2062"/>
                  </a:lnTo>
                  <a:lnTo>
                    <a:pt x="101275" y="3723"/>
                  </a:lnTo>
                  <a:lnTo>
                    <a:pt x="104789" y="4830"/>
                  </a:lnTo>
                  <a:lnTo>
                    <a:pt x="108720" y="5569"/>
                  </a:lnTo>
                  <a:lnTo>
                    <a:pt x="112928" y="6061"/>
                  </a:lnTo>
                  <a:lnTo>
                    <a:pt x="116527" y="7976"/>
                  </a:lnTo>
                  <a:lnTo>
                    <a:pt x="119720" y="10841"/>
                  </a:lnTo>
                  <a:lnTo>
                    <a:pt x="124591" y="17463"/>
                  </a:lnTo>
                  <a:lnTo>
                    <a:pt x="126755" y="23053"/>
                  </a:lnTo>
                  <a:lnTo>
                    <a:pt x="131767" y="38247"/>
                  </a:lnTo>
                  <a:lnTo>
                    <a:pt x="133055" y="43721"/>
                  </a:lnTo>
                  <a:lnTo>
                    <a:pt x="133913" y="48958"/>
                  </a:lnTo>
                  <a:lnTo>
                    <a:pt x="134486" y="54037"/>
                  </a:lnTo>
                  <a:lnTo>
                    <a:pt x="134868" y="59804"/>
                  </a:lnTo>
                  <a:lnTo>
                    <a:pt x="135122" y="66031"/>
                  </a:lnTo>
                  <a:lnTo>
                    <a:pt x="135480" y="84053"/>
                  </a:lnTo>
                  <a:lnTo>
                    <a:pt x="135622" y="125022"/>
                  </a:lnTo>
                  <a:lnTo>
                    <a:pt x="134831" y="130941"/>
                  </a:lnTo>
                  <a:lnTo>
                    <a:pt x="133510" y="137267"/>
                  </a:lnTo>
                  <a:lnTo>
                    <a:pt x="131836" y="143866"/>
                  </a:lnTo>
                  <a:lnTo>
                    <a:pt x="129926" y="149853"/>
                  </a:lnTo>
                  <a:lnTo>
                    <a:pt x="127859" y="155431"/>
                  </a:lnTo>
                  <a:lnTo>
                    <a:pt x="125687" y="160738"/>
                  </a:lnTo>
                  <a:lnTo>
                    <a:pt x="123446" y="165863"/>
                  </a:lnTo>
                  <a:lnTo>
                    <a:pt x="118838" y="175791"/>
                  </a:lnTo>
                  <a:lnTo>
                    <a:pt x="117292" y="180661"/>
                  </a:lnTo>
                  <a:lnTo>
                    <a:pt x="116261" y="185495"/>
                  </a:lnTo>
                  <a:lnTo>
                    <a:pt x="115574" y="190306"/>
                  </a:lnTo>
                  <a:lnTo>
                    <a:pt x="114322" y="195100"/>
                  </a:lnTo>
                  <a:lnTo>
                    <a:pt x="112694" y="199884"/>
                  </a:lnTo>
                  <a:lnTo>
                    <a:pt x="110814" y="204660"/>
                  </a:lnTo>
                  <a:lnTo>
                    <a:pt x="106610" y="212085"/>
                  </a:lnTo>
                  <a:lnTo>
                    <a:pt x="102095" y="218030"/>
                  </a:lnTo>
                  <a:lnTo>
                    <a:pt x="97443" y="223318"/>
                  </a:lnTo>
                  <a:lnTo>
                    <a:pt x="92730" y="228314"/>
                  </a:lnTo>
                  <a:lnTo>
                    <a:pt x="78478" y="242772"/>
                  </a:lnTo>
                  <a:lnTo>
                    <a:pt x="72923" y="247544"/>
                  </a:lnTo>
                  <a:lnTo>
                    <a:pt x="69220" y="249928"/>
                  </a:lnTo>
                  <a:lnTo>
                    <a:pt x="65163" y="252311"/>
                  </a:lnTo>
                  <a:lnTo>
                    <a:pt x="60871" y="254693"/>
                  </a:lnTo>
                  <a:lnTo>
                    <a:pt x="51869" y="259457"/>
                  </a:lnTo>
                  <a:lnTo>
                    <a:pt x="48040" y="261045"/>
                  </a:lnTo>
                  <a:lnTo>
                    <a:pt x="44693" y="262103"/>
                  </a:lnTo>
                  <a:lnTo>
                    <a:pt x="38858" y="263279"/>
                  </a:lnTo>
                  <a:lnTo>
                    <a:pt x="33619" y="263802"/>
                  </a:lnTo>
                  <a:lnTo>
                    <a:pt x="30316" y="263147"/>
                  </a:lnTo>
                  <a:lnTo>
                    <a:pt x="26528" y="261917"/>
                  </a:lnTo>
                  <a:lnTo>
                    <a:pt x="22414" y="260304"/>
                  </a:lnTo>
                  <a:lnTo>
                    <a:pt x="18878" y="259228"/>
                  </a:lnTo>
                  <a:lnTo>
                    <a:pt x="15727" y="258511"/>
                  </a:lnTo>
                  <a:lnTo>
                    <a:pt x="8759" y="257360"/>
                  </a:lnTo>
                  <a:lnTo>
                    <a:pt x="5689" y="255086"/>
                  </a:lnTo>
                  <a:lnTo>
                    <a:pt x="1043" y="250951"/>
                  </a:lnTo>
                  <a:lnTo>
                    <a:pt x="662" y="249817"/>
                  </a:lnTo>
                  <a:lnTo>
                    <a:pt x="0" y="243871"/>
                  </a:lnTo>
                  <a:lnTo>
                    <a:pt x="2061" y="241153"/>
                  </a:lnTo>
                  <a:lnTo>
                    <a:pt x="7684" y="235161"/>
                  </a:lnTo>
                  <a:lnTo>
                    <a:pt x="12903" y="229817"/>
                  </a:lnTo>
                  <a:lnTo>
                    <a:pt x="17850" y="226969"/>
                  </a:lnTo>
                  <a:lnTo>
                    <a:pt x="21391" y="225098"/>
                  </a:lnTo>
                  <a:lnTo>
                    <a:pt x="24546" y="223058"/>
                  </a:lnTo>
                  <a:lnTo>
                    <a:pt x="30168" y="218674"/>
                  </a:lnTo>
                  <a:lnTo>
                    <a:pt x="33573" y="217187"/>
                  </a:lnTo>
                  <a:lnTo>
                    <a:pt x="37429" y="216196"/>
                  </a:lnTo>
                  <a:lnTo>
                    <a:pt x="41588" y="215535"/>
                  </a:lnTo>
                  <a:lnTo>
                    <a:pt x="45948" y="214301"/>
                  </a:lnTo>
                  <a:lnTo>
                    <a:pt x="50443" y="212685"/>
                  </a:lnTo>
                  <a:lnTo>
                    <a:pt x="55026" y="210813"/>
                  </a:lnTo>
                  <a:lnTo>
                    <a:pt x="58876" y="209565"/>
                  </a:lnTo>
                  <a:lnTo>
                    <a:pt x="62236" y="208733"/>
                  </a:lnTo>
                  <a:lnTo>
                    <a:pt x="65270" y="208179"/>
                  </a:lnTo>
                  <a:lnTo>
                    <a:pt x="68880" y="208603"/>
                  </a:lnTo>
                  <a:lnTo>
                    <a:pt x="72874" y="209680"/>
                  </a:lnTo>
                  <a:lnTo>
                    <a:pt x="77124" y="211191"/>
                  </a:lnTo>
                  <a:lnTo>
                    <a:pt x="81545" y="212198"/>
                  </a:lnTo>
                  <a:lnTo>
                    <a:pt x="86080" y="212870"/>
                  </a:lnTo>
                  <a:lnTo>
                    <a:pt x="90691" y="213318"/>
                  </a:lnTo>
                  <a:lnTo>
                    <a:pt x="95352" y="213617"/>
                  </a:lnTo>
                  <a:lnTo>
                    <a:pt x="100047" y="213816"/>
                  </a:lnTo>
                  <a:lnTo>
                    <a:pt x="104765" y="213948"/>
                  </a:lnTo>
                  <a:lnTo>
                    <a:pt x="108704" y="214831"/>
                  </a:lnTo>
                  <a:lnTo>
                    <a:pt x="112123" y="216212"/>
                  </a:lnTo>
                  <a:lnTo>
                    <a:pt x="115197" y="217927"/>
                  </a:lnTo>
                  <a:lnTo>
                    <a:pt x="122845" y="221950"/>
                  </a:lnTo>
                  <a:lnTo>
                    <a:pt x="140690" y="231000"/>
                  </a:lnTo>
                  <a:lnTo>
                    <a:pt x="144560" y="233342"/>
                  </a:lnTo>
                  <a:lnTo>
                    <a:pt x="147934" y="235697"/>
                  </a:lnTo>
                  <a:lnTo>
                    <a:pt x="150977" y="238061"/>
                  </a:lnTo>
                  <a:lnTo>
                    <a:pt x="156474" y="240688"/>
                  </a:lnTo>
                  <a:lnTo>
                    <a:pt x="162357" y="242648"/>
                  </a:lnTo>
                  <a:lnTo>
                    <a:pt x="166149" y="244283"/>
                  </a:lnTo>
                  <a:lnTo>
                    <a:pt x="170264" y="246166"/>
                  </a:lnTo>
                  <a:lnTo>
                    <a:pt x="173801" y="248216"/>
                  </a:lnTo>
                  <a:lnTo>
                    <a:pt x="176952" y="250375"/>
                  </a:lnTo>
                  <a:lnTo>
                    <a:pt x="183922" y="255752"/>
                  </a:lnTo>
                  <a:lnTo>
                    <a:pt x="186991" y="258604"/>
                  </a:lnTo>
                  <a:lnTo>
                    <a:pt x="192781" y="264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97"/>
            <p:cNvSpPr/>
            <p:nvPr/>
          </p:nvSpPr>
          <p:spPr>
            <a:xfrm>
              <a:off x="3479006" y="2071687"/>
              <a:ext cx="164307" cy="14289"/>
            </a:xfrm>
            <a:custGeom>
              <a:avLst/>
              <a:gdLst/>
              <a:ahLst/>
              <a:cxnLst/>
              <a:rect l="0" t="0" r="0" b="0"/>
              <a:pathLst>
                <a:path w="164307" h="14289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14784" y="2117"/>
                  </a:lnTo>
                  <a:lnTo>
                    <a:pt x="20118" y="6151"/>
                  </a:lnTo>
                  <a:lnTo>
                    <a:pt x="21350" y="6482"/>
                  </a:lnTo>
                  <a:lnTo>
                    <a:pt x="24834" y="6850"/>
                  </a:lnTo>
                  <a:lnTo>
                    <a:pt x="27669" y="6948"/>
                  </a:lnTo>
                  <a:lnTo>
                    <a:pt x="44340" y="7118"/>
                  </a:lnTo>
                  <a:lnTo>
                    <a:pt x="145161" y="7144"/>
                  </a:lnTo>
                  <a:lnTo>
                    <a:pt x="147574" y="7938"/>
                  </a:lnTo>
                  <a:lnTo>
                    <a:pt x="149976" y="9260"/>
                  </a:lnTo>
                  <a:lnTo>
                    <a:pt x="155743" y="13295"/>
                  </a:lnTo>
                  <a:lnTo>
                    <a:pt x="157010" y="13626"/>
                  </a:lnTo>
                  <a:lnTo>
                    <a:pt x="160534" y="13993"/>
                  </a:lnTo>
                  <a:lnTo>
                    <a:pt x="164306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98"/>
            <p:cNvSpPr/>
            <p:nvPr/>
          </p:nvSpPr>
          <p:spPr>
            <a:xfrm>
              <a:off x="3757612" y="1885950"/>
              <a:ext cx="35720" cy="285751"/>
            </a:xfrm>
            <a:custGeom>
              <a:avLst/>
              <a:gdLst/>
              <a:ahLst/>
              <a:cxnLst/>
              <a:rect l="0" t="0" r="0" b="0"/>
              <a:pathLst>
                <a:path w="35720" h="285751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7" y="8819"/>
                  </a:lnTo>
                  <a:lnTo>
                    <a:pt x="3792" y="10641"/>
                  </a:lnTo>
                  <a:lnTo>
                    <a:pt x="4910" y="12650"/>
                  </a:lnTo>
                  <a:lnTo>
                    <a:pt x="5654" y="14783"/>
                  </a:lnTo>
                  <a:lnTo>
                    <a:pt x="6850" y="20118"/>
                  </a:lnTo>
                  <a:lnTo>
                    <a:pt x="7105" y="29029"/>
                  </a:lnTo>
                  <a:lnTo>
                    <a:pt x="7143" y="66383"/>
                  </a:lnTo>
                  <a:lnTo>
                    <a:pt x="7938" y="69655"/>
                  </a:lnTo>
                  <a:lnTo>
                    <a:pt x="9260" y="73424"/>
                  </a:lnTo>
                  <a:lnTo>
                    <a:pt x="10936" y="77524"/>
                  </a:lnTo>
                  <a:lnTo>
                    <a:pt x="12054" y="81051"/>
                  </a:lnTo>
                  <a:lnTo>
                    <a:pt x="12798" y="84196"/>
                  </a:lnTo>
                  <a:lnTo>
                    <a:pt x="13626" y="90602"/>
                  </a:lnTo>
                  <a:lnTo>
                    <a:pt x="13993" y="98740"/>
                  </a:lnTo>
                  <a:lnTo>
                    <a:pt x="14200" y="108455"/>
                  </a:lnTo>
                  <a:lnTo>
                    <a:pt x="14262" y="120152"/>
                  </a:lnTo>
                  <a:lnTo>
                    <a:pt x="15064" y="123758"/>
                  </a:lnTo>
                  <a:lnTo>
                    <a:pt x="16393" y="126955"/>
                  </a:lnTo>
                  <a:lnTo>
                    <a:pt x="18072" y="129880"/>
                  </a:lnTo>
                  <a:lnTo>
                    <a:pt x="19192" y="133418"/>
                  </a:lnTo>
                  <a:lnTo>
                    <a:pt x="19938" y="137364"/>
                  </a:lnTo>
                  <a:lnTo>
                    <a:pt x="20436" y="141582"/>
                  </a:lnTo>
                  <a:lnTo>
                    <a:pt x="21561" y="145188"/>
                  </a:lnTo>
                  <a:lnTo>
                    <a:pt x="23106" y="148386"/>
                  </a:lnTo>
                  <a:lnTo>
                    <a:pt x="24929" y="151311"/>
                  </a:lnTo>
                  <a:lnTo>
                    <a:pt x="26144" y="154849"/>
                  </a:lnTo>
                  <a:lnTo>
                    <a:pt x="26954" y="158795"/>
                  </a:lnTo>
                  <a:lnTo>
                    <a:pt x="27855" y="167413"/>
                  </a:lnTo>
                  <a:lnTo>
                    <a:pt x="28095" y="171933"/>
                  </a:lnTo>
                  <a:lnTo>
                    <a:pt x="28433" y="183764"/>
                  </a:lnTo>
                  <a:lnTo>
                    <a:pt x="28562" y="205506"/>
                  </a:lnTo>
                  <a:lnTo>
                    <a:pt x="28575" y="245173"/>
                  </a:lnTo>
                  <a:lnTo>
                    <a:pt x="29369" y="247586"/>
                  </a:lnTo>
                  <a:lnTo>
                    <a:pt x="30692" y="249988"/>
                  </a:lnTo>
                  <a:lnTo>
                    <a:pt x="32367" y="252384"/>
                  </a:lnTo>
                  <a:lnTo>
                    <a:pt x="33485" y="254774"/>
                  </a:lnTo>
                  <a:lnTo>
                    <a:pt x="34229" y="257162"/>
                  </a:lnTo>
                  <a:lnTo>
                    <a:pt x="35278" y="264315"/>
                  </a:lnTo>
                  <a:lnTo>
                    <a:pt x="35588" y="271461"/>
                  </a:lnTo>
                  <a:lnTo>
                    <a:pt x="35708" y="280095"/>
                  </a:lnTo>
                  <a:lnTo>
                    <a:pt x="35719" y="28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99"/>
            <p:cNvSpPr/>
            <p:nvPr/>
          </p:nvSpPr>
          <p:spPr>
            <a:xfrm>
              <a:off x="3879056" y="2043112"/>
              <a:ext cx="71438" cy="7145"/>
            </a:xfrm>
            <a:custGeom>
              <a:avLst/>
              <a:gdLst/>
              <a:ahLst/>
              <a:cxnLst/>
              <a:rect l="0" t="0" r="0" b="0"/>
              <a:pathLst>
                <a:path w="71438" h="7145">
                  <a:moveTo>
                    <a:pt x="0" y="7144"/>
                  </a:moveTo>
                  <a:lnTo>
                    <a:pt x="48683" y="7144"/>
                  </a:lnTo>
                  <a:lnTo>
                    <a:pt x="49918" y="6350"/>
                  </a:lnTo>
                  <a:lnTo>
                    <a:pt x="51535" y="5027"/>
                  </a:lnTo>
                  <a:lnTo>
                    <a:pt x="53407" y="3352"/>
                  </a:lnTo>
                  <a:lnTo>
                    <a:pt x="55448" y="2234"/>
                  </a:lnTo>
                  <a:lnTo>
                    <a:pt x="57603" y="1489"/>
                  </a:lnTo>
                  <a:lnTo>
                    <a:pt x="62972" y="294"/>
                  </a:lnTo>
                  <a:lnTo>
                    <a:pt x="64206" y="196"/>
                  </a:lnTo>
                  <a:lnTo>
                    <a:pt x="65822" y="131"/>
                  </a:lnTo>
                  <a:lnTo>
                    <a:pt x="714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00"/>
            <p:cNvSpPr/>
            <p:nvPr/>
          </p:nvSpPr>
          <p:spPr>
            <a:xfrm>
              <a:off x="3986212" y="1914533"/>
              <a:ext cx="135732" cy="192786"/>
            </a:xfrm>
            <a:custGeom>
              <a:avLst/>
              <a:gdLst/>
              <a:ahLst/>
              <a:cxnLst/>
              <a:rect l="0" t="0" r="0" b="0"/>
              <a:pathLst>
                <a:path w="135732" h="192786">
                  <a:moveTo>
                    <a:pt x="0" y="28567"/>
                  </a:moveTo>
                  <a:lnTo>
                    <a:pt x="0" y="24774"/>
                  </a:lnTo>
                  <a:lnTo>
                    <a:pt x="794" y="23657"/>
                  </a:lnTo>
                  <a:lnTo>
                    <a:pt x="2117" y="22912"/>
                  </a:lnTo>
                  <a:lnTo>
                    <a:pt x="6151" y="21717"/>
                  </a:lnTo>
                  <a:lnTo>
                    <a:pt x="8819" y="19437"/>
                  </a:lnTo>
                  <a:lnTo>
                    <a:pt x="13207" y="15298"/>
                  </a:lnTo>
                  <a:lnTo>
                    <a:pt x="13568" y="14164"/>
                  </a:lnTo>
                  <a:lnTo>
                    <a:pt x="13967" y="10789"/>
                  </a:lnTo>
                  <a:lnTo>
                    <a:pt x="14868" y="9571"/>
                  </a:lnTo>
                  <a:lnTo>
                    <a:pt x="16262" y="8759"/>
                  </a:lnTo>
                  <a:lnTo>
                    <a:pt x="17985" y="8218"/>
                  </a:lnTo>
                  <a:lnTo>
                    <a:pt x="22016" y="5500"/>
                  </a:lnTo>
                  <a:lnTo>
                    <a:pt x="24202" y="3664"/>
                  </a:lnTo>
                  <a:lnTo>
                    <a:pt x="26454" y="2440"/>
                  </a:lnTo>
                  <a:lnTo>
                    <a:pt x="28749" y="1624"/>
                  </a:lnTo>
                  <a:lnTo>
                    <a:pt x="31072" y="1080"/>
                  </a:lnTo>
                  <a:lnTo>
                    <a:pt x="33414" y="717"/>
                  </a:lnTo>
                  <a:lnTo>
                    <a:pt x="35770" y="475"/>
                  </a:lnTo>
                  <a:lnTo>
                    <a:pt x="38134" y="314"/>
                  </a:lnTo>
                  <a:lnTo>
                    <a:pt x="40504" y="206"/>
                  </a:lnTo>
                  <a:lnTo>
                    <a:pt x="48598" y="20"/>
                  </a:lnTo>
                  <a:lnTo>
                    <a:pt x="53382" y="0"/>
                  </a:lnTo>
                  <a:lnTo>
                    <a:pt x="54638" y="791"/>
                  </a:lnTo>
                  <a:lnTo>
                    <a:pt x="55475" y="2112"/>
                  </a:lnTo>
                  <a:lnTo>
                    <a:pt x="56033" y="3786"/>
                  </a:lnTo>
                  <a:lnTo>
                    <a:pt x="57993" y="4903"/>
                  </a:lnTo>
                  <a:lnTo>
                    <a:pt x="60887" y="5647"/>
                  </a:lnTo>
                  <a:lnTo>
                    <a:pt x="64404" y="6143"/>
                  </a:lnTo>
                  <a:lnTo>
                    <a:pt x="66749" y="7267"/>
                  </a:lnTo>
                  <a:lnTo>
                    <a:pt x="68312" y="8811"/>
                  </a:lnTo>
                  <a:lnTo>
                    <a:pt x="69353" y="10634"/>
                  </a:lnTo>
                  <a:lnTo>
                    <a:pt x="70842" y="11849"/>
                  </a:lnTo>
                  <a:lnTo>
                    <a:pt x="72628" y="12659"/>
                  </a:lnTo>
                  <a:lnTo>
                    <a:pt x="74612" y="13199"/>
                  </a:lnTo>
                  <a:lnTo>
                    <a:pt x="75936" y="14353"/>
                  </a:lnTo>
                  <a:lnTo>
                    <a:pt x="76817" y="15916"/>
                  </a:lnTo>
                  <a:lnTo>
                    <a:pt x="77797" y="19769"/>
                  </a:lnTo>
                  <a:lnTo>
                    <a:pt x="78233" y="24127"/>
                  </a:lnTo>
                  <a:lnTo>
                    <a:pt x="79143" y="26401"/>
                  </a:lnTo>
                  <a:lnTo>
                    <a:pt x="82271" y="31043"/>
                  </a:lnTo>
                  <a:lnTo>
                    <a:pt x="84190" y="35753"/>
                  </a:lnTo>
                  <a:lnTo>
                    <a:pt x="85042" y="40492"/>
                  </a:lnTo>
                  <a:lnTo>
                    <a:pt x="85422" y="45244"/>
                  </a:lnTo>
                  <a:lnTo>
                    <a:pt x="85665" y="49853"/>
                  </a:lnTo>
                  <a:lnTo>
                    <a:pt x="85723" y="72904"/>
                  </a:lnTo>
                  <a:lnTo>
                    <a:pt x="84930" y="75588"/>
                  </a:lnTo>
                  <a:lnTo>
                    <a:pt x="81932" y="80686"/>
                  </a:lnTo>
                  <a:lnTo>
                    <a:pt x="80071" y="85597"/>
                  </a:lnTo>
                  <a:lnTo>
                    <a:pt x="79243" y="90426"/>
                  </a:lnTo>
                  <a:lnTo>
                    <a:pt x="78875" y="95218"/>
                  </a:lnTo>
                  <a:lnTo>
                    <a:pt x="77984" y="97607"/>
                  </a:lnTo>
                  <a:lnTo>
                    <a:pt x="74876" y="102378"/>
                  </a:lnTo>
                  <a:lnTo>
                    <a:pt x="72966" y="107145"/>
                  </a:lnTo>
                  <a:lnTo>
                    <a:pt x="72117" y="111909"/>
                  </a:lnTo>
                  <a:lnTo>
                    <a:pt x="71739" y="116672"/>
                  </a:lnTo>
                  <a:lnTo>
                    <a:pt x="70845" y="119053"/>
                  </a:lnTo>
                  <a:lnTo>
                    <a:pt x="67735" y="123816"/>
                  </a:lnTo>
                  <a:lnTo>
                    <a:pt x="63707" y="128579"/>
                  </a:lnTo>
                  <a:lnTo>
                    <a:pt x="61521" y="130960"/>
                  </a:lnTo>
                  <a:lnTo>
                    <a:pt x="59270" y="132548"/>
                  </a:lnTo>
                  <a:lnTo>
                    <a:pt x="56976" y="133606"/>
                  </a:lnTo>
                  <a:lnTo>
                    <a:pt x="54653" y="134312"/>
                  </a:lnTo>
                  <a:lnTo>
                    <a:pt x="53104" y="135576"/>
                  </a:lnTo>
                  <a:lnTo>
                    <a:pt x="52071" y="137212"/>
                  </a:lnTo>
                  <a:lnTo>
                    <a:pt x="50924" y="141147"/>
                  </a:lnTo>
                  <a:lnTo>
                    <a:pt x="50414" y="145542"/>
                  </a:lnTo>
                  <a:lnTo>
                    <a:pt x="49484" y="147825"/>
                  </a:lnTo>
                  <a:lnTo>
                    <a:pt x="46335" y="152479"/>
                  </a:lnTo>
                  <a:lnTo>
                    <a:pt x="44406" y="157193"/>
                  </a:lnTo>
                  <a:lnTo>
                    <a:pt x="43892" y="159561"/>
                  </a:lnTo>
                  <a:lnTo>
                    <a:pt x="42755" y="161140"/>
                  </a:lnTo>
                  <a:lnTo>
                    <a:pt x="41203" y="162193"/>
                  </a:lnTo>
                  <a:lnTo>
                    <a:pt x="39375" y="162894"/>
                  </a:lnTo>
                  <a:lnTo>
                    <a:pt x="38157" y="164156"/>
                  </a:lnTo>
                  <a:lnTo>
                    <a:pt x="37344" y="165791"/>
                  </a:lnTo>
                  <a:lnTo>
                    <a:pt x="35814" y="171111"/>
                  </a:lnTo>
                  <a:lnTo>
                    <a:pt x="35732" y="177052"/>
                  </a:lnTo>
                  <a:lnTo>
                    <a:pt x="35719" y="185639"/>
                  </a:lnTo>
                  <a:lnTo>
                    <a:pt x="39511" y="189495"/>
                  </a:lnTo>
                  <a:lnTo>
                    <a:pt x="41870" y="191872"/>
                  </a:lnTo>
                  <a:lnTo>
                    <a:pt x="44538" y="192428"/>
                  </a:lnTo>
                  <a:lnTo>
                    <a:pt x="48926" y="192785"/>
                  </a:lnTo>
                  <a:lnTo>
                    <a:pt x="51643" y="190717"/>
                  </a:lnTo>
                  <a:lnTo>
                    <a:pt x="56062" y="186714"/>
                  </a:lnTo>
                  <a:lnTo>
                    <a:pt x="58783" y="186167"/>
                  </a:lnTo>
                  <a:lnTo>
                    <a:pt x="62639" y="185924"/>
                  </a:lnTo>
                  <a:lnTo>
                    <a:pt x="66998" y="185816"/>
                  </a:lnTo>
                  <a:lnTo>
                    <a:pt x="69271" y="184993"/>
                  </a:lnTo>
                  <a:lnTo>
                    <a:pt x="71581" y="183651"/>
                  </a:lnTo>
                  <a:lnTo>
                    <a:pt x="73914" y="181962"/>
                  </a:lnTo>
                  <a:lnTo>
                    <a:pt x="76264" y="180837"/>
                  </a:lnTo>
                  <a:lnTo>
                    <a:pt x="78624" y="180086"/>
                  </a:lnTo>
                  <a:lnTo>
                    <a:pt x="80991" y="179586"/>
                  </a:lnTo>
                  <a:lnTo>
                    <a:pt x="83363" y="179252"/>
                  </a:lnTo>
                  <a:lnTo>
                    <a:pt x="85738" y="179030"/>
                  </a:lnTo>
                  <a:lnTo>
                    <a:pt x="88115" y="178882"/>
                  </a:lnTo>
                  <a:lnTo>
                    <a:pt x="92873" y="178717"/>
                  </a:lnTo>
                  <a:lnTo>
                    <a:pt x="102395" y="178611"/>
                  </a:lnTo>
                  <a:lnTo>
                    <a:pt x="112889" y="178588"/>
                  </a:lnTo>
                  <a:lnTo>
                    <a:pt x="115789" y="176470"/>
                  </a:lnTo>
                  <a:lnTo>
                    <a:pt x="117674" y="174794"/>
                  </a:lnTo>
                  <a:lnTo>
                    <a:pt x="119724" y="173676"/>
                  </a:lnTo>
                  <a:lnTo>
                    <a:pt x="121885" y="172931"/>
                  </a:lnTo>
                  <a:lnTo>
                    <a:pt x="128196" y="171529"/>
                  </a:lnTo>
                  <a:lnTo>
                    <a:pt x="132264" y="171467"/>
                  </a:lnTo>
                  <a:lnTo>
                    <a:pt x="135731" y="17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01"/>
            <p:cNvSpPr/>
            <p:nvPr/>
          </p:nvSpPr>
          <p:spPr>
            <a:xfrm>
              <a:off x="4164806" y="1857375"/>
              <a:ext cx="42863" cy="242888"/>
            </a:xfrm>
            <a:custGeom>
              <a:avLst/>
              <a:gdLst/>
              <a:ahLst/>
              <a:cxnLst/>
              <a:rect l="0" t="0" r="0" b="0"/>
              <a:pathLst>
                <a:path w="42863" h="242888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6702" y="15832"/>
                  </a:lnTo>
                  <a:lnTo>
                    <a:pt x="6849" y="17698"/>
                  </a:lnTo>
                  <a:lnTo>
                    <a:pt x="7741" y="19736"/>
                  </a:lnTo>
                  <a:lnTo>
                    <a:pt x="9129" y="21888"/>
                  </a:lnTo>
                  <a:lnTo>
                    <a:pt x="10849" y="24117"/>
                  </a:lnTo>
                  <a:lnTo>
                    <a:pt x="11995" y="26397"/>
                  </a:lnTo>
                  <a:lnTo>
                    <a:pt x="13268" y="31046"/>
                  </a:lnTo>
                  <a:lnTo>
                    <a:pt x="13986" y="38126"/>
                  </a:lnTo>
                  <a:lnTo>
                    <a:pt x="14198" y="45251"/>
                  </a:lnTo>
                  <a:lnTo>
                    <a:pt x="14276" y="51496"/>
                  </a:lnTo>
                  <a:lnTo>
                    <a:pt x="14287" y="88108"/>
                  </a:lnTo>
                  <a:lnTo>
                    <a:pt x="15081" y="90489"/>
                  </a:lnTo>
                  <a:lnTo>
                    <a:pt x="16404" y="92869"/>
                  </a:lnTo>
                  <a:lnTo>
                    <a:pt x="18080" y="95250"/>
                  </a:lnTo>
                  <a:lnTo>
                    <a:pt x="19197" y="97631"/>
                  </a:lnTo>
                  <a:lnTo>
                    <a:pt x="20438" y="102394"/>
                  </a:lnTo>
                  <a:lnTo>
                    <a:pt x="21235" y="107009"/>
                  </a:lnTo>
                  <a:lnTo>
                    <a:pt x="21344" y="110530"/>
                  </a:lnTo>
                  <a:lnTo>
                    <a:pt x="22167" y="112580"/>
                  </a:lnTo>
                  <a:lnTo>
                    <a:pt x="23509" y="114741"/>
                  </a:lnTo>
                  <a:lnTo>
                    <a:pt x="25198" y="116975"/>
                  </a:lnTo>
                  <a:lnTo>
                    <a:pt x="26324" y="119258"/>
                  </a:lnTo>
                  <a:lnTo>
                    <a:pt x="27574" y="123912"/>
                  </a:lnTo>
                  <a:lnTo>
                    <a:pt x="28278" y="130994"/>
                  </a:lnTo>
                  <a:lnTo>
                    <a:pt x="28487" y="138120"/>
                  </a:lnTo>
                  <a:lnTo>
                    <a:pt x="29310" y="140498"/>
                  </a:lnTo>
                  <a:lnTo>
                    <a:pt x="30653" y="142878"/>
                  </a:lnTo>
                  <a:lnTo>
                    <a:pt x="32341" y="145258"/>
                  </a:lnTo>
                  <a:lnTo>
                    <a:pt x="33467" y="147639"/>
                  </a:lnTo>
                  <a:lnTo>
                    <a:pt x="34718" y="152400"/>
                  </a:lnTo>
                  <a:lnTo>
                    <a:pt x="35521" y="157015"/>
                  </a:lnTo>
                  <a:lnTo>
                    <a:pt x="35631" y="160536"/>
                  </a:lnTo>
                  <a:lnTo>
                    <a:pt x="36454" y="162586"/>
                  </a:lnTo>
                  <a:lnTo>
                    <a:pt x="37796" y="164747"/>
                  </a:lnTo>
                  <a:lnTo>
                    <a:pt x="39485" y="166981"/>
                  </a:lnTo>
                  <a:lnTo>
                    <a:pt x="40610" y="169264"/>
                  </a:lnTo>
                  <a:lnTo>
                    <a:pt x="41862" y="173918"/>
                  </a:lnTo>
                  <a:lnTo>
                    <a:pt x="42665" y="178464"/>
                  </a:lnTo>
                  <a:lnTo>
                    <a:pt x="42804" y="184023"/>
                  </a:lnTo>
                  <a:lnTo>
                    <a:pt x="42862" y="242887"/>
                  </a:lnTo>
                  <a:lnTo>
                    <a:pt x="35719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02"/>
            <p:cNvSpPr/>
            <p:nvPr/>
          </p:nvSpPr>
          <p:spPr>
            <a:xfrm>
              <a:off x="4350543" y="1928812"/>
              <a:ext cx="21433" cy="157164"/>
            </a:xfrm>
            <a:custGeom>
              <a:avLst/>
              <a:gdLst/>
              <a:ahLst/>
              <a:cxnLst/>
              <a:rect l="0" t="0" r="0" b="0"/>
              <a:pathLst>
                <a:path w="21433" h="157164">
                  <a:moveTo>
                    <a:pt x="0" y="0"/>
                  </a:moveTo>
                  <a:lnTo>
                    <a:pt x="6850" y="0"/>
                  </a:lnTo>
                  <a:lnTo>
                    <a:pt x="7057" y="3792"/>
                  </a:lnTo>
                  <a:lnTo>
                    <a:pt x="7136" y="16793"/>
                  </a:lnTo>
                  <a:lnTo>
                    <a:pt x="7142" y="23849"/>
                  </a:lnTo>
                  <a:lnTo>
                    <a:pt x="7936" y="26218"/>
                  </a:lnTo>
                  <a:lnTo>
                    <a:pt x="9259" y="28591"/>
                  </a:lnTo>
                  <a:lnTo>
                    <a:pt x="10936" y="30967"/>
                  </a:lnTo>
                  <a:lnTo>
                    <a:pt x="12053" y="34138"/>
                  </a:lnTo>
                  <a:lnTo>
                    <a:pt x="12798" y="37840"/>
                  </a:lnTo>
                  <a:lnTo>
                    <a:pt x="13294" y="41896"/>
                  </a:lnTo>
                  <a:lnTo>
                    <a:pt x="13625" y="45393"/>
                  </a:lnTo>
                  <a:lnTo>
                    <a:pt x="13847" y="48518"/>
                  </a:lnTo>
                  <a:lnTo>
                    <a:pt x="13994" y="51395"/>
                  </a:lnTo>
                  <a:lnTo>
                    <a:pt x="14157" y="58826"/>
                  </a:lnTo>
                  <a:lnTo>
                    <a:pt x="14288" y="152397"/>
                  </a:lnTo>
                  <a:lnTo>
                    <a:pt x="15082" y="153986"/>
                  </a:lnTo>
                  <a:lnTo>
                    <a:pt x="16405" y="155045"/>
                  </a:lnTo>
                  <a:lnTo>
                    <a:pt x="21432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03"/>
            <p:cNvSpPr/>
            <p:nvPr/>
          </p:nvSpPr>
          <p:spPr>
            <a:xfrm>
              <a:off x="4321968" y="2000250"/>
              <a:ext cx="114301" cy="14288"/>
            </a:xfrm>
            <a:custGeom>
              <a:avLst/>
              <a:gdLst/>
              <a:ahLst/>
              <a:cxnLst/>
              <a:rect l="0" t="0" r="0" b="0"/>
              <a:pathLst>
                <a:path w="114301" h="14288">
                  <a:moveTo>
                    <a:pt x="0" y="14287"/>
                  </a:moveTo>
                  <a:lnTo>
                    <a:pt x="3793" y="14287"/>
                  </a:lnTo>
                  <a:lnTo>
                    <a:pt x="4910" y="13493"/>
                  </a:lnTo>
                  <a:lnTo>
                    <a:pt x="5655" y="12170"/>
                  </a:lnTo>
                  <a:lnTo>
                    <a:pt x="6151" y="10495"/>
                  </a:lnTo>
                  <a:lnTo>
                    <a:pt x="7276" y="9377"/>
                  </a:lnTo>
                  <a:lnTo>
                    <a:pt x="8819" y="8633"/>
                  </a:lnTo>
                  <a:lnTo>
                    <a:pt x="10642" y="8136"/>
                  </a:lnTo>
                  <a:lnTo>
                    <a:pt x="13445" y="7805"/>
                  </a:lnTo>
                  <a:lnTo>
                    <a:pt x="16901" y="7585"/>
                  </a:lnTo>
                  <a:lnTo>
                    <a:pt x="24180" y="7339"/>
                  </a:lnTo>
                  <a:lnTo>
                    <a:pt x="35321" y="7182"/>
                  </a:lnTo>
                  <a:lnTo>
                    <a:pt x="64666" y="7146"/>
                  </a:lnTo>
                  <a:lnTo>
                    <a:pt x="68511" y="6351"/>
                  </a:lnTo>
                  <a:lnTo>
                    <a:pt x="72662" y="5028"/>
                  </a:lnTo>
                  <a:lnTo>
                    <a:pt x="77016" y="3352"/>
                  </a:lnTo>
                  <a:lnTo>
                    <a:pt x="80713" y="2234"/>
                  </a:lnTo>
                  <a:lnTo>
                    <a:pt x="83971" y="1489"/>
                  </a:lnTo>
                  <a:lnTo>
                    <a:pt x="86937" y="993"/>
                  </a:lnTo>
                  <a:lnTo>
                    <a:pt x="89708" y="662"/>
                  </a:lnTo>
                  <a:lnTo>
                    <a:pt x="92349" y="441"/>
                  </a:lnTo>
                  <a:lnTo>
                    <a:pt x="94904" y="294"/>
                  </a:lnTo>
                  <a:lnTo>
                    <a:pt x="101975" y="130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04"/>
            <p:cNvSpPr/>
            <p:nvPr/>
          </p:nvSpPr>
          <p:spPr>
            <a:xfrm>
              <a:off x="4507796" y="1900237"/>
              <a:ext cx="135642" cy="99985"/>
            </a:xfrm>
            <a:custGeom>
              <a:avLst/>
              <a:gdLst/>
              <a:ahLst/>
              <a:cxnLst/>
              <a:rect l="0" t="0" r="0" b="0"/>
              <a:pathLst>
                <a:path w="135642" h="99985">
                  <a:moveTo>
                    <a:pt x="28485" y="0"/>
                  </a:moveTo>
                  <a:lnTo>
                    <a:pt x="24369" y="0"/>
                  </a:lnTo>
                  <a:lnTo>
                    <a:pt x="27786" y="0"/>
                  </a:lnTo>
                  <a:lnTo>
                    <a:pt x="28019" y="794"/>
                  </a:lnTo>
                  <a:lnTo>
                    <a:pt x="28278" y="3792"/>
                  </a:lnTo>
                  <a:lnTo>
                    <a:pt x="28393" y="7771"/>
                  </a:lnTo>
                  <a:lnTo>
                    <a:pt x="28467" y="13000"/>
                  </a:lnTo>
                  <a:lnTo>
                    <a:pt x="27679" y="15017"/>
                  </a:lnTo>
                  <a:lnTo>
                    <a:pt x="26360" y="17949"/>
                  </a:lnTo>
                  <a:lnTo>
                    <a:pt x="24687" y="21491"/>
                  </a:lnTo>
                  <a:lnTo>
                    <a:pt x="23572" y="24646"/>
                  </a:lnTo>
                  <a:lnTo>
                    <a:pt x="22828" y="27543"/>
                  </a:lnTo>
                  <a:lnTo>
                    <a:pt x="22332" y="30268"/>
                  </a:lnTo>
                  <a:lnTo>
                    <a:pt x="22002" y="32879"/>
                  </a:lnTo>
                  <a:lnTo>
                    <a:pt x="21782" y="35413"/>
                  </a:lnTo>
                  <a:lnTo>
                    <a:pt x="21635" y="37896"/>
                  </a:lnTo>
                  <a:lnTo>
                    <a:pt x="20743" y="40345"/>
                  </a:lnTo>
                  <a:lnTo>
                    <a:pt x="19355" y="42772"/>
                  </a:lnTo>
                  <a:lnTo>
                    <a:pt x="17636" y="45183"/>
                  </a:lnTo>
                  <a:lnTo>
                    <a:pt x="15696" y="47585"/>
                  </a:lnTo>
                  <a:lnTo>
                    <a:pt x="13609" y="49980"/>
                  </a:lnTo>
                  <a:lnTo>
                    <a:pt x="11424" y="52370"/>
                  </a:lnTo>
                  <a:lnTo>
                    <a:pt x="9967" y="54757"/>
                  </a:lnTo>
                  <a:lnTo>
                    <a:pt x="8996" y="57142"/>
                  </a:lnTo>
                  <a:lnTo>
                    <a:pt x="8348" y="59526"/>
                  </a:lnTo>
                  <a:lnTo>
                    <a:pt x="7917" y="61909"/>
                  </a:lnTo>
                  <a:lnTo>
                    <a:pt x="7629" y="64291"/>
                  </a:lnTo>
                  <a:lnTo>
                    <a:pt x="7437" y="66673"/>
                  </a:lnTo>
                  <a:lnTo>
                    <a:pt x="6516" y="69055"/>
                  </a:lnTo>
                  <a:lnTo>
                    <a:pt x="5107" y="71437"/>
                  </a:lnTo>
                  <a:lnTo>
                    <a:pt x="3375" y="73818"/>
                  </a:lnTo>
                  <a:lnTo>
                    <a:pt x="2220" y="76200"/>
                  </a:lnTo>
                  <a:lnTo>
                    <a:pt x="1450" y="78581"/>
                  </a:lnTo>
                  <a:lnTo>
                    <a:pt x="214" y="84314"/>
                  </a:lnTo>
                  <a:lnTo>
                    <a:pt x="45" y="87214"/>
                  </a:lnTo>
                  <a:lnTo>
                    <a:pt x="0" y="89099"/>
                  </a:lnTo>
                  <a:lnTo>
                    <a:pt x="764" y="90356"/>
                  </a:lnTo>
                  <a:lnTo>
                    <a:pt x="2067" y="91193"/>
                  </a:lnTo>
                  <a:lnTo>
                    <a:pt x="3729" y="91752"/>
                  </a:lnTo>
                  <a:lnTo>
                    <a:pt x="4837" y="92918"/>
                  </a:lnTo>
                  <a:lnTo>
                    <a:pt x="5576" y="94489"/>
                  </a:lnTo>
                  <a:lnTo>
                    <a:pt x="6762" y="98921"/>
                  </a:lnTo>
                  <a:lnTo>
                    <a:pt x="7653" y="99285"/>
                  </a:lnTo>
                  <a:lnTo>
                    <a:pt x="10759" y="99689"/>
                  </a:lnTo>
                  <a:lnTo>
                    <a:pt x="14312" y="99949"/>
                  </a:lnTo>
                  <a:lnTo>
                    <a:pt x="17688" y="99984"/>
                  </a:lnTo>
                  <a:lnTo>
                    <a:pt x="20493" y="99200"/>
                  </a:lnTo>
                  <a:lnTo>
                    <a:pt x="23951" y="97883"/>
                  </a:lnTo>
                  <a:lnTo>
                    <a:pt x="27843" y="96212"/>
                  </a:lnTo>
                  <a:lnTo>
                    <a:pt x="31232" y="95097"/>
                  </a:lnTo>
                  <a:lnTo>
                    <a:pt x="34285" y="94355"/>
                  </a:lnTo>
                  <a:lnTo>
                    <a:pt x="37114" y="93859"/>
                  </a:lnTo>
                  <a:lnTo>
                    <a:pt x="39794" y="93529"/>
                  </a:lnTo>
                  <a:lnTo>
                    <a:pt x="42374" y="93309"/>
                  </a:lnTo>
                  <a:lnTo>
                    <a:pt x="44888" y="93162"/>
                  </a:lnTo>
                  <a:lnTo>
                    <a:pt x="51915" y="92999"/>
                  </a:lnTo>
                  <a:lnTo>
                    <a:pt x="112912" y="92869"/>
                  </a:lnTo>
                  <a:lnTo>
                    <a:pt x="116519" y="92075"/>
                  </a:lnTo>
                  <a:lnTo>
                    <a:pt x="119718" y="90752"/>
                  </a:lnTo>
                  <a:lnTo>
                    <a:pt x="122645" y="89077"/>
                  </a:lnTo>
                  <a:lnTo>
                    <a:pt x="125389" y="87959"/>
                  </a:lnTo>
                  <a:lnTo>
                    <a:pt x="128013" y="87215"/>
                  </a:lnTo>
                  <a:lnTo>
                    <a:pt x="135641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05"/>
            <p:cNvSpPr/>
            <p:nvPr/>
          </p:nvSpPr>
          <p:spPr>
            <a:xfrm>
              <a:off x="4643437" y="1985962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06"/>
            <p:cNvSpPr/>
            <p:nvPr/>
          </p:nvSpPr>
          <p:spPr>
            <a:xfrm>
              <a:off x="4614862" y="1893093"/>
              <a:ext cx="21432" cy="242889"/>
            </a:xfrm>
            <a:custGeom>
              <a:avLst/>
              <a:gdLst/>
              <a:ahLst/>
              <a:cxnLst/>
              <a:rect l="0" t="0" r="0" b="0"/>
              <a:pathLst>
                <a:path w="21432" h="242889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6151" y="6850"/>
                  </a:lnTo>
                  <a:lnTo>
                    <a:pt x="6482" y="7742"/>
                  </a:lnTo>
                  <a:lnTo>
                    <a:pt x="7013" y="14876"/>
                  </a:lnTo>
                  <a:lnTo>
                    <a:pt x="7057" y="17061"/>
                  </a:lnTo>
                  <a:lnTo>
                    <a:pt x="7879" y="19312"/>
                  </a:lnTo>
                  <a:lnTo>
                    <a:pt x="9222" y="21606"/>
                  </a:lnTo>
                  <a:lnTo>
                    <a:pt x="10911" y="23929"/>
                  </a:lnTo>
                  <a:lnTo>
                    <a:pt x="12036" y="27065"/>
                  </a:lnTo>
                  <a:lnTo>
                    <a:pt x="12787" y="30744"/>
                  </a:lnTo>
                  <a:lnTo>
                    <a:pt x="13287" y="34783"/>
                  </a:lnTo>
                  <a:lnTo>
                    <a:pt x="13620" y="39064"/>
                  </a:lnTo>
                  <a:lnTo>
                    <a:pt x="13843" y="43505"/>
                  </a:lnTo>
                  <a:lnTo>
                    <a:pt x="14090" y="52673"/>
                  </a:lnTo>
                  <a:lnTo>
                    <a:pt x="14288" y="231879"/>
                  </a:lnTo>
                  <a:lnTo>
                    <a:pt x="15082" y="233961"/>
                  </a:lnTo>
                  <a:lnTo>
                    <a:pt x="16404" y="236143"/>
                  </a:lnTo>
                  <a:lnTo>
                    <a:pt x="21431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07"/>
            <p:cNvSpPr/>
            <p:nvPr/>
          </p:nvSpPr>
          <p:spPr>
            <a:xfrm>
              <a:off x="4753621" y="2000250"/>
              <a:ext cx="125561" cy="1"/>
            </a:xfrm>
            <a:custGeom>
              <a:avLst/>
              <a:gdLst/>
              <a:ahLst/>
              <a:cxnLst/>
              <a:rect l="0" t="0" r="0" b="0"/>
              <a:pathLst>
                <a:path w="125561" h="1">
                  <a:moveTo>
                    <a:pt x="4116" y="0"/>
                  </a:moveTo>
                  <a:lnTo>
                    <a:pt x="0" y="0"/>
                  </a:lnTo>
                  <a:lnTo>
                    <a:pt x="1255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08"/>
            <p:cNvSpPr/>
            <p:nvPr/>
          </p:nvSpPr>
          <p:spPr>
            <a:xfrm>
              <a:off x="4800600" y="2057407"/>
              <a:ext cx="128588" cy="7137"/>
            </a:xfrm>
            <a:custGeom>
              <a:avLst/>
              <a:gdLst/>
              <a:ahLst/>
              <a:cxnLst/>
              <a:rect l="0" t="0" r="0" b="0"/>
              <a:pathLst>
                <a:path w="128588" h="7137">
                  <a:moveTo>
                    <a:pt x="0" y="7136"/>
                  </a:moveTo>
                  <a:lnTo>
                    <a:pt x="34552" y="7136"/>
                  </a:lnTo>
                  <a:lnTo>
                    <a:pt x="39703" y="6343"/>
                  </a:lnTo>
                  <a:lnTo>
                    <a:pt x="45519" y="5020"/>
                  </a:lnTo>
                  <a:lnTo>
                    <a:pt x="51777" y="3344"/>
                  </a:lnTo>
                  <a:lnTo>
                    <a:pt x="57537" y="2227"/>
                  </a:lnTo>
                  <a:lnTo>
                    <a:pt x="62964" y="1482"/>
                  </a:lnTo>
                  <a:lnTo>
                    <a:pt x="68169" y="985"/>
                  </a:lnTo>
                  <a:lnTo>
                    <a:pt x="73227" y="655"/>
                  </a:lnTo>
                  <a:lnTo>
                    <a:pt x="78187" y="434"/>
                  </a:lnTo>
                  <a:lnTo>
                    <a:pt x="90635" y="123"/>
                  </a:lnTo>
                  <a:lnTo>
                    <a:pt x="115557" y="0"/>
                  </a:lnTo>
                  <a:lnTo>
                    <a:pt x="118313" y="791"/>
                  </a:lnTo>
                  <a:lnTo>
                    <a:pt x="120944" y="2113"/>
                  </a:lnTo>
                  <a:lnTo>
                    <a:pt x="128587" y="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09"/>
            <p:cNvSpPr/>
            <p:nvPr/>
          </p:nvSpPr>
          <p:spPr>
            <a:xfrm>
              <a:off x="5029200" y="1907382"/>
              <a:ext cx="235744" cy="214312"/>
            </a:xfrm>
            <a:custGeom>
              <a:avLst/>
              <a:gdLst/>
              <a:ahLst/>
              <a:cxnLst/>
              <a:rect l="0" t="0" r="0" b="0"/>
              <a:pathLst>
                <a:path w="235744" h="214312">
                  <a:moveTo>
                    <a:pt x="0" y="42861"/>
                  </a:moveTo>
                  <a:lnTo>
                    <a:pt x="0" y="36710"/>
                  </a:lnTo>
                  <a:lnTo>
                    <a:pt x="5654" y="30194"/>
                  </a:lnTo>
                  <a:lnTo>
                    <a:pt x="10641" y="25101"/>
                  </a:lnTo>
                  <a:lnTo>
                    <a:pt x="12651" y="23878"/>
                  </a:lnTo>
                  <a:lnTo>
                    <a:pt x="17000" y="22518"/>
                  </a:lnTo>
                  <a:lnTo>
                    <a:pt x="18476" y="21362"/>
                  </a:lnTo>
                  <a:lnTo>
                    <a:pt x="19461" y="19797"/>
                  </a:lnTo>
                  <a:lnTo>
                    <a:pt x="20118" y="17960"/>
                  </a:lnTo>
                  <a:lnTo>
                    <a:pt x="22143" y="16735"/>
                  </a:lnTo>
                  <a:lnTo>
                    <a:pt x="28626" y="15375"/>
                  </a:lnTo>
                  <a:lnTo>
                    <a:pt x="34683" y="12653"/>
                  </a:lnTo>
                  <a:lnTo>
                    <a:pt x="41247" y="8231"/>
                  </a:lnTo>
                  <a:lnTo>
                    <a:pt x="46377" y="5510"/>
                  </a:lnTo>
                  <a:lnTo>
                    <a:pt x="53156" y="2448"/>
                  </a:lnTo>
                  <a:lnTo>
                    <a:pt x="58814" y="1087"/>
                  </a:lnTo>
                  <a:lnTo>
                    <a:pt x="63975" y="482"/>
                  </a:lnTo>
                  <a:lnTo>
                    <a:pt x="68914" y="214"/>
                  </a:lnTo>
                  <a:lnTo>
                    <a:pt x="76158" y="62"/>
                  </a:lnTo>
                  <a:lnTo>
                    <a:pt x="106185" y="0"/>
                  </a:lnTo>
                  <a:lnTo>
                    <a:pt x="108890" y="793"/>
                  </a:lnTo>
                  <a:lnTo>
                    <a:pt x="110693" y="2116"/>
                  </a:lnTo>
                  <a:lnTo>
                    <a:pt x="115347" y="7770"/>
                  </a:lnTo>
                  <a:lnTo>
                    <a:pt x="120239" y="12999"/>
                  </a:lnTo>
                  <a:lnTo>
                    <a:pt x="120641" y="14222"/>
                  </a:lnTo>
                  <a:lnTo>
                    <a:pt x="121087" y="17697"/>
                  </a:lnTo>
                  <a:lnTo>
                    <a:pt x="121999" y="19735"/>
                  </a:lnTo>
                  <a:lnTo>
                    <a:pt x="126282" y="26396"/>
                  </a:lnTo>
                  <a:lnTo>
                    <a:pt x="127563" y="31045"/>
                  </a:lnTo>
                  <a:lnTo>
                    <a:pt x="130249" y="35758"/>
                  </a:lnTo>
                  <a:lnTo>
                    <a:pt x="134648" y="41458"/>
                  </a:lnTo>
                  <a:lnTo>
                    <a:pt x="135249" y="44354"/>
                  </a:lnTo>
                  <a:lnTo>
                    <a:pt x="135588" y="50447"/>
                  </a:lnTo>
                  <a:lnTo>
                    <a:pt x="135689" y="57280"/>
                  </a:lnTo>
                  <a:lnTo>
                    <a:pt x="135702" y="59618"/>
                  </a:lnTo>
                  <a:lnTo>
                    <a:pt x="134918" y="61970"/>
                  </a:lnTo>
                  <a:lnTo>
                    <a:pt x="131930" y="66700"/>
                  </a:lnTo>
                  <a:lnTo>
                    <a:pt x="130073" y="71448"/>
                  </a:lnTo>
                  <a:lnTo>
                    <a:pt x="129578" y="73825"/>
                  </a:lnTo>
                  <a:lnTo>
                    <a:pt x="126910" y="78583"/>
                  </a:lnTo>
                  <a:lnTo>
                    <a:pt x="123080" y="83344"/>
                  </a:lnTo>
                  <a:lnTo>
                    <a:pt x="118731" y="88106"/>
                  </a:lnTo>
                  <a:lnTo>
                    <a:pt x="117254" y="90487"/>
                  </a:lnTo>
                  <a:lnTo>
                    <a:pt x="115613" y="95249"/>
                  </a:lnTo>
                  <a:lnTo>
                    <a:pt x="114381" y="98424"/>
                  </a:lnTo>
                  <a:lnTo>
                    <a:pt x="112766" y="102128"/>
                  </a:lnTo>
                  <a:lnTo>
                    <a:pt x="108264" y="111895"/>
                  </a:lnTo>
                  <a:lnTo>
                    <a:pt x="103692" y="117379"/>
                  </a:lnTo>
                  <a:lnTo>
                    <a:pt x="97310" y="124031"/>
                  </a:lnTo>
                  <a:lnTo>
                    <a:pt x="76191" y="145260"/>
                  </a:lnTo>
                  <a:lnTo>
                    <a:pt x="74607" y="147640"/>
                  </a:lnTo>
                  <a:lnTo>
                    <a:pt x="72846" y="152400"/>
                  </a:lnTo>
                  <a:lnTo>
                    <a:pt x="71583" y="153987"/>
                  </a:lnTo>
                  <a:lnTo>
                    <a:pt x="69947" y="155045"/>
                  </a:lnTo>
                  <a:lnTo>
                    <a:pt x="68062" y="155751"/>
                  </a:lnTo>
                  <a:lnTo>
                    <a:pt x="63851" y="158651"/>
                  </a:lnTo>
                  <a:lnTo>
                    <a:pt x="57019" y="164746"/>
                  </a:lnTo>
                  <a:lnTo>
                    <a:pt x="54681" y="166981"/>
                  </a:lnTo>
                  <a:lnTo>
                    <a:pt x="53123" y="169264"/>
                  </a:lnTo>
                  <a:lnTo>
                    <a:pt x="51391" y="173917"/>
                  </a:lnTo>
                  <a:lnTo>
                    <a:pt x="50136" y="175476"/>
                  </a:lnTo>
                  <a:lnTo>
                    <a:pt x="48505" y="176515"/>
                  </a:lnTo>
                  <a:lnTo>
                    <a:pt x="46624" y="177207"/>
                  </a:lnTo>
                  <a:lnTo>
                    <a:pt x="45370" y="178463"/>
                  </a:lnTo>
                  <a:lnTo>
                    <a:pt x="44534" y="180094"/>
                  </a:lnTo>
                  <a:lnTo>
                    <a:pt x="43192" y="184622"/>
                  </a:lnTo>
                  <a:lnTo>
                    <a:pt x="37251" y="191244"/>
                  </a:lnTo>
                  <a:lnTo>
                    <a:pt x="36740" y="191789"/>
                  </a:lnTo>
                  <a:lnTo>
                    <a:pt x="36172" y="194512"/>
                  </a:lnTo>
                  <a:lnTo>
                    <a:pt x="35808" y="198935"/>
                  </a:lnTo>
                  <a:lnTo>
                    <a:pt x="34985" y="199298"/>
                  </a:lnTo>
                  <a:lnTo>
                    <a:pt x="31953" y="199701"/>
                  </a:lnTo>
                  <a:lnTo>
                    <a:pt x="30827" y="200602"/>
                  </a:lnTo>
                  <a:lnTo>
                    <a:pt x="30076" y="201997"/>
                  </a:lnTo>
                  <a:lnTo>
                    <a:pt x="28871" y="206146"/>
                  </a:lnTo>
                  <a:lnTo>
                    <a:pt x="29566" y="206487"/>
                  </a:lnTo>
                  <a:lnTo>
                    <a:pt x="32455" y="206865"/>
                  </a:lnTo>
                  <a:lnTo>
                    <a:pt x="33542" y="207760"/>
                  </a:lnTo>
                  <a:lnTo>
                    <a:pt x="34268" y="209150"/>
                  </a:lnTo>
                  <a:lnTo>
                    <a:pt x="34752" y="210870"/>
                  </a:lnTo>
                  <a:lnTo>
                    <a:pt x="35867" y="212017"/>
                  </a:lnTo>
                  <a:lnTo>
                    <a:pt x="37405" y="212782"/>
                  </a:lnTo>
                  <a:lnTo>
                    <a:pt x="41784" y="214009"/>
                  </a:lnTo>
                  <a:lnTo>
                    <a:pt x="48352" y="214252"/>
                  </a:lnTo>
                  <a:lnTo>
                    <a:pt x="183356" y="214311"/>
                  </a:lnTo>
                  <a:lnTo>
                    <a:pt x="188119" y="213518"/>
                  </a:lnTo>
                  <a:lnTo>
                    <a:pt x="192881" y="212195"/>
                  </a:lnTo>
                  <a:lnTo>
                    <a:pt x="197643" y="210519"/>
                  </a:lnTo>
                  <a:lnTo>
                    <a:pt x="201612" y="209402"/>
                  </a:lnTo>
                  <a:lnTo>
                    <a:pt x="208138" y="208160"/>
                  </a:lnTo>
                  <a:lnTo>
                    <a:pt x="213685" y="207609"/>
                  </a:lnTo>
                  <a:lnTo>
                    <a:pt x="219921" y="207255"/>
                  </a:lnTo>
                  <a:lnTo>
                    <a:pt x="226908" y="207179"/>
                  </a:lnTo>
                  <a:lnTo>
                    <a:pt x="235743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10"/>
            <p:cNvSpPr/>
            <p:nvPr/>
          </p:nvSpPr>
          <p:spPr>
            <a:xfrm>
              <a:off x="3450431" y="2493168"/>
              <a:ext cx="178595" cy="35633"/>
            </a:xfrm>
            <a:custGeom>
              <a:avLst/>
              <a:gdLst/>
              <a:ahLst/>
              <a:cxnLst/>
              <a:rect l="0" t="0" r="0" b="0"/>
              <a:pathLst>
                <a:path w="178595" h="35633">
                  <a:moveTo>
                    <a:pt x="0" y="28575"/>
                  </a:moveTo>
                  <a:lnTo>
                    <a:pt x="3792" y="28575"/>
                  </a:lnTo>
                  <a:lnTo>
                    <a:pt x="4909" y="29369"/>
                  </a:lnTo>
                  <a:lnTo>
                    <a:pt x="5654" y="30692"/>
                  </a:lnTo>
                  <a:lnTo>
                    <a:pt x="6849" y="34726"/>
                  </a:lnTo>
                  <a:lnTo>
                    <a:pt x="7741" y="35057"/>
                  </a:lnTo>
                  <a:lnTo>
                    <a:pt x="12789" y="35523"/>
                  </a:lnTo>
                  <a:lnTo>
                    <a:pt x="17061" y="35632"/>
                  </a:lnTo>
                  <a:lnTo>
                    <a:pt x="19311" y="34867"/>
                  </a:lnTo>
                  <a:lnTo>
                    <a:pt x="21605" y="33564"/>
                  </a:lnTo>
                  <a:lnTo>
                    <a:pt x="23929" y="31901"/>
                  </a:lnTo>
                  <a:lnTo>
                    <a:pt x="26271" y="30792"/>
                  </a:lnTo>
                  <a:lnTo>
                    <a:pt x="28626" y="30053"/>
                  </a:lnTo>
                  <a:lnTo>
                    <a:pt x="34154" y="29232"/>
                  </a:lnTo>
                  <a:lnTo>
                    <a:pt x="37851" y="29013"/>
                  </a:lnTo>
                  <a:lnTo>
                    <a:pt x="41902" y="28867"/>
                  </a:lnTo>
                  <a:lnTo>
                    <a:pt x="45397" y="27976"/>
                  </a:lnTo>
                  <a:lnTo>
                    <a:pt x="48521" y="26588"/>
                  </a:lnTo>
                  <a:lnTo>
                    <a:pt x="51397" y="24869"/>
                  </a:lnTo>
                  <a:lnTo>
                    <a:pt x="54902" y="23723"/>
                  </a:lnTo>
                  <a:lnTo>
                    <a:pt x="58826" y="22960"/>
                  </a:lnTo>
                  <a:lnTo>
                    <a:pt x="63030" y="22450"/>
                  </a:lnTo>
                  <a:lnTo>
                    <a:pt x="67420" y="22111"/>
                  </a:lnTo>
                  <a:lnTo>
                    <a:pt x="71934" y="21884"/>
                  </a:lnTo>
                  <a:lnTo>
                    <a:pt x="81183" y="21633"/>
                  </a:lnTo>
                  <a:lnTo>
                    <a:pt x="90586" y="21521"/>
                  </a:lnTo>
                  <a:lnTo>
                    <a:pt x="94521" y="20697"/>
                  </a:lnTo>
                  <a:lnTo>
                    <a:pt x="97939" y="19354"/>
                  </a:lnTo>
                  <a:lnTo>
                    <a:pt x="101011" y="17666"/>
                  </a:lnTo>
                  <a:lnTo>
                    <a:pt x="104647" y="16540"/>
                  </a:lnTo>
                  <a:lnTo>
                    <a:pt x="108659" y="15789"/>
                  </a:lnTo>
                  <a:lnTo>
                    <a:pt x="112920" y="15289"/>
                  </a:lnTo>
                  <a:lnTo>
                    <a:pt x="116555" y="14161"/>
                  </a:lnTo>
                  <a:lnTo>
                    <a:pt x="119772" y="12616"/>
                  </a:lnTo>
                  <a:lnTo>
                    <a:pt x="122710" y="10792"/>
                  </a:lnTo>
                  <a:lnTo>
                    <a:pt x="126257" y="9576"/>
                  </a:lnTo>
                  <a:lnTo>
                    <a:pt x="130208" y="8765"/>
                  </a:lnTo>
                  <a:lnTo>
                    <a:pt x="134431" y="8225"/>
                  </a:lnTo>
                  <a:lnTo>
                    <a:pt x="138039" y="7865"/>
                  </a:lnTo>
                  <a:lnTo>
                    <a:pt x="141238" y="7625"/>
                  </a:lnTo>
                  <a:lnTo>
                    <a:pt x="144165" y="7464"/>
                  </a:lnTo>
                  <a:lnTo>
                    <a:pt x="149534" y="7286"/>
                  </a:lnTo>
                  <a:lnTo>
                    <a:pt x="159448" y="7172"/>
                  </a:lnTo>
                  <a:lnTo>
                    <a:pt x="161861" y="6369"/>
                  </a:lnTo>
                  <a:lnTo>
                    <a:pt x="164263" y="5040"/>
                  </a:lnTo>
                  <a:lnTo>
                    <a:pt x="166659" y="3360"/>
                  </a:lnTo>
                  <a:lnTo>
                    <a:pt x="169050" y="2240"/>
                  </a:lnTo>
                  <a:lnTo>
                    <a:pt x="171437" y="1493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11"/>
            <p:cNvSpPr/>
            <p:nvPr/>
          </p:nvSpPr>
          <p:spPr>
            <a:xfrm>
              <a:off x="3710634" y="2364581"/>
              <a:ext cx="46979" cy="250032"/>
            </a:xfrm>
            <a:custGeom>
              <a:avLst/>
              <a:gdLst/>
              <a:ahLst/>
              <a:cxnLst/>
              <a:rect l="0" t="0" r="0" b="0"/>
              <a:pathLst>
                <a:path w="46979" h="250032">
                  <a:moveTo>
                    <a:pt x="4116" y="0"/>
                  </a:moveTo>
                  <a:lnTo>
                    <a:pt x="323" y="0"/>
                  </a:lnTo>
                  <a:lnTo>
                    <a:pt x="0" y="794"/>
                  </a:lnTo>
                  <a:lnTo>
                    <a:pt x="578" y="2116"/>
                  </a:lnTo>
                  <a:lnTo>
                    <a:pt x="3417" y="6151"/>
                  </a:lnTo>
                  <a:lnTo>
                    <a:pt x="3805" y="8819"/>
                  </a:lnTo>
                  <a:lnTo>
                    <a:pt x="4054" y="13207"/>
                  </a:lnTo>
                  <a:lnTo>
                    <a:pt x="4869" y="14361"/>
                  </a:lnTo>
                  <a:lnTo>
                    <a:pt x="6205" y="15924"/>
                  </a:lnTo>
                  <a:lnTo>
                    <a:pt x="7890" y="17760"/>
                  </a:lnTo>
                  <a:lnTo>
                    <a:pt x="9013" y="19777"/>
                  </a:lnTo>
                  <a:lnTo>
                    <a:pt x="10261" y="24135"/>
                  </a:lnTo>
                  <a:lnTo>
                    <a:pt x="11388" y="27203"/>
                  </a:lnTo>
                  <a:lnTo>
                    <a:pt x="12932" y="30835"/>
                  </a:lnTo>
                  <a:lnTo>
                    <a:pt x="14756" y="34844"/>
                  </a:lnTo>
                  <a:lnTo>
                    <a:pt x="15972" y="38311"/>
                  </a:lnTo>
                  <a:lnTo>
                    <a:pt x="17322" y="44279"/>
                  </a:lnTo>
                  <a:lnTo>
                    <a:pt x="17923" y="51694"/>
                  </a:lnTo>
                  <a:lnTo>
                    <a:pt x="18190" y="60281"/>
                  </a:lnTo>
                  <a:lnTo>
                    <a:pt x="18375" y="79650"/>
                  </a:lnTo>
                  <a:lnTo>
                    <a:pt x="19178" y="83262"/>
                  </a:lnTo>
                  <a:lnTo>
                    <a:pt x="20507" y="87258"/>
                  </a:lnTo>
                  <a:lnTo>
                    <a:pt x="22187" y="91510"/>
                  </a:lnTo>
                  <a:lnTo>
                    <a:pt x="23307" y="95931"/>
                  </a:lnTo>
                  <a:lnTo>
                    <a:pt x="24053" y="100466"/>
                  </a:lnTo>
                  <a:lnTo>
                    <a:pt x="24551" y="105078"/>
                  </a:lnTo>
                  <a:lnTo>
                    <a:pt x="24883" y="109739"/>
                  </a:lnTo>
                  <a:lnTo>
                    <a:pt x="25104" y="114434"/>
                  </a:lnTo>
                  <a:lnTo>
                    <a:pt x="25251" y="119152"/>
                  </a:lnTo>
                  <a:lnTo>
                    <a:pt x="26144" y="123885"/>
                  </a:lnTo>
                  <a:lnTo>
                    <a:pt x="27532" y="128627"/>
                  </a:lnTo>
                  <a:lnTo>
                    <a:pt x="29252" y="133376"/>
                  </a:lnTo>
                  <a:lnTo>
                    <a:pt x="30398" y="138130"/>
                  </a:lnTo>
                  <a:lnTo>
                    <a:pt x="31162" y="142887"/>
                  </a:lnTo>
                  <a:lnTo>
                    <a:pt x="31672" y="147645"/>
                  </a:lnTo>
                  <a:lnTo>
                    <a:pt x="32011" y="152405"/>
                  </a:lnTo>
                  <a:lnTo>
                    <a:pt x="32238" y="157166"/>
                  </a:lnTo>
                  <a:lnTo>
                    <a:pt x="32557" y="169334"/>
                  </a:lnTo>
                  <a:lnTo>
                    <a:pt x="32664" y="184349"/>
                  </a:lnTo>
                  <a:lnTo>
                    <a:pt x="33466" y="187987"/>
                  </a:lnTo>
                  <a:lnTo>
                    <a:pt x="34796" y="191206"/>
                  </a:lnTo>
                  <a:lnTo>
                    <a:pt x="36475" y="194145"/>
                  </a:lnTo>
                  <a:lnTo>
                    <a:pt x="36801" y="196899"/>
                  </a:lnTo>
                  <a:lnTo>
                    <a:pt x="36224" y="199528"/>
                  </a:lnTo>
                  <a:lnTo>
                    <a:pt x="35047" y="202075"/>
                  </a:lnTo>
                  <a:lnTo>
                    <a:pt x="35055" y="205360"/>
                  </a:lnTo>
                  <a:lnTo>
                    <a:pt x="35854" y="209138"/>
                  </a:lnTo>
                  <a:lnTo>
                    <a:pt x="37181" y="213244"/>
                  </a:lnTo>
                  <a:lnTo>
                    <a:pt x="38065" y="216775"/>
                  </a:lnTo>
                  <a:lnTo>
                    <a:pt x="39048" y="222815"/>
                  </a:lnTo>
                  <a:lnTo>
                    <a:pt x="39485" y="228146"/>
                  </a:lnTo>
                  <a:lnTo>
                    <a:pt x="39601" y="230678"/>
                  </a:lnTo>
                  <a:lnTo>
                    <a:pt x="40473" y="232367"/>
                  </a:lnTo>
                  <a:lnTo>
                    <a:pt x="41847" y="233492"/>
                  </a:lnTo>
                  <a:lnTo>
                    <a:pt x="43557" y="234243"/>
                  </a:lnTo>
                  <a:lnTo>
                    <a:pt x="44698" y="235537"/>
                  </a:lnTo>
                  <a:lnTo>
                    <a:pt x="45458" y="237193"/>
                  </a:lnTo>
                  <a:lnTo>
                    <a:pt x="46678" y="241763"/>
                  </a:lnTo>
                  <a:lnTo>
                    <a:pt x="46939" y="248393"/>
                  </a:lnTo>
                  <a:lnTo>
                    <a:pt x="46978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12"/>
            <p:cNvSpPr/>
            <p:nvPr/>
          </p:nvSpPr>
          <p:spPr>
            <a:xfrm>
              <a:off x="3814762" y="2507456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13"/>
            <p:cNvSpPr/>
            <p:nvPr/>
          </p:nvSpPr>
          <p:spPr>
            <a:xfrm>
              <a:off x="4029075" y="2386012"/>
              <a:ext cx="57151" cy="171451"/>
            </a:xfrm>
            <a:custGeom>
              <a:avLst/>
              <a:gdLst/>
              <a:ahLst/>
              <a:cxnLst/>
              <a:rect l="0" t="0" r="0" b="0"/>
              <a:pathLst>
                <a:path w="57151" h="171451">
                  <a:moveTo>
                    <a:pt x="0" y="0"/>
                  </a:moveTo>
                  <a:lnTo>
                    <a:pt x="0" y="6850"/>
                  </a:lnTo>
                  <a:lnTo>
                    <a:pt x="794" y="7741"/>
                  </a:lnTo>
                  <a:lnTo>
                    <a:pt x="3792" y="10849"/>
                  </a:lnTo>
                  <a:lnTo>
                    <a:pt x="4909" y="12789"/>
                  </a:lnTo>
                  <a:lnTo>
                    <a:pt x="6150" y="17061"/>
                  </a:lnTo>
                  <a:lnTo>
                    <a:pt x="6702" y="21606"/>
                  </a:lnTo>
                  <a:lnTo>
                    <a:pt x="6947" y="26271"/>
                  </a:lnTo>
                  <a:lnTo>
                    <a:pt x="7056" y="30991"/>
                  </a:lnTo>
                  <a:lnTo>
                    <a:pt x="7141" y="52388"/>
                  </a:lnTo>
                  <a:lnTo>
                    <a:pt x="7935" y="55563"/>
                  </a:lnTo>
                  <a:lnTo>
                    <a:pt x="9259" y="59267"/>
                  </a:lnTo>
                  <a:lnTo>
                    <a:pt x="10935" y="63324"/>
                  </a:lnTo>
                  <a:lnTo>
                    <a:pt x="12052" y="66822"/>
                  </a:lnTo>
                  <a:lnTo>
                    <a:pt x="12797" y="69948"/>
                  </a:lnTo>
                  <a:lnTo>
                    <a:pt x="13294" y="72826"/>
                  </a:lnTo>
                  <a:lnTo>
                    <a:pt x="14419" y="75538"/>
                  </a:lnTo>
                  <a:lnTo>
                    <a:pt x="15962" y="78140"/>
                  </a:lnTo>
                  <a:lnTo>
                    <a:pt x="17785" y="80668"/>
                  </a:lnTo>
                  <a:lnTo>
                    <a:pt x="19000" y="83941"/>
                  </a:lnTo>
                  <a:lnTo>
                    <a:pt x="19811" y="87711"/>
                  </a:lnTo>
                  <a:lnTo>
                    <a:pt x="20350" y="91811"/>
                  </a:lnTo>
                  <a:lnTo>
                    <a:pt x="21504" y="95339"/>
                  </a:lnTo>
                  <a:lnTo>
                    <a:pt x="23067" y="98484"/>
                  </a:lnTo>
                  <a:lnTo>
                    <a:pt x="24903" y="101375"/>
                  </a:lnTo>
                  <a:lnTo>
                    <a:pt x="26127" y="104096"/>
                  </a:lnTo>
                  <a:lnTo>
                    <a:pt x="27487" y="109236"/>
                  </a:lnTo>
                  <a:lnTo>
                    <a:pt x="28643" y="112511"/>
                  </a:lnTo>
                  <a:lnTo>
                    <a:pt x="30208" y="116283"/>
                  </a:lnTo>
                  <a:lnTo>
                    <a:pt x="32045" y="120384"/>
                  </a:lnTo>
                  <a:lnTo>
                    <a:pt x="34063" y="123913"/>
                  </a:lnTo>
                  <a:lnTo>
                    <a:pt x="36202" y="127058"/>
                  </a:lnTo>
                  <a:lnTo>
                    <a:pt x="38422" y="129949"/>
                  </a:lnTo>
                  <a:lnTo>
                    <a:pt x="39902" y="132670"/>
                  </a:lnTo>
                  <a:lnTo>
                    <a:pt x="41547" y="137810"/>
                  </a:lnTo>
                  <a:lnTo>
                    <a:pt x="42277" y="142741"/>
                  </a:lnTo>
                  <a:lnTo>
                    <a:pt x="42472" y="145167"/>
                  </a:lnTo>
                  <a:lnTo>
                    <a:pt x="43396" y="147578"/>
                  </a:lnTo>
                  <a:lnTo>
                    <a:pt x="44805" y="149979"/>
                  </a:lnTo>
                  <a:lnTo>
                    <a:pt x="46539" y="152373"/>
                  </a:lnTo>
                  <a:lnTo>
                    <a:pt x="47695" y="154763"/>
                  </a:lnTo>
                  <a:lnTo>
                    <a:pt x="48979" y="159536"/>
                  </a:lnTo>
                  <a:lnTo>
                    <a:pt x="49702" y="162893"/>
                  </a:lnTo>
                  <a:lnTo>
                    <a:pt x="50596" y="164158"/>
                  </a:lnTo>
                  <a:lnTo>
                    <a:pt x="51987" y="165795"/>
                  </a:lnTo>
                  <a:lnTo>
                    <a:pt x="57132" y="171431"/>
                  </a:lnTo>
                  <a:lnTo>
                    <a:pt x="5715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14"/>
            <p:cNvSpPr/>
            <p:nvPr/>
          </p:nvSpPr>
          <p:spPr>
            <a:xfrm>
              <a:off x="4186237" y="2321718"/>
              <a:ext cx="71439" cy="271464"/>
            </a:xfrm>
            <a:custGeom>
              <a:avLst/>
              <a:gdLst/>
              <a:ahLst/>
              <a:cxnLst/>
              <a:rect l="0" t="0" r="0" b="0"/>
              <a:pathLst>
                <a:path w="71439" h="271464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7" y="14784"/>
                  </a:lnTo>
                  <a:lnTo>
                    <a:pt x="3792" y="17000"/>
                  </a:lnTo>
                  <a:lnTo>
                    <a:pt x="5654" y="21579"/>
                  </a:lnTo>
                  <a:lnTo>
                    <a:pt x="6151" y="23911"/>
                  </a:lnTo>
                  <a:lnTo>
                    <a:pt x="7276" y="26259"/>
                  </a:lnTo>
                  <a:lnTo>
                    <a:pt x="8819" y="28619"/>
                  </a:lnTo>
                  <a:lnTo>
                    <a:pt x="10642" y="30986"/>
                  </a:lnTo>
                  <a:lnTo>
                    <a:pt x="11857" y="34151"/>
                  </a:lnTo>
                  <a:lnTo>
                    <a:pt x="13207" y="41901"/>
                  </a:lnTo>
                  <a:lnTo>
                    <a:pt x="14361" y="45397"/>
                  </a:lnTo>
                  <a:lnTo>
                    <a:pt x="15924" y="48521"/>
                  </a:lnTo>
                  <a:lnTo>
                    <a:pt x="17760" y="51397"/>
                  </a:lnTo>
                  <a:lnTo>
                    <a:pt x="19800" y="56710"/>
                  </a:lnTo>
                  <a:lnTo>
                    <a:pt x="21500" y="62511"/>
                  </a:lnTo>
                  <a:lnTo>
                    <a:pt x="23064" y="66280"/>
                  </a:lnTo>
                  <a:lnTo>
                    <a:pt x="24902" y="70381"/>
                  </a:lnTo>
                  <a:lnTo>
                    <a:pt x="26126" y="74702"/>
                  </a:lnTo>
                  <a:lnTo>
                    <a:pt x="26942" y="79170"/>
                  </a:lnTo>
                  <a:lnTo>
                    <a:pt x="27486" y="83736"/>
                  </a:lnTo>
                  <a:lnTo>
                    <a:pt x="27849" y="88368"/>
                  </a:lnTo>
                  <a:lnTo>
                    <a:pt x="28091" y="93043"/>
                  </a:lnTo>
                  <a:lnTo>
                    <a:pt x="28253" y="97748"/>
                  </a:lnTo>
                  <a:lnTo>
                    <a:pt x="29154" y="102472"/>
                  </a:lnTo>
                  <a:lnTo>
                    <a:pt x="30549" y="107208"/>
                  </a:lnTo>
                  <a:lnTo>
                    <a:pt x="32272" y="111953"/>
                  </a:lnTo>
                  <a:lnTo>
                    <a:pt x="33421" y="116704"/>
                  </a:lnTo>
                  <a:lnTo>
                    <a:pt x="34187" y="121459"/>
                  </a:lnTo>
                  <a:lnTo>
                    <a:pt x="34697" y="126217"/>
                  </a:lnTo>
                  <a:lnTo>
                    <a:pt x="35832" y="130182"/>
                  </a:lnTo>
                  <a:lnTo>
                    <a:pt x="37382" y="133619"/>
                  </a:lnTo>
                  <a:lnTo>
                    <a:pt x="39208" y="136705"/>
                  </a:lnTo>
                  <a:lnTo>
                    <a:pt x="41239" y="144366"/>
                  </a:lnTo>
                  <a:lnTo>
                    <a:pt x="41780" y="148631"/>
                  </a:lnTo>
                  <a:lnTo>
                    <a:pt x="42935" y="153063"/>
                  </a:lnTo>
                  <a:lnTo>
                    <a:pt x="44498" y="157604"/>
                  </a:lnTo>
                  <a:lnTo>
                    <a:pt x="46334" y="162220"/>
                  </a:lnTo>
                  <a:lnTo>
                    <a:pt x="48374" y="169465"/>
                  </a:lnTo>
                  <a:lnTo>
                    <a:pt x="50075" y="176124"/>
                  </a:lnTo>
                  <a:lnTo>
                    <a:pt x="51639" y="180122"/>
                  </a:lnTo>
                  <a:lnTo>
                    <a:pt x="53477" y="184375"/>
                  </a:lnTo>
                  <a:lnTo>
                    <a:pt x="54701" y="188798"/>
                  </a:lnTo>
                  <a:lnTo>
                    <a:pt x="55517" y="193334"/>
                  </a:lnTo>
                  <a:lnTo>
                    <a:pt x="56061" y="197946"/>
                  </a:lnTo>
                  <a:lnTo>
                    <a:pt x="57218" y="201814"/>
                  </a:lnTo>
                  <a:lnTo>
                    <a:pt x="58783" y="205187"/>
                  </a:lnTo>
                  <a:lnTo>
                    <a:pt x="60620" y="208229"/>
                  </a:lnTo>
                  <a:lnTo>
                    <a:pt x="62661" y="215842"/>
                  </a:lnTo>
                  <a:lnTo>
                    <a:pt x="63568" y="223724"/>
                  </a:lnTo>
                  <a:lnTo>
                    <a:pt x="63972" y="229873"/>
                  </a:lnTo>
                  <a:lnTo>
                    <a:pt x="64198" y="237797"/>
                  </a:lnTo>
                  <a:lnTo>
                    <a:pt x="65024" y="240288"/>
                  </a:lnTo>
                  <a:lnTo>
                    <a:pt x="66368" y="242742"/>
                  </a:lnTo>
                  <a:lnTo>
                    <a:pt x="68058" y="245172"/>
                  </a:lnTo>
                  <a:lnTo>
                    <a:pt x="69935" y="249988"/>
                  </a:lnTo>
                  <a:lnTo>
                    <a:pt x="70993" y="257162"/>
                  </a:lnTo>
                  <a:lnTo>
                    <a:pt x="71379" y="264170"/>
                  </a:lnTo>
                  <a:lnTo>
                    <a:pt x="71438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15"/>
            <p:cNvSpPr/>
            <p:nvPr/>
          </p:nvSpPr>
          <p:spPr>
            <a:xfrm>
              <a:off x="4421981" y="2386012"/>
              <a:ext cx="64295" cy="171451"/>
            </a:xfrm>
            <a:custGeom>
              <a:avLst/>
              <a:gdLst/>
              <a:ahLst/>
              <a:cxnLst/>
              <a:rect l="0" t="0" r="0" b="0"/>
              <a:pathLst>
                <a:path w="64295" h="171451">
                  <a:moveTo>
                    <a:pt x="0" y="0"/>
                  </a:moveTo>
                  <a:lnTo>
                    <a:pt x="6151" y="6151"/>
                  </a:lnTo>
                  <a:lnTo>
                    <a:pt x="6702" y="8819"/>
                  </a:lnTo>
                  <a:lnTo>
                    <a:pt x="6849" y="10642"/>
                  </a:lnTo>
                  <a:lnTo>
                    <a:pt x="7741" y="12651"/>
                  </a:lnTo>
                  <a:lnTo>
                    <a:pt x="9129" y="14784"/>
                  </a:lnTo>
                  <a:lnTo>
                    <a:pt x="10849" y="17000"/>
                  </a:lnTo>
                  <a:lnTo>
                    <a:pt x="11995" y="19271"/>
                  </a:lnTo>
                  <a:lnTo>
                    <a:pt x="13268" y="23911"/>
                  </a:lnTo>
                  <a:lnTo>
                    <a:pt x="14402" y="27053"/>
                  </a:lnTo>
                  <a:lnTo>
                    <a:pt x="15951" y="30735"/>
                  </a:lnTo>
                  <a:lnTo>
                    <a:pt x="17778" y="34778"/>
                  </a:lnTo>
                  <a:lnTo>
                    <a:pt x="18995" y="38266"/>
                  </a:lnTo>
                  <a:lnTo>
                    <a:pt x="19807" y="41386"/>
                  </a:lnTo>
                  <a:lnTo>
                    <a:pt x="20349" y="44260"/>
                  </a:lnTo>
                  <a:lnTo>
                    <a:pt x="21503" y="47763"/>
                  </a:lnTo>
                  <a:lnTo>
                    <a:pt x="23067" y="51686"/>
                  </a:lnTo>
                  <a:lnTo>
                    <a:pt x="24902" y="55888"/>
                  </a:lnTo>
                  <a:lnTo>
                    <a:pt x="29060" y="64791"/>
                  </a:lnTo>
                  <a:lnTo>
                    <a:pt x="31279" y="69388"/>
                  </a:lnTo>
                  <a:lnTo>
                    <a:pt x="32759" y="74040"/>
                  </a:lnTo>
                  <a:lnTo>
                    <a:pt x="33745" y="78729"/>
                  </a:lnTo>
                  <a:lnTo>
                    <a:pt x="34403" y="83442"/>
                  </a:lnTo>
                  <a:lnTo>
                    <a:pt x="34842" y="88172"/>
                  </a:lnTo>
                  <a:lnTo>
                    <a:pt x="35134" y="92913"/>
                  </a:lnTo>
                  <a:lnTo>
                    <a:pt x="35329" y="97660"/>
                  </a:lnTo>
                  <a:lnTo>
                    <a:pt x="36253" y="102413"/>
                  </a:lnTo>
                  <a:lnTo>
                    <a:pt x="37662" y="107169"/>
                  </a:lnTo>
                  <a:lnTo>
                    <a:pt x="39395" y="111927"/>
                  </a:lnTo>
                  <a:lnTo>
                    <a:pt x="40552" y="116687"/>
                  </a:lnTo>
                  <a:lnTo>
                    <a:pt x="41321" y="121448"/>
                  </a:lnTo>
                  <a:lnTo>
                    <a:pt x="41836" y="126209"/>
                  </a:lnTo>
                  <a:lnTo>
                    <a:pt x="42971" y="130177"/>
                  </a:lnTo>
                  <a:lnTo>
                    <a:pt x="44523" y="133616"/>
                  </a:lnTo>
                  <a:lnTo>
                    <a:pt x="46350" y="136702"/>
                  </a:lnTo>
                  <a:lnTo>
                    <a:pt x="47569" y="139554"/>
                  </a:lnTo>
                  <a:lnTo>
                    <a:pt x="48923" y="144838"/>
                  </a:lnTo>
                  <a:lnTo>
                    <a:pt x="50077" y="147359"/>
                  </a:lnTo>
                  <a:lnTo>
                    <a:pt x="51642" y="149833"/>
                  </a:lnTo>
                  <a:lnTo>
                    <a:pt x="53477" y="152276"/>
                  </a:lnTo>
                  <a:lnTo>
                    <a:pt x="54701" y="154699"/>
                  </a:lnTo>
                  <a:lnTo>
                    <a:pt x="56062" y="159507"/>
                  </a:lnTo>
                  <a:lnTo>
                    <a:pt x="56935" y="164152"/>
                  </a:lnTo>
                  <a:lnTo>
                    <a:pt x="57086" y="168935"/>
                  </a:lnTo>
                  <a:lnTo>
                    <a:pt x="57121" y="170332"/>
                  </a:lnTo>
                  <a:lnTo>
                    <a:pt x="57925" y="170705"/>
                  </a:lnTo>
                  <a:lnTo>
                    <a:pt x="59254" y="170953"/>
                  </a:lnTo>
                  <a:lnTo>
                    <a:pt x="64294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4" name="SMARTPenAnnotation316"/>
            <p:cNvSpPr/>
            <p:nvPr/>
          </p:nvSpPr>
          <p:spPr>
            <a:xfrm>
              <a:off x="4371975" y="2457450"/>
              <a:ext cx="150019" cy="14288"/>
            </a:xfrm>
            <a:custGeom>
              <a:avLst/>
              <a:gdLst/>
              <a:ahLst/>
              <a:cxnLst/>
              <a:rect l="0" t="0" r="0" b="0"/>
              <a:pathLst>
                <a:path w="150019" h="14288">
                  <a:moveTo>
                    <a:pt x="0" y="14287"/>
                  </a:moveTo>
                  <a:lnTo>
                    <a:pt x="16792" y="14287"/>
                  </a:lnTo>
                  <a:lnTo>
                    <a:pt x="19132" y="13493"/>
                  </a:lnTo>
                  <a:lnTo>
                    <a:pt x="21486" y="12170"/>
                  </a:lnTo>
                  <a:lnTo>
                    <a:pt x="23849" y="10495"/>
                  </a:lnTo>
                  <a:lnTo>
                    <a:pt x="27011" y="9377"/>
                  </a:lnTo>
                  <a:lnTo>
                    <a:pt x="30708" y="8633"/>
                  </a:lnTo>
                  <a:lnTo>
                    <a:pt x="34759" y="8136"/>
                  </a:lnTo>
                  <a:lnTo>
                    <a:pt x="39047" y="7805"/>
                  </a:lnTo>
                  <a:lnTo>
                    <a:pt x="43494" y="7585"/>
                  </a:lnTo>
                  <a:lnTo>
                    <a:pt x="52668" y="7339"/>
                  </a:lnTo>
                  <a:lnTo>
                    <a:pt x="98627" y="7146"/>
                  </a:lnTo>
                  <a:lnTo>
                    <a:pt x="103058" y="6351"/>
                  </a:lnTo>
                  <a:lnTo>
                    <a:pt x="107599" y="5028"/>
                  </a:lnTo>
                  <a:lnTo>
                    <a:pt x="112214" y="3352"/>
                  </a:lnTo>
                  <a:lnTo>
                    <a:pt x="116084" y="2234"/>
                  </a:lnTo>
                  <a:lnTo>
                    <a:pt x="119458" y="1489"/>
                  </a:lnTo>
                  <a:lnTo>
                    <a:pt x="122501" y="993"/>
                  </a:lnTo>
                  <a:lnTo>
                    <a:pt x="125323" y="662"/>
                  </a:lnTo>
                  <a:lnTo>
                    <a:pt x="127999" y="441"/>
                  </a:lnTo>
                  <a:lnTo>
                    <a:pt x="130576" y="294"/>
                  </a:lnTo>
                  <a:lnTo>
                    <a:pt x="135556" y="130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5" name="SMARTPenAnnotation317"/>
            <p:cNvSpPr/>
            <p:nvPr/>
          </p:nvSpPr>
          <p:spPr>
            <a:xfrm>
              <a:off x="4607719" y="2350293"/>
              <a:ext cx="157163" cy="99018"/>
            </a:xfrm>
            <a:custGeom>
              <a:avLst/>
              <a:gdLst/>
              <a:ahLst/>
              <a:cxnLst/>
              <a:rect l="0" t="0" r="0" b="0"/>
              <a:pathLst>
                <a:path w="157163" h="99018">
                  <a:moveTo>
                    <a:pt x="28574" y="0"/>
                  </a:moveTo>
                  <a:lnTo>
                    <a:pt x="28574" y="17000"/>
                  </a:lnTo>
                  <a:lnTo>
                    <a:pt x="27781" y="19271"/>
                  </a:lnTo>
                  <a:lnTo>
                    <a:pt x="26458" y="21579"/>
                  </a:lnTo>
                  <a:lnTo>
                    <a:pt x="24782" y="23911"/>
                  </a:lnTo>
                  <a:lnTo>
                    <a:pt x="23664" y="26259"/>
                  </a:lnTo>
                  <a:lnTo>
                    <a:pt x="22920" y="28619"/>
                  </a:lnTo>
                  <a:lnTo>
                    <a:pt x="22423" y="30986"/>
                  </a:lnTo>
                  <a:lnTo>
                    <a:pt x="22092" y="33357"/>
                  </a:lnTo>
                  <a:lnTo>
                    <a:pt x="21872" y="35732"/>
                  </a:lnTo>
                  <a:lnTo>
                    <a:pt x="21725" y="38109"/>
                  </a:lnTo>
                  <a:lnTo>
                    <a:pt x="21561" y="42867"/>
                  </a:lnTo>
                  <a:lnTo>
                    <a:pt x="21518" y="45247"/>
                  </a:lnTo>
                  <a:lnTo>
                    <a:pt x="20695" y="47627"/>
                  </a:lnTo>
                  <a:lnTo>
                    <a:pt x="19353" y="50008"/>
                  </a:lnTo>
                  <a:lnTo>
                    <a:pt x="17664" y="52389"/>
                  </a:lnTo>
                  <a:lnTo>
                    <a:pt x="15744" y="55563"/>
                  </a:lnTo>
                  <a:lnTo>
                    <a:pt x="13671" y="59267"/>
                  </a:lnTo>
                  <a:lnTo>
                    <a:pt x="8433" y="69034"/>
                  </a:lnTo>
                  <a:lnTo>
                    <a:pt x="7209" y="70629"/>
                  </a:lnTo>
                  <a:lnTo>
                    <a:pt x="5600" y="72486"/>
                  </a:lnTo>
                  <a:lnTo>
                    <a:pt x="3733" y="74518"/>
                  </a:lnTo>
                  <a:lnTo>
                    <a:pt x="2489" y="76666"/>
                  </a:lnTo>
                  <a:lnTo>
                    <a:pt x="1659" y="78892"/>
                  </a:lnTo>
                  <a:lnTo>
                    <a:pt x="97" y="85325"/>
                  </a:lnTo>
                  <a:lnTo>
                    <a:pt x="42" y="87664"/>
                  </a:lnTo>
                  <a:lnTo>
                    <a:pt x="0" y="92779"/>
                  </a:lnTo>
                  <a:lnTo>
                    <a:pt x="3792" y="92842"/>
                  </a:lnTo>
                  <a:lnTo>
                    <a:pt x="4909" y="93645"/>
                  </a:lnTo>
                  <a:lnTo>
                    <a:pt x="5654" y="94974"/>
                  </a:lnTo>
                  <a:lnTo>
                    <a:pt x="6150" y="96653"/>
                  </a:lnTo>
                  <a:lnTo>
                    <a:pt x="7275" y="97773"/>
                  </a:lnTo>
                  <a:lnTo>
                    <a:pt x="8818" y="98520"/>
                  </a:lnTo>
                  <a:lnTo>
                    <a:pt x="10641" y="99017"/>
                  </a:lnTo>
                  <a:lnTo>
                    <a:pt x="13444" y="98555"/>
                  </a:lnTo>
                  <a:lnTo>
                    <a:pt x="16900" y="97454"/>
                  </a:lnTo>
                  <a:lnTo>
                    <a:pt x="20791" y="95925"/>
                  </a:lnTo>
                  <a:lnTo>
                    <a:pt x="24179" y="94907"/>
                  </a:lnTo>
                  <a:lnTo>
                    <a:pt x="27232" y="94227"/>
                  </a:lnTo>
                  <a:lnTo>
                    <a:pt x="30061" y="93775"/>
                  </a:lnTo>
                  <a:lnTo>
                    <a:pt x="32740" y="93473"/>
                  </a:lnTo>
                  <a:lnTo>
                    <a:pt x="35320" y="93271"/>
                  </a:lnTo>
                  <a:lnTo>
                    <a:pt x="37834" y="93137"/>
                  </a:lnTo>
                  <a:lnTo>
                    <a:pt x="44860" y="92988"/>
                  </a:lnTo>
                  <a:lnTo>
                    <a:pt x="70166" y="92876"/>
                  </a:lnTo>
                  <a:lnTo>
                    <a:pt x="74558" y="92080"/>
                  </a:lnTo>
                  <a:lnTo>
                    <a:pt x="79074" y="90755"/>
                  </a:lnTo>
                  <a:lnTo>
                    <a:pt x="83672" y="89079"/>
                  </a:lnTo>
                  <a:lnTo>
                    <a:pt x="87531" y="87961"/>
                  </a:lnTo>
                  <a:lnTo>
                    <a:pt x="90898" y="87216"/>
                  </a:lnTo>
                  <a:lnTo>
                    <a:pt x="93936" y="86719"/>
                  </a:lnTo>
                  <a:lnTo>
                    <a:pt x="97549" y="86388"/>
                  </a:lnTo>
                  <a:lnTo>
                    <a:pt x="101545" y="86167"/>
                  </a:lnTo>
                  <a:lnTo>
                    <a:pt x="109424" y="85921"/>
                  </a:lnTo>
                  <a:lnTo>
                    <a:pt x="119117" y="85783"/>
                  </a:lnTo>
                  <a:lnTo>
                    <a:pt x="146153" y="85726"/>
                  </a:lnTo>
                  <a:lnTo>
                    <a:pt x="147441" y="86519"/>
                  </a:lnTo>
                  <a:lnTo>
                    <a:pt x="148300" y="87842"/>
                  </a:lnTo>
                  <a:lnTo>
                    <a:pt x="148873" y="89518"/>
                  </a:lnTo>
                  <a:lnTo>
                    <a:pt x="150049" y="90635"/>
                  </a:lnTo>
                  <a:lnTo>
                    <a:pt x="151626" y="91380"/>
                  </a:lnTo>
                  <a:lnTo>
                    <a:pt x="157162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7" name="SMARTPenAnnotation318"/>
            <p:cNvSpPr/>
            <p:nvPr/>
          </p:nvSpPr>
          <p:spPr>
            <a:xfrm>
              <a:off x="4750593" y="2328862"/>
              <a:ext cx="56831" cy="250032"/>
            </a:xfrm>
            <a:custGeom>
              <a:avLst/>
              <a:gdLst/>
              <a:ahLst/>
              <a:cxnLst/>
              <a:rect l="0" t="0" r="0" b="0"/>
              <a:pathLst>
                <a:path w="56831" h="250032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7" y="14784"/>
                  </a:lnTo>
                  <a:lnTo>
                    <a:pt x="3793" y="17000"/>
                  </a:lnTo>
                  <a:lnTo>
                    <a:pt x="4910" y="20064"/>
                  </a:lnTo>
                  <a:lnTo>
                    <a:pt x="6151" y="27703"/>
                  </a:lnTo>
                  <a:lnTo>
                    <a:pt x="7276" y="31962"/>
                  </a:lnTo>
                  <a:lnTo>
                    <a:pt x="8819" y="36390"/>
                  </a:lnTo>
                  <a:lnTo>
                    <a:pt x="10642" y="40928"/>
                  </a:lnTo>
                  <a:lnTo>
                    <a:pt x="11857" y="44748"/>
                  </a:lnTo>
                  <a:lnTo>
                    <a:pt x="13208" y="51109"/>
                  </a:lnTo>
                  <a:lnTo>
                    <a:pt x="13808" y="58699"/>
                  </a:lnTo>
                  <a:lnTo>
                    <a:pt x="13968" y="62945"/>
                  </a:lnTo>
                  <a:lnTo>
                    <a:pt x="14868" y="67363"/>
                  </a:lnTo>
                  <a:lnTo>
                    <a:pt x="16262" y="71896"/>
                  </a:lnTo>
                  <a:lnTo>
                    <a:pt x="17986" y="76506"/>
                  </a:lnTo>
                  <a:lnTo>
                    <a:pt x="19134" y="81166"/>
                  </a:lnTo>
                  <a:lnTo>
                    <a:pt x="19900" y="85861"/>
                  </a:lnTo>
                  <a:lnTo>
                    <a:pt x="20410" y="90578"/>
                  </a:lnTo>
                  <a:lnTo>
                    <a:pt x="21544" y="96104"/>
                  </a:lnTo>
                  <a:lnTo>
                    <a:pt x="23095" y="102170"/>
                  </a:lnTo>
                  <a:lnTo>
                    <a:pt x="24921" y="108594"/>
                  </a:lnTo>
                  <a:lnTo>
                    <a:pt x="26139" y="114465"/>
                  </a:lnTo>
                  <a:lnTo>
                    <a:pt x="26951" y="119966"/>
                  </a:lnTo>
                  <a:lnTo>
                    <a:pt x="27493" y="125221"/>
                  </a:lnTo>
                  <a:lnTo>
                    <a:pt x="28647" y="130312"/>
                  </a:lnTo>
                  <a:lnTo>
                    <a:pt x="30211" y="135293"/>
                  </a:lnTo>
                  <a:lnTo>
                    <a:pt x="32047" y="140202"/>
                  </a:lnTo>
                  <a:lnTo>
                    <a:pt x="33271" y="145062"/>
                  </a:lnTo>
                  <a:lnTo>
                    <a:pt x="34087" y="149889"/>
                  </a:lnTo>
                  <a:lnTo>
                    <a:pt x="34631" y="154695"/>
                  </a:lnTo>
                  <a:lnTo>
                    <a:pt x="34993" y="159486"/>
                  </a:lnTo>
                  <a:lnTo>
                    <a:pt x="35235" y="164268"/>
                  </a:lnTo>
                  <a:lnTo>
                    <a:pt x="35397" y="169043"/>
                  </a:lnTo>
                  <a:lnTo>
                    <a:pt x="36298" y="173020"/>
                  </a:lnTo>
                  <a:lnTo>
                    <a:pt x="37693" y="176466"/>
                  </a:lnTo>
                  <a:lnTo>
                    <a:pt x="39416" y="179556"/>
                  </a:lnTo>
                  <a:lnTo>
                    <a:pt x="40565" y="183204"/>
                  </a:lnTo>
                  <a:lnTo>
                    <a:pt x="41331" y="187224"/>
                  </a:lnTo>
                  <a:lnTo>
                    <a:pt x="41841" y="191491"/>
                  </a:lnTo>
                  <a:lnTo>
                    <a:pt x="42409" y="198349"/>
                  </a:lnTo>
                  <a:lnTo>
                    <a:pt x="42661" y="204836"/>
                  </a:lnTo>
                  <a:lnTo>
                    <a:pt x="42773" y="213011"/>
                  </a:lnTo>
                  <a:lnTo>
                    <a:pt x="43596" y="216620"/>
                  </a:lnTo>
                  <a:lnTo>
                    <a:pt x="44939" y="219820"/>
                  </a:lnTo>
                  <a:lnTo>
                    <a:pt x="49006" y="226866"/>
                  </a:lnTo>
                  <a:lnTo>
                    <a:pt x="50133" y="228237"/>
                  </a:lnTo>
                  <a:lnTo>
                    <a:pt x="51678" y="229946"/>
                  </a:lnTo>
                  <a:lnTo>
                    <a:pt x="53502" y="231878"/>
                  </a:lnTo>
                  <a:lnTo>
                    <a:pt x="54719" y="233961"/>
                  </a:lnTo>
                  <a:lnTo>
                    <a:pt x="56430" y="239890"/>
                  </a:lnTo>
                  <a:lnTo>
                    <a:pt x="56830" y="241555"/>
                  </a:lnTo>
                  <a:lnTo>
                    <a:pt x="56143" y="242793"/>
                  </a:lnTo>
                  <a:lnTo>
                    <a:pt x="54891" y="244412"/>
                  </a:lnTo>
                  <a:lnTo>
                    <a:pt x="50007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8" name="SMARTPenAnnotation319"/>
            <p:cNvSpPr/>
            <p:nvPr/>
          </p:nvSpPr>
          <p:spPr>
            <a:xfrm>
              <a:off x="4957762" y="2436018"/>
              <a:ext cx="85726" cy="14289"/>
            </a:xfrm>
            <a:custGeom>
              <a:avLst/>
              <a:gdLst/>
              <a:ahLst/>
              <a:cxnLst/>
              <a:rect l="0" t="0" r="0" b="0"/>
              <a:pathLst>
                <a:path w="85726" h="14289">
                  <a:moveTo>
                    <a:pt x="0" y="0"/>
                  </a:moveTo>
                  <a:lnTo>
                    <a:pt x="6151" y="0"/>
                  </a:lnTo>
                  <a:lnTo>
                    <a:pt x="7276" y="794"/>
                  </a:lnTo>
                  <a:lnTo>
                    <a:pt x="8819" y="2117"/>
                  </a:lnTo>
                  <a:lnTo>
                    <a:pt x="13207" y="6151"/>
                  </a:lnTo>
                  <a:lnTo>
                    <a:pt x="15155" y="6482"/>
                  </a:lnTo>
                  <a:lnTo>
                    <a:pt x="18041" y="6703"/>
                  </a:lnTo>
                  <a:lnTo>
                    <a:pt x="24687" y="6948"/>
                  </a:lnTo>
                  <a:lnTo>
                    <a:pt x="32891" y="7086"/>
                  </a:lnTo>
                  <a:lnTo>
                    <a:pt x="81169" y="7144"/>
                  </a:lnTo>
                  <a:lnTo>
                    <a:pt x="82688" y="7938"/>
                  </a:lnTo>
                  <a:lnTo>
                    <a:pt x="83701" y="9261"/>
                  </a:lnTo>
                  <a:lnTo>
                    <a:pt x="85725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69" name="SMARTPenAnnotation320"/>
            <p:cNvSpPr/>
            <p:nvPr/>
          </p:nvSpPr>
          <p:spPr>
            <a:xfrm>
              <a:off x="4972050" y="2500312"/>
              <a:ext cx="78582" cy="1"/>
            </a:xfrm>
            <a:custGeom>
              <a:avLst/>
              <a:gdLst/>
              <a:ahLst/>
              <a:cxnLst/>
              <a:rect l="0" t="0" r="0" b="0"/>
              <a:pathLst>
                <a:path w="78582" h="1">
                  <a:moveTo>
                    <a:pt x="0" y="0"/>
                  </a:moveTo>
                  <a:lnTo>
                    <a:pt x="78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0" name="SMARTPenAnnotation321"/>
            <p:cNvSpPr/>
            <p:nvPr/>
          </p:nvSpPr>
          <p:spPr>
            <a:xfrm>
              <a:off x="5136356" y="2350384"/>
              <a:ext cx="284328" cy="157062"/>
            </a:xfrm>
            <a:custGeom>
              <a:avLst/>
              <a:gdLst/>
              <a:ahLst/>
              <a:cxnLst/>
              <a:rect l="0" t="0" r="0" b="0"/>
              <a:pathLst>
                <a:path w="284328" h="157062">
                  <a:moveTo>
                    <a:pt x="0" y="35628"/>
                  </a:moveTo>
                  <a:lnTo>
                    <a:pt x="0" y="31836"/>
                  </a:lnTo>
                  <a:lnTo>
                    <a:pt x="794" y="30718"/>
                  </a:lnTo>
                  <a:lnTo>
                    <a:pt x="2117" y="29974"/>
                  </a:lnTo>
                  <a:lnTo>
                    <a:pt x="6151" y="28778"/>
                  </a:lnTo>
                  <a:lnTo>
                    <a:pt x="10642" y="28571"/>
                  </a:lnTo>
                  <a:lnTo>
                    <a:pt x="12651" y="27749"/>
                  </a:lnTo>
                  <a:lnTo>
                    <a:pt x="17000" y="24718"/>
                  </a:lnTo>
                  <a:lnTo>
                    <a:pt x="20064" y="23592"/>
                  </a:lnTo>
                  <a:lnTo>
                    <a:pt x="27703" y="22341"/>
                  </a:lnTo>
                  <a:lnTo>
                    <a:pt x="36389" y="19669"/>
                  </a:lnTo>
                  <a:lnTo>
                    <a:pt x="44748" y="15835"/>
                  </a:lnTo>
                  <a:lnTo>
                    <a:pt x="51109" y="11485"/>
                  </a:lnTo>
                  <a:lnTo>
                    <a:pt x="55504" y="10008"/>
                  </a:lnTo>
                  <a:lnTo>
                    <a:pt x="60815" y="9023"/>
                  </a:lnTo>
                  <a:lnTo>
                    <a:pt x="66737" y="8366"/>
                  </a:lnTo>
                  <a:lnTo>
                    <a:pt x="75434" y="7637"/>
                  </a:lnTo>
                  <a:lnTo>
                    <a:pt x="78864" y="7442"/>
                  </a:lnTo>
                  <a:lnTo>
                    <a:pt x="86909" y="5109"/>
                  </a:lnTo>
                  <a:lnTo>
                    <a:pt x="95776" y="2220"/>
                  </a:lnTo>
                  <a:lnTo>
                    <a:pt x="100363" y="1450"/>
                  </a:lnTo>
                  <a:lnTo>
                    <a:pt x="105009" y="937"/>
                  </a:lnTo>
                  <a:lnTo>
                    <a:pt x="109693" y="594"/>
                  </a:lnTo>
                  <a:lnTo>
                    <a:pt x="114404" y="366"/>
                  </a:lnTo>
                  <a:lnTo>
                    <a:pt x="126502" y="45"/>
                  </a:lnTo>
                  <a:lnTo>
                    <a:pt x="129578" y="0"/>
                  </a:lnTo>
                  <a:lnTo>
                    <a:pt x="137230" y="2066"/>
                  </a:lnTo>
                  <a:lnTo>
                    <a:pt x="147492" y="6068"/>
                  </a:lnTo>
                  <a:lnTo>
                    <a:pt x="153063" y="10553"/>
                  </a:lnTo>
                  <a:lnTo>
                    <a:pt x="155223" y="11768"/>
                  </a:lnTo>
                  <a:lnTo>
                    <a:pt x="159740" y="13117"/>
                  </a:lnTo>
                  <a:lnTo>
                    <a:pt x="161262" y="14271"/>
                  </a:lnTo>
                  <a:lnTo>
                    <a:pt x="162277" y="15833"/>
                  </a:lnTo>
                  <a:lnTo>
                    <a:pt x="162953" y="17669"/>
                  </a:lnTo>
                  <a:lnTo>
                    <a:pt x="165821" y="21826"/>
                  </a:lnTo>
                  <a:lnTo>
                    <a:pt x="167697" y="24045"/>
                  </a:lnTo>
                  <a:lnTo>
                    <a:pt x="168155" y="26318"/>
                  </a:lnTo>
                  <a:lnTo>
                    <a:pt x="167665" y="28628"/>
                  </a:lnTo>
                  <a:lnTo>
                    <a:pt x="165005" y="33311"/>
                  </a:lnTo>
                  <a:lnTo>
                    <a:pt x="161177" y="38038"/>
                  </a:lnTo>
                  <a:lnTo>
                    <a:pt x="156830" y="42784"/>
                  </a:lnTo>
                  <a:lnTo>
                    <a:pt x="154560" y="45161"/>
                  </a:lnTo>
                  <a:lnTo>
                    <a:pt x="153046" y="47540"/>
                  </a:lnTo>
                  <a:lnTo>
                    <a:pt x="151364" y="52299"/>
                  </a:lnTo>
                  <a:lnTo>
                    <a:pt x="149328" y="54680"/>
                  </a:lnTo>
                  <a:lnTo>
                    <a:pt x="142833" y="59441"/>
                  </a:lnTo>
                  <a:lnTo>
                    <a:pt x="136771" y="64203"/>
                  </a:lnTo>
                  <a:lnTo>
                    <a:pt x="130637" y="68966"/>
                  </a:lnTo>
                  <a:lnTo>
                    <a:pt x="122619" y="73728"/>
                  </a:lnTo>
                  <a:lnTo>
                    <a:pt x="119846" y="76109"/>
                  </a:lnTo>
                  <a:lnTo>
                    <a:pt x="117997" y="78491"/>
                  </a:lnTo>
                  <a:lnTo>
                    <a:pt x="116765" y="80872"/>
                  </a:lnTo>
                  <a:lnTo>
                    <a:pt x="115150" y="82459"/>
                  </a:lnTo>
                  <a:lnTo>
                    <a:pt x="113278" y="83518"/>
                  </a:lnTo>
                  <a:lnTo>
                    <a:pt x="111238" y="84223"/>
                  </a:lnTo>
                  <a:lnTo>
                    <a:pt x="106853" y="87124"/>
                  </a:lnTo>
                  <a:lnTo>
                    <a:pt x="104573" y="89008"/>
                  </a:lnTo>
                  <a:lnTo>
                    <a:pt x="102259" y="90265"/>
                  </a:lnTo>
                  <a:lnTo>
                    <a:pt x="93488" y="92631"/>
                  </a:lnTo>
                  <a:lnTo>
                    <a:pt x="92905" y="92769"/>
                  </a:lnTo>
                  <a:lnTo>
                    <a:pt x="92879" y="88983"/>
                  </a:lnTo>
                  <a:lnTo>
                    <a:pt x="93670" y="87867"/>
                  </a:lnTo>
                  <a:lnTo>
                    <a:pt x="94990" y="87123"/>
                  </a:lnTo>
                  <a:lnTo>
                    <a:pt x="96664" y="86627"/>
                  </a:lnTo>
                  <a:lnTo>
                    <a:pt x="100641" y="83959"/>
                  </a:lnTo>
                  <a:lnTo>
                    <a:pt x="102813" y="82136"/>
                  </a:lnTo>
                  <a:lnTo>
                    <a:pt x="105055" y="80921"/>
                  </a:lnTo>
                  <a:lnTo>
                    <a:pt x="112795" y="78417"/>
                  </a:lnTo>
                  <a:lnTo>
                    <a:pt x="120510" y="75018"/>
                  </a:lnTo>
                  <a:lnTo>
                    <a:pt x="125584" y="73001"/>
                  </a:lnTo>
                  <a:lnTo>
                    <a:pt x="137572" y="68642"/>
                  </a:lnTo>
                  <a:lnTo>
                    <a:pt x="143308" y="67163"/>
                  </a:lnTo>
                  <a:lnTo>
                    <a:pt x="148720" y="66176"/>
                  </a:lnTo>
                  <a:lnTo>
                    <a:pt x="153915" y="65518"/>
                  </a:lnTo>
                  <a:lnTo>
                    <a:pt x="159760" y="64286"/>
                  </a:lnTo>
                  <a:lnTo>
                    <a:pt x="166038" y="62671"/>
                  </a:lnTo>
                  <a:lnTo>
                    <a:pt x="172604" y="60800"/>
                  </a:lnTo>
                  <a:lnTo>
                    <a:pt x="177776" y="59553"/>
                  </a:lnTo>
                  <a:lnTo>
                    <a:pt x="185639" y="58168"/>
                  </a:lnTo>
                  <a:lnTo>
                    <a:pt x="190434" y="57798"/>
                  </a:lnTo>
                  <a:lnTo>
                    <a:pt x="196012" y="57552"/>
                  </a:lnTo>
                  <a:lnTo>
                    <a:pt x="213123" y="57205"/>
                  </a:lnTo>
                  <a:lnTo>
                    <a:pt x="218282" y="57157"/>
                  </a:lnTo>
                  <a:lnTo>
                    <a:pt x="223309" y="57918"/>
                  </a:lnTo>
                  <a:lnTo>
                    <a:pt x="228247" y="59219"/>
                  </a:lnTo>
                  <a:lnTo>
                    <a:pt x="233127" y="60881"/>
                  </a:lnTo>
                  <a:lnTo>
                    <a:pt x="237968" y="62782"/>
                  </a:lnTo>
                  <a:lnTo>
                    <a:pt x="242783" y="64843"/>
                  </a:lnTo>
                  <a:lnTo>
                    <a:pt x="251572" y="68456"/>
                  </a:lnTo>
                  <a:lnTo>
                    <a:pt x="258124" y="70062"/>
                  </a:lnTo>
                  <a:lnTo>
                    <a:pt x="263682" y="72892"/>
                  </a:lnTo>
                  <a:lnTo>
                    <a:pt x="268798" y="76796"/>
                  </a:lnTo>
                  <a:lnTo>
                    <a:pt x="273718" y="81177"/>
                  </a:lnTo>
                  <a:lnTo>
                    <a:pt x="278550" y="85770"/>
                  </a:lnTo>
                  <a:lnTo>
                    <a:pt x="280950" y="88106"/>
                  </a:lnTo>
                  <a:lnTo>
                    <a:pt x="282550" y="90457"/>
                  </a:lnTo>
                  <a:lnTo>
                    <a:pt x="284327" y="95186"/>
                  </a:lnTo>
                  <a:lnTo>
                    <a:pt x="284008" y="98352"/>
                  </a:lnTo>
                  <a:lnTo>
                    <a:pt x="283001" y="102050"/>
                  </a:lnTo>
                  <a:lnTo>
                    <a:pt x="281536" y="106103"/>
                  </a:lnTo>
                  <a:lnTo>
                    <a:pt x="280559" y="109599"/>
                  </a:lnTo>
                  <a:lnTo>
                    <a:pt x="279908" y="112723"/>
                  </a:lnTo>
                  <a:lnTo>
                    <a:pt x="279474" y="115600"/>
                  </a:lnTo>
                  <a:lnTo>
                    <a:pt x="277598" y="118311"/>
                  </a:lnTo>
                  <a:lnTo>
                    <a:pt x="274759" y="120913"/>
                  </a:lnTo>
                  <a:lnTo>
                    <a:pt x="271279" y="123441"/>
                  </a:lnTo>
                  <a:lnTo>
                    <a:pt x="268165" y="125920"/>
                  </a:lnTo>
                  <a:lnTo>
                    <a:pt x="262588" y="130791"/>
                  </a:lnTo>
                  <a:lnTo>
                    <a:pt x="255347" y="135602"/>
                  </a:lnTo>
                  <a:lnTo>
                    <a:pt x="246837" y="140386"/>
                  </a:lnTo>
                  <a:lnTo>
                    <a:pt x="233122" y="147542"/>
                  </a:lnTo>
                  <a:lnTo>
                    <a:pt x="223730" y="152307"/>
                  </a:lnTo>
                  <a:lnTo>
                    <a:pt x="219003" y="153895"/>
                  </a:lnTo>
                  <a:lnTo>
                    <a:pt x="214265" y="154954"/>
                  </a:lnTo>
                  <a:lnTo>
                    <a:pt x="209518" y="155660"/>
                  </a:lnTo>
                  <a:lnTo>
                    <a:pt x="204766" y="156131"/>
                  </a:lnTo>
                  <a:lnTo>
                    <a:pt x="200011" y="156444"/>
                  </a:lnTo>
                  <a:lnTo>
                    <a:pt x="191287" y="156793"/>
                  </a:lnTo>
                  <a:lnTo>
                    <a:pt x="184764" y="156948"/>
                  </a:lnTo>
                  <a:lnTo>
                    <a:pt x="163042" y="157061"/>
                  </a:lnTo>
                  <a:lnTo>
                    <a:pt x="160288" y="156271"/>
                  </a:lnTo>
                  <a:lnTo>
                    <a:pt x="152620" y="152160"/>
                  </a:lnTo>
                  <a:lnTo>
                    <a:pt x="147736" y="150920"/>
                  </a:lnTo>
                  <a:lnTo>
                    <a:pt x="140523" y="150222"/>
                  </a:lnTo>
                  <a:lnTo>
                    <a:pt x="133359" y="150015"/>
                  </a:lnTo>
                  <a:lnTo>
                    <a:pt x="130974" y="149192"/>
                  </a:lnTo>
                  <a:lnTo>
                    <a:pt x="123561" y="144285"/>
                  </a:lnTo>
                  <a:lnTo>
                    <a:pt x="119954" y="141112"/>
                  </a:lnTo>
                  <a:lnTo>
                    <a:pt x="114300" y="1356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1" name="SMARTPenAnnotation322"/>
            <p:cNvSpPr/>
            <p:nvPr/>
          </p:nvSpPr>
          <p:spPr>
            <a:xfrm>
              <a:off x="3464718" y="2857500"/>
              <a:ext cx="164308" cy="14288"/>
            </a:xfrm>
            <a:custGeom>
              <a:avLst/>
              <a:gdLst/>
              <a:ahLst/>
              <a:cxnLst/>
              <a:rect l="0" t="0" r="0" b="0"/>
              <a:pathLst>
                <a:path w="164308" h="1428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6151" y="6849"/>
                  </a:lnTo>
                  <a:lnTo>
                    <a:pt x="10642" y="7056"/>
                  </a:lnTo>
                  <a:lnTo>
                    <a:pt x="37136" y="7141"/>
                  </a:lnTo>
                  <a:lnTo>
                    <a:pt x="40633" y="7935"/>
                  </a:lnTo>
                  <a:lnTo>
                    <a:pt x="44551" y="9259"/>
                  </a:lnTo>
                  <a:lnTo>
                    <a:pt x="48751" y="10935"/>
                  </a:lnTo>
                  <a:lnTo>
                    <a:pt x="53138" y="12052"/>
                  </a:lnTo>
                  <a:lnTo>
                    <a:pt x="57651" y="12797"/>
                  </a:lnTo>
                  <a:lnTo>
                    <a:pt x="62246" y="13294"/>
                  </a:lnTo>
                  <a:lnTo>
                    <a:pt x="66898" y="13625"/>
                  </a:lnTo>
                  <a:lnTo>
                    <a:pt x="71586" y="13846"/>
                  </a:lnTo>
                  <a:lnTo>
                    <a:pt x="81029" y="14091"/>
                  </a:lnTo>
                  <a:lnTo>
                    <a:pt x="164307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2" name="SMARTPenAnnotation323"/>
            <p:cNvSpPr/>
            <p:nvPr/>
          </p:nvSpPr>
          <p:spPr>
            <a:xfrm>
              <a:off x="3729037" y="2750343"/>
              <a:ext cx="28481" cy="250033"/>
            </a:xfrm>
            <a:custGeom>
              <a:avLst/>
              <a:gdLst/>
              <a:ahLst/>
              <a:cxnLst/>
              <a:rect l="0" t="0" r="0" b="0"/>
              <a:pathLst>
                <a:path w="28481" h="250033">
                  <a:moveTo>
                    <a:pt x="0" y="0"/>
                  </a:moveTo>
                  <a:lnTo>
                    <a:pt x="13207" y="13208"/>
                  </a:lnTo>
                  <a:lnTo>
                    <a:pt x="14361" y="15155"/>
                  </a:lnTo>
                  <a:lnTo>
                    <a:pt x="15924" y="18041"/>
                  </a:lnTo>
                  <a:lnTo>
                    <a:pt x="17760" y="21552"/>
                  </a:lnTo>
                  <a:lnTo>
                    <a:pt x="18984" y="24687"/>
                  </a:lnTo>
                  <a:lnTo>
                    <a:pt x="19800" y="27571"/>
                  </a:lnTo>
                  <a:lnTo>
                    <a:pt x="20343" y="30287"/>
                  </a:lnTo>
                  <a:lnTo>
                    <a:pt x="21500" y="33685"/>
                  </a:lnTo>
                  <a:lnTo>
                    <a:pt x="23064" y="37538"/>
                  </a:lnTo>
                  <a:lnTo>
                    <a:pt x="24902" y="41694"/>
                  </a:lnTo>
                  <a:lnTo>
                    <a:pt x="26126" y="46052"/>
                  </a:lnTo>
                  <a:lnTo>
                    <a:pt x="26942" y="50545"/>
                  </a:lnTo>
                  <a:lnTo>
                    <a:pt x="27486" y="55128"/>
                  </a:lnTo>
                  <a:lnTo>
                    <a:pt x="27849" y="60565"/>
                  </a:lnTo>
                  <a:lnTo>
                    <a:pt x="28091" y="66570"/>
                  </a:lnTo>
                  <a:lnTo>
                    <a:pt x="28432" y="84283"/>
                  </a:lnTo>
                  <a:lnTo>
                    <a:pt x="28480" y="89526"/>
                  </a:lnTo>
                  <a:lnTo>
                    <a:pt x="26924" y="95403"/>
                  </a:lnTo>
                  <a:lnTo>
                    <a:pt x="24299" y="101702"/>
                  </a:lnTo>
                  <a:lnTo>
                    <a:pt x="20962" y="108283"/>
                  </a:lnTo>
                  <a:lnTo>
                    <a:pt x="18737" y="115051"/>
                  </a:lnTo>
                  <a:lnTo>
                    <a:pt x="17254" y="121945"/>
                  </a:lnTo>
                  <a:lnTo>
                    <a:pt x="16265" y="128921"/>
                  </a:lnTo>
                  <a:lnTo>
                    <a:pt x="15606" y="135954"/>
                  </a:lnTo>
                  <a:lnTo>
                    <a:pt x="15167" y="143023"/>
                  </a:lnTo>
                  <a:lnTo>
                    <a:pt x="14678" y="156435"/>
                  </a:lnTo>
                  <a:lnTo>
                    <a:pt x="14403" y="172910"/>
                  </a:lnTo>
                  <a:lnTo>
                    <a:pt x="14288" y="245232"/>
                  </a:lnTo>
                  <a:lnTo>
                    <a:pt x="15082" y="246832"/>
                  </a:lnTo>
                  <a:lnTo>
                    <a:pt x="16404" y="247898"/>
                  </a:lnTo>
                  <a:lnTo>
                    <a:pt x="21431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3" name="SMARTPenAnnotation324"/>
            <p:cNvSpPr/>
            <p:nvPr/>
          </p:nvSpPr>
          <p:spPr>
            <a:xfrm>
              <a:off x="3857637" y="2793217"/>
              <a:ext cx="119436" cy="157053"/>
            </a:xfrm>
            <a:custGeom>
              <a:avLst/>
              <a:gdLst/>
              <a:ahLst/>
              <a:cxnLst/>
              <a:rect l="0" t="0" r="0" b="0"/>
              <a:pathLst>
                <a:path w="119436" h="157053">
                  <a:moveTo>
                    <a:pt x="35706" y="21420"/>
                  </a:moveTo>
                  <a:lnTo>
                    <a:pt x="31914" y="21420"/>
                  </a:lnTo>
                  <a:lnTo>
                    <a:pt x="30796" y="22214"/>
                  </a:lnTo>
                  <a:lnTo>
                    <a:pt x="30052" y="23537"/>
                  </a:lnTo>
                  <a:lnTo>
                    <a:pt x="29224" y="27123"/>
                  </a:lnTo>
                  <a:lnTo>
                    <a:pt x="28857" y="31363"/>
                  </a:lnTo>
                  <a:lnTo>
                    <a:pt x="27965" y="33605"/>
                  </a:lnTo>
                  <a:lnTo>
                    <a:pt x="24857" y="38213"/>
                  </a:lnTo>
                  <a:lnTo>
                    <a:pt x="23711" y="41346"/>
                  </a:lnTo>
                  <a:lnTo>
                    <a:pt x="22947" y="45023"/>
                  </a:lnTo>
                  <a:lnTo>
                    <a:pt x="22438" y="49062"/>
                  </a:lnTo>
                  <a:lnTo>
                    <a:pt x="20511" y="52548"/>
                  </a:lnTo>
                  <a:lnTo>
                    <a:pt x="17638" y="55666"/>
                  </a:lnTo>
                  <a:lnTo>
                    <a:pt x="14136" y="58538"/>
                  </a:lnTo>
                  <a:lnTo>
                    <a:pt x="11007" y="62040"/>
                  </a:lnTo>
                  <a:lnTo>
                    <a:pt x="8128" y="65963"/>
                  </a:lnTo>
                  <a:lnTo>
                    <a:pt x="5414" y="70165"/>
                  </a:lnTo>
                  <a:lnTo>
                    <a:pt x="3605" y="74554"/>
                  </a:lnTo>
                  <a:lnTo>
                    <a:pt x="2400" y="79068"/>
                  </a:lnTo>
                  <a:lnTo>
                    <a:pt x="1596" y="83664"/>
                  </a:lnTo>
                  <a:lnTo>
                    <a:pt x="1060" y="88316"/>
                  </a:lnTo>
                  <a:lnTo>
                    <a:pt x="702" y="93005"/>
                  </a:lnTo>
                  <a:lnTo>
                    <a:pt x="305" y="101654"/>
                  </a:lnTo>
                  <a:lnTo>
                    <a:pt x="129" y="108144"/>
                  </a:lnTo>
                  <a:lnTo>
                    <a:pt x="15" y="119572"/>
                  </a:lnTo>
                  <a:lnTo>
                    <a:pt x="0" y="127485"/>
                  </a:lnTo>
                  <a:lnTo>
                    <a:pt x="789" y="131024"/>
                  </a:lnTo>
                  <a:lnTo>
                    <a:pt x="2109" y="134177"/>
                  </a:lnTo>
                  <a:lnTo>
                    <a:pt x="3783" y="137072"/>
                  </a:lnTo>
                  <a:lnTo>
                    <a:pt x="4900" y="139796"/>
                  </a:lnTo>
                  <a:lnTo>
                    <a:pt x="5644" y="142407"/>
                  </a:lnTo>
                  <a:lnTo>
                    <a:pt x="6139" y="144940"/>
                  </a:lnTo>
                  <a:lnTo>
                    <a:pt x="7264" y="146629"/>
                  </a:lnTo>
                  <a:lnTo>
                    <a:pt x="8807" y="147756"/>
                  </a:lnTo>
                  <a:lnTo>
                    <a:pt x="10630" y="148506"/>
                  </a:lnTo>
                  <a:lnTo>
                    <a:pt x="13432" y="149800"/>
                  </a:lnTo>
                  <a:lnTo>
                    <a:pt x="20780" y="153355"/>
                  </a:lnTo>
                  <a:lnTo>
                    <a:pt x="24168" y="154620"/>
                  </a:lnTo>
                  <a:lnTo>
                    <a:pt x="27220" y="155464"/>
                  </a:lnTo>
                  <a:lnTo>
                    <a:pt x="30049" y="156026"/>
                  </a:lnTo>
                  <a:lnTo>
                    <a:pt x="32729" y="156401"/>
                  </a:lnTo>
                  <a:lnTo>
                    <a:pt x="35309" y="156651"/>
                  </a:lnTo>
                  <a:lnTo>
                    <a:pt x="37822" y="156818"/>
                  </a:lnTo>
                  <a:lnTo>
                    <a:pt x="40292" y="156929"/>
                  </a:lnTo>
                  <a:lnTo>
                    <a:pt x="45153" y="157052"/>
                  </a:lnTo>
                  <a:lnTo>
                    <a:pt x="47560" y="156292"/>
                  </a:lnTo>
                  <a:lnTo>
                    <a:pt x="49959" y="154991"/>
                  </a:lnTo>
                  <a:lnTo>
                    <a:pt x="52352" y="153330"/>
                  </a:lnTo>
                  <a:lnTo>
                    <a:pt x="55534" y="152222"/>
                  </a:lnTo>
                  <a:lnTo>
                    <a:pt x="59244" y="151484"/>
                  </a:lnTo>
                  <a:lnTo>
                    <a:pt x="63304" y="150992"/>
                  </a:lnTo>
                  <a:lnTo>
                    <a:pt x="66011" y="149870"/>
                  </a:lnTo>
                  <a:lnTo>
                    <a:pt x="67816" y="148328"/>
                  </a:lnTo>
                  <a:lnTo>
                    <a:pt x="69019" y="146507"/>
                  </a:lnTo>
                  <a:lnTo>
                    <a:pt x="71408" y="144499"/>
                  </a:lnTo>
                  <a:lnTo>
                    <a:pt x="74589" y="142366"/>
                  </a:lnTo>
                  <a:lnTo>
                    <a:pt x="78297" y="140151"/>
                  </a:lnTo>
                  <a:lnTo>
                    <a:pt x="81562" y="137880"/>
                  </a:lnTo>
                  <a:lnTo>
                    <a:pt x="84534" y="135573"/>
                  </a:lnTo>
                  <a:lnTo>
                    <a:pt x="87308" y="133241"/>
                  </a:lnTo>
                  <a:lnTo>
                    <a:pt x="89158" y="130892"/>
                  </a:lnTo>
                  <a:lnTo>
                    <a:pt x="91212" y="126166"/>
                  </a:lnTo>
                  <a:lnTo>
                    <a:pt x="94242" y="121420"/>
                  </a:lnTo>
                  <a:lnTo>
                    <a:pt x="96162" y="119043"/>
                  </a:lnTo>
                  <a:lnTo>
                    <a:pt x="98235" y="115870"/>
                  </a:lnTo>
                  <a:lnTo>
                    <a:pt x="100411" y="112168"/>
                  </a:lnTo>
                  <a:lnTo>
                    <a:pt x="102655" y="108113"/>
                  </a:lnTo>
                  <a:lnTo>
                    <a:pt x="104151" y="103821"/>
                  </a:lnTo>
                  <a:lnTo>
                    <a:pt x="105149" y="99373"/>
                  </a:lnTo>
                  <a:lnTo>
                    <a:pt x="105814" y="94820"/>
                  </a:lnTo>
                  <a:lnTo>
                    <a:pt x="106257" y="90991"/>
                  </a:lnTo>
                  <a:lnTo>
                    <a:pt x="106553" y="87644"/>
                  </a:lnTo>
                  <a:lnTo>
                    <a:pt x="106750" y="84620"/>
                  </a:lnTo>
                  <a:lnTo>
                    <a:pt x="106881" y="81015"/>
                  </a:lnTo>
                  <a:lnTo>
                    <a:pt x="107027" y="72778"/>
                  </a:lnTo>
                  <a:lnTo>
                    <a:pt x="108653" y="68358"/>
                  </a:lnTo>
                  <a:lnTo>
                    <a:pt x="111325" y="63825"/>
                  </a:lnTo>
                  <a:lnTo>
                    <a:pt x="114694" y="59215"/>
                  </a:lnTo>
                  <a:lnTo>
                    <a:pt x="116940" y="55348"/>
                  </a:lnTo>
                  <a:lnTo>
                    <a:pt x="118437" y="51976"/>
                  </a:lnTo>
                  <a:lnTo>
                    <a:pt x="119435" y="48935"/>
                  </a:lnTo>
                  <a:lnTo>
                    <a:pt x="119307" y="45319"/>
                  </a:lnTo>
                  <a:lnTo>
                    <a:pt x="118428" y="41322"/>
                  </a:lnTo>
                  <a:lnTo>
                    <a:pt x="117047" y="37069"/>
                  </a:lnTo>
                  <a:lnTo>
                    <a:pt x="115334" y="33440"/>
                  </a:lnTo>
                  <a:lnTo>
                    <a:pt x="113398" y="30227"/>
                  </a:lnTo>
                  <a:lnTo>
                    <a:pt x="111313" y="27291"/>
                  </a:lnTo>
                  <a:lnTo>
                    <a:pt x="109923" y="24541"/>
                  </a:lnTo>
                  <a:lnTo>
                    <a:pt x="108997" y="21913"/>
                  </a:lnTo>
                  <a:lnTo>
                    <a:pt x="108379" y="19367"/>
                  </a:lnTo>
                  <a:lnTo>
                    <a:pt x="107173" y="16877"/>
                  </a:lnTo>
                  <a:lnTo>
                    <a:pt x="103718" y="11992"/>
                  </a:lnTo>
                  <a:lnTo>
                    <a:pt x="101684" y="9579"/>
                  </a:lnTo>
                  <a:lnTo>
                    <a:pt x="99536" y="7176"/>
                  </a:lnTo>
                  <a:lnTo>
                    <a:pt x="97309" y="4780"/>
                  </a:lnTo>
                  <a:lnTo>
                    <a:pt x="94238" y="3183"/>
                  </a:lnTo>
                  <a:lnTo>
                    <a:pt x="90602" y="2118"/>
                  </a:lnTo>
                  <a:lnTo>
                    <a:pt x="86591" y="1408"/>
                  </a:lnTo>
                  <a:lnTo>
                    <a:pt x="83123" y="935"/>
                  </a:lnTo>
                  <a:lnTo>
                    <a:pt x="80017" y="620"/>
                  </a:lnTo>
                  <a:lnTo>
                    <a:pt x="77153" y="409"/>
                  </a:lnTo>
                  <a:lnTo>
                    <a:pt x="74450" y="269"/>
                  </a:lnTo>
                  <a:lnTo>
                    <a:pt x="69330" y="114"/>
                  </a:lnTo>
                  <a:lnTo>
                    <a:pt x="48631" y="0"/>
                  </a:lnTo>
                  <a:lnTo>
                    <a:pt x="45910" y="790"/>
                  </a:lnTo>
                  <a:lnTo>
                    <a:pt x="43303" y="2110"/>
                  </a:lnTo>
                  <a:lnTo>
                    <a:pt x="40771" y="3784"/>
                  </a:lnTo>
                  <a:lnTo>
                    <a:pt x="38289" y="4900"/>
                  </a:lnTo>
                  <a:lnTo>
                    <a:pt x="35840" y="5645"/>
                  </a:lnTo>
                  <a:lnTo>
                    <a:pt x="33415" y="6141"/>
                  </a:lnTo>
                  <a:lnTo>
                    <a:pt x="31003" y="6471"/>
                  </a:lnTo>
                  <a:lnTo>
                    <a:pt x="28602" y="6692"/>
                  </a:lnTo>
                  <a:lnTo>
                    <a:pt x="21419" y="71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4" name="SMARTPenAnnotation325"/>
            <p:cNvSpPr/>
            <p:nvPr/>
          </p:nvSpPr>
          <p:spPr>
            <a:xfrm>
              <a:off x="4115792" y="2736056"/>
              <a:ext cx="13296" cy="235745"/>
            </a:xfrm>
            <a:custGeom>
              <a:avLst/>
              <a:gdLst/>
              <a:ahLst/>
              <a:cxnLst/>
              <a:rect l="0" t="0" r="0" b="0"/>
              <a:pathLst>
                <a:path w="13296" h="235745">
                  <a:moveTo>
                    <a:pt x="6151" y="0"/>
                  </a:moveTo>
                  <a:lnTo>
                    <a:pt x="6151" y="9943"/>
                  </a:lnTo>
                  <a:lnTo>
                    <a:pt x="5358" y="12185"/>
                  </a:lnTo>
                  <a:lnTo>
                    <a:pt x="4035" y="14473"/>
                  </a:lnTo>
                  <a:lnTo>
                    <a:pt x="2359" y="16792"/>
                  </a:lnTo>
                  <a:lnTo>
                    <a:pt x="1241" y="19132"/>
                  </a:lnTo>
                  <a:lnTo>
                    <a:pt x="497" y="21486"/>
                  </a:lnTo>
                  <a:lnTo>
                    <a:pt x="0" y="23849"/>
                  </a:lnTo>
                  <a:lnTo>
                    <a:pt x="463" y="27012"/>
                  </a:lnTo>
                  <a:lnTo>
                    <a:pt x="1565" y="30708"/>
                  </a:lnTo>
                  <a:lnTo>
                    <a:pt x="3094" y="34759"/>
                  </a:lnTo>
                  <a:lnTo>
                    <a:pt x="4113" y="38254"/>
                  </a:lnTo>
                  <a:lnTo>
                    <a:pt x="4792" y="41378"/>
                  </a:lnTo>
                  <a:lnTo>
                    <a:pt x="5245" y="44254"/>
                  </a:lnTo>
                  <a:lnTo>
                    <a:pt x="5547" y="47759"/>
                  </a:lnTo>
                  <a:lnTo>
                    <a:pt x="5749" y="51683"/>
                  </a:lnTo>
                  <a:lnTo>
                    <a:pt x="5973" y="60276"/>
                  </a:lnTo>
                  <a:lnTo>
                    <a:pt x="6072" y="69387"/>
                  </a:lnTo>
                  <a:lnTo>
                    <a:pt x="6892" y="74039"/>
                  </a:lnTo>
                  <a:lnTo>
                    <a:pt x="8233" y="78728"/>
                  </a:lnTo>
                  <a:lnTo>
                    <a:pt x="9920" y="83442"/>
                  </a:lnTo>
                  <a:lnTo>
                    <a:pt x="11045" y="88965"/>
                  </a:lnTo>
                  <a:lnTo>
                    <a:pt x="11795" y="95029"/>
                  </a:lnTo>
                  <a:lnTo>
                    <a:pt x="12295" y="101452"/>
                  </a:lnTo>
                  <a:lnTo>
                    <a:pt x="11835" y="107322"/>
                  </a:lnTo>
                  <a:lnTo>
                    <a:pt x="10734" y="112823"/>
                  </a:lnTo>
                  <a:lnTo>
                    <a:pt x="9206" y="118078"/>
                  </a:lnTo>
                  <a:lnTo>
                    <a:pt x="8982" y="123169"/>
                  </a:lnTo>
                  <a:lnTo>
                    <a:pt x="9626" y="128150"/>
                  </a:lnTo>
                  <a:lnTo>
                    <a:pt x="10849" y="133058"/>
                  </a:lnTo>
                  <a:lnTo>
                    <a:pt x="11664" y="137918"/>
                  </a:lnTo>
                  <a:lnTo>
                    <a:pt x="12208" y="142745"/>
                  </a:lnTo>
                  <a:lnTo>
                    <a:pt x="12570" y="147551"/>
                  </a:lnTo>
                  <a:lnTo>
                    <a:pt x="12812" y="152342"/>
                  </a:lnTo>
                  <a:lnTo>
                    <a:pt x="13080" y="161899"/>
                  </a:lnTo>
                  <a:lnTo>
                    <a:pt x="13289" y="200994"/>
                  </a:lnTo>
                  <a:lnTo>
                    <a:pt x="13295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5" name="SMARTPenAnnotation326"/>
            <p:cNvSpPr/>
            <p:nvPr/>
          </p:nvSpPr>
          <p:spPr>
            <a:xfrm>
              <a:off x="4271962" y="2807496"/>
              <a:ext cx="171451" cy="7142"/>
            </a:xfrm>
            <a:custGeom>
              <a:avLst/>
              <a:gdLst/>
              <a:ahLst/>
              <a:cxnLst/>
              <a:rect l="0" t="0" r="0" b="0"/>
              <a:pathLst>
                <a:path w="171451" h="7142">
                  <a:moveTo>
                    <a:pt x="0" y="7141"/>
                  </a:moveTo>
                  <a:lnTo>
                    <a:pt x="34839" y="7141"/>
                  </a:lnTo>
                  <a:lnTo>
                    <a:pt x="39101" y="6347"/>
                  </a:lnTo>
                  <a:lnTo>
                    <a:pt x="43530" y="5024"/>
                  </a:lnTo>
                  <a:lnTo>
                    <a:pt x="48070" y="3349"/>
                  </a:lnTo>
                  <a:lnTo>
                    <a:pt x="52684" y="2231"/>
                  </a:lnTo>
                  <a:lnTo>
                    <a:pt x="57348" y="1487"/>
                  </a:lnTo>
                  <a:lnTo>
                    <a:pt x="62044" y="990"/>
                  </a:lnTo>
                  <a:lnTo>
                    <a:pt x="66763" y="659"/>
                  </a:lnTo>
                  <a:lnTo>
                    <a:pt x="71496" y="439"/>
                  </a:lnTo>
                  <a:lnTo>
                    <a:pt x="81783" y="193"/>
                  </a:lnTo>
                  <a:lnTo>
                    <a:pt x="140407" y="0"/>
                  </a:lnTo>
                  <a:lnTo>
                    <a:pt x="144404" y="793"/>
                  </a:lnTo>
                  <a:lnTo>
                    <a:pt x="147863" y="2115"/>
                  </a:lnTo>
                  <a:lnTo>
                    <a:pt x="150963" y="3790"/>
                  </a:lnTo>
                  <a:lnTo>
                    <a:pt x="153824" y="4907"/>
                  </a:lnTo>
                  <a:lnTo>
                    <a:pt x="156524" y="5652"/>
                  </a:lnTo>
                  <a:lnTo>
                    <a:pt x="159118" y="6148"/>
                  </a:lnTo>
                  <a:lnTo>
                    <a:pt x="161641" y="6479"/>
                  </a:lnTo>
                  <a:lnTo>
                    <a:pt x="164117" y="6700"/>
                  </a:lnTo>
                  <a:lnTo>
                    <a:pt x="171450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6" name="SMARTPenAnnotation327"/>
            <p:cNvSpPr/>
            <p:nvPr/>
          </p:nvSpPr>
          <p:spPr>
            <a:xfrm>
              <a:off x="4450556" y="2814637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7" name="SMARTPenAnnotation328"/>
            <p:cNvSpPr/>
            <p:nvPr/>
          </p:nvSpPr>
          <p:spPr>
            <a:xfrm>
              <a:off x="4357687" y="2750343"/>
              <a:ext cx="21432" cy="185739"/>
            </a:xfrm>
            <a:custGeom>
              <a:avLst/>
              <a:gdLst/>
              <a:ahLst/>
              <a:cxnLst/>
              <a:rect l="0" t="0" r="0" b="0"/>
              <a:pathLst>
                <a:path w="21432" h="185739">
                  <a:moveTo>
                    <a:pt x="0" y="0"/>
                  </a:moveTo>
                  <a:lnTo>
                    <a:pt x="0" y="41628"/>
                  </a:lnTo>
                  <a:lnTo>
                    <a:pt x="794" y="46008"/>
                  </a:lnTo>
                  <a:lnTo>
                    <a:pt x="2117" y="50516"/>
                  </a:lnTo>
                  <a:lnTo>
                    <a:pt x="3792" y="55109"/>
                  </a:lnTo>
                  <a:lnTo>
                    <a:pt x="4910" y="59758"/>
                  </a:lnTo>
                  <a:lnTo>
                    <a:pt x="5654" y="64445"/>
                  </a:lnTo>
                  <a:lnTo>
                    <a:pt x="6151" y="69157"/>
                  </a:lnTo>
                  <a:lnTo>
                    <a:pt x="6482" y="73886"/>
                  </a:lnTo>
                  <a:lnTo>
                    <a:pt x="6703" y="78626"/>
                  </a:lnTo>
                  <a:lnTo>
                    <a:pt x="6948" y="88126"/>
                  </a:lnTo>
                  <a:lnTo>
                    <a:pt x="7118" y="108129"/>
                  </a:lnTo>
                  <a:lnTo>
                    <a:pt x="7920" y="111774"/>
                  </a:lnTo>
                  <a:lnTo>
                    <a:pt x="9249" y="115791"/>
                  </a:lnTo>
                  <a:lnTo>
                    <a:pt x="10928" y="120056"/>
                  </a:lnTo>
                  <a:lnTo>
                    <a:pt x="12048" y="123694"/>
                  </a:lnTo>
                  <a:lnTo>
                    <a:pt x="12795" y="126913"/>
                  </a:lnTo>
                  <a:lnTo>
                    <a:pt x="13292" y="129852"/>
                  </a:lnTo>
                  <a:lnTo>
                    <a:pt x="13624" y="133400"/>
                  </a:lnTo>
                  <a:lnTo>
                    <a:pt x="13845" y="137352"/>
                  </a:lnTo>
                  <a:lnTo>
                    <a:pt x="14091" y="145183"/>
                  </a:lnTo>
                  <a:lnTo>
                    <a:pt x="14200" y="151309"/>
                  </a:lnTo>
                  <a:lnTo>
                    <a:pt x="15023" y="154054"/>
                  </a:lnTo>
                  <a:lnTo>
                    <a:pt x="16366" y="156678"/>
                  </a:lnTo>
                  <a:lnTo>
                    <a:pt x="18054" y="159221"/>
                  </a:lnTo>
                  <a:lnTo>
                    <a:pt x="19179" y="161710"/>
                  </a:lnTo>
                  <a:lnTo>
                    <a:pt x="19931" y="164163"/>
                  </a:lnTo>
                  <a:lnTo>
                    <a:pt x="20431" y="166592"/>
                  </a:lnTo>
                  <a:lnTo>
                    <a:pt x="20986" y="171408"/>
                  </a:lnTo>
                  <a:lnTo>
                    <a:pt x="21234" y="176194"/>
                  </a:lnTo>
                  <a:lnTo>
                    <a:pt x="21431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8" name="SMARTPenAnnotation329"/>
            <p:cNvSpPr/>
            <p:nvPr/>
          </p:nvSpPr>
          <p:spPr>
            <a:xfrm>
              <a:off x="4529137" y="2743200"/>
              <a:ext cx="157164" cy="57151"/>
            </a:xfrm>
            <a:custGeom>
              <a:avLst/>
              <a:gdLst/>
              <a:ahLst/>
              <a:cxnLst/>
              <a:rect l="0" t="0" r="0" b="0"/>
              <a:pathLst>
                <a:path w="157164" h="5715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1"/>
                  </a:lnTo>
                  <a:lnTo>
                    <a:pt x="6482" y="12650"/>
                  </a:lnTo>
                  <a:lnTo>
                    <a:pt x="6703" y="14783"/>
                  </a:lnTo>
                  <a:lnTo>
                    <a:pt x="6850" y="16999"/>
                  </a:lnTo>
                  <a:lnTo>
                    <a:pt x="6948" y="19270"/>
                  </a:lnTo>
                  <a:lnTo>
                    <a:pt x="7057" y="23910"/>
                  </a:lnTo>
                  <a:lnTo>
                    <a:pt x="7144" y="56819"/>
                  </a:lnTo>
                  <a:lnTo>
                    <a:pt x="12054" y="57084"/>
                  </a:lnTo>
                  <a:lnTo>
                    <a:pt x="15963" y="57137"/>
                  </a:lnTo>
                  <a:lnTo>
                    <a:pt x="157163" y="571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79" name="SMARTPenAnnotation330"/>
            <p:cNvSpPr/>
            <p:nvPr/>
          </p:nvSpPr>
          <p:spPr>
            <a:xfrm>
              <a:off x="4657725" y="2728912"/>
              <a:ext cx="7144" cy="192882"/>
            </a:xfrm>
            <a:custGeom>
              <a:avLst/>
              <a:gdLst/>
              <a:ahLst/>
              <a:cxnLst/>
              <a:rect l="0" t="0" r="0" b="0"/>
              <a:pathLst>
                <a:path w="7144" h="192882">
                  <a:moveTo>
                    <a:pt x="0" y="0"/>
                  </a:moveTo>
                  <a:lnTo>
                    <a:pt x="0" y="27642"/>
                  </a:lnTo>
                  <a:lnTo>
                    <a:pt x="794" y="31128"/>
                  </a:lnTo>
                  <a:lnTo>
                    <a:pt x="2116" y="34246"/>
                  </a:lnTo>
                  <a:lnTo>
                    <a:pt x="3792" y="37118"/>
                  </a:lnTo>
                  <a:lnTo>
                    <a:pt x="4909" y="40620"/>
                  </a:lnTo>
                  <a:lnTo>
                    <a:pt x="5654" y="44543"/>
                  </a:lnTo>
                  <a:lnTo>
                    <a:pt x="6150" y="48745"/>
                  </a:lnTo>
                  <a:lnTo>
                    <a:pt x="6481" y="53134"/>
                  </a:lnTo>
                  <a:lnTo>
                    <a:pt x="6702" y="57648"/>
                  </a:lnTo>
                  <a:lnTo>
                    <a:pt x="6947" y="66896"/>
                  </a:lnTo>
                  <a:lnTo>
                    <a:pt x="714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0" name="SMARTPenAnnotation331"/>
            <p:cNvSpPr/>
            <p:nvPr/>
          </p:nvSpPr>
          <p:spPr>
            <a:xfrm>
              <a:off x="4857750" y="2786062"/>
              <a:ext cx="150019" cy="7145"/>
            </a:xfrm>
            <a:custGeom>
              <a:avLst/>
              <a:gdLst/>
              <a:ahLst/>
              <a:cxnLst/>
              <a:rect l="0" t="0" r="0" b="0"/>
              <a:pathLst>
                <a:path w="150019" h="7145">
                  <a:moveTo>
                    <a:pt x="0" y="7144"/>
                  </a:moveTo>
                  <a:lnTo>
                    <a:pt x="55108" y="7144"/>
                  </a:lnTo>
                  <a:lnTo>
                    <a:pt x="58963" y="6350"/>
                  </a:lnTo>
                  <a:lnTo>
                    <a:pt x="62327" y="5027"/>
                  </a:lnTo>
                  <a:lnTo>
                    <a:pt x="65364" y="3352"/>
                  </a:lnTo>
                  <a:lnTo>
                    <a:pt x="68976" y="2234"/>
                  </a:lnTo>
                  <a:lnTo>
                    <a:pt x="72971" y="1489"/>
                  </a:lnTo>
                  <a:lnTo>
                    <a:pt x="77223" y="993"/>
                  </a:lnTo>
                  <a:lnTo>
                    <a:pt x="81644" y="662"/>
                  </a:lnTo>
                  <a:lnTo>
                    <a:pt x="86179" y="441"/>
                  </a:lnTo>
                  <a:lnTo>
                    <a:pt x="95452" y="196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1" name="SMARTPenAnnotation332"/>
            <p:cNvSpPr/>
            <p:nvPr/>
          </p:nvSpPr>
          <p:spPr>
            <a:xfrm>
              <a:off x="4857750" y="2850363"/>
              <a:ext cx="138015" cy="7138"/>
            </a:xfrm>
            <a:custGeom>
              <a:avLst/>
              <a:gdLst/>
              <a:ahLst/>
              <a:cxnLst/>
              <a:rect l="0" t="0" r="0" b="0"/>
              <a:pathLst>
                <a:path w="138015" h="7138">
                  <a:moveTo>
                    <a:pt x="0" y="7137"/>
                  </a:moveTo>
                  <a:lnTo>
                    <a:pt x="55189" y="7137"/>
                  </a:lnTo>
                  <a:lnTo>
                    <a:pt x="59811" y="6343"/>
                  </a:lnTo>
                  <a:lnTo>
                    <a:pt x="64480" y="5020"/>
                  </a:lnTo>
                  <a:lnTo>
                    <a:pt x="69180" y="3344"/>
                  </a:lnTo>
                  <a:lnTo>
                    <a:pt x="73901" y="2227"/>
                  </a:lnTo>
                  <a:lnTo>
                    <a:pt x="78636" y="1482"/>
                  </a:lnTo>
                  <a:lnTo>
                    <a:pt x="83380" y="986"/>
                  </a:lnTo>
                  <a:lnTo>
                    <a:pt x="88131" y="655"/>
                  </a:lnTo>
                  <a:lnTo>
                    <a:pt x="92885" y="434"/>
                  </a:lnTo>
                  <a:lnTo>
                    <a:pt x="102401" y="189"/>
                  </a:lnTo>
                  <a:lnTo>
                    <a:pt x="136701" y="0"/>
                  </a:lnTo>
                  <a:lnTo>
                    <a:pt x="137965" y="792"/>
                  </a:lnTo>
                  <a:lnTo>
                    <a:pt x="138014" y="2113"/>
                  </a:lnTo>
                  <a:lnTo>
                    <a:pt x="135731" y="71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2" name="SMARTPenAnnotation333"/>
            <p:cNvSpPr/>
            <p:nvPr/>
          </p:nvSpPr>
          <p:spPr>
            <a:xfrm>
              <a:off x="5115022" y="2721768"/>
              <a:ext cx="149922" cy="92782"/>
            </a:xfrm>
            <a:custGeom>
              <a:avLst/>
              <a:gdLst/>
              <a:ahLst/>
              <a:cxnLst/>
              <a:rect l="0" t="0" r="0" b="0"/>
              <a:pathLst>
                <a:path w="149922" h="92782">
                  <a:moveTo>
                    <a:pt x="21334" y="0"/>
                  </a:moveTo>
                  <a:lnTo>
                    <a:pt x="28183" y="0"/>
                  </a:lnTo>
                  <a:lnTo>
                    <a:pt x="28347" y="2117"/>
                  </a:lnTo>
                  <a:lnTo>
                    <a:pt x="28419" y="5704"/>
                  </a:lnTo>
                  <a:lnTo>
                    <a:pt x="28477" y="38104"/>
                  </a:lnTo>
                  <a:lnTo>
                    <a:pt x="27683" y="40484"/>
                  </a:lnTo>
                  <a:lnTo>
                    <a:pt x="26361" y="42864"/>
                  </a:lnTo>
                  <a:lnTo>
                    <a:pt x="24685" y="45245"/>
                  </a:lnTo>
                  <a:lnTo>
                    <a:pt x="23568" y="47626"/>
                  </a:lnTo>
                  <a:lnTo>
                    <a:pt x="22823" y="50007"/>
                  </a:lnTo>
                  <a:lnTo>
                    <a:pt x="22327" y="52388"/>
                  </a:lnTo>
                  <a:lnTo>
                    <a:pt x="21996" y="54769"/>
                  </a:lnTo>
                  <a:lnTo>
                    <a:pt x="21775" y="57150"/>
                  </a:lnTo>
                  <a:lnTo>
                    <a:pt x="21628" y="59532"/>
                  </a:lnTo>
                  <a:lnTo>
                    <a:pt x="20736" y="61119"/>
                  </a:lnTo>
                  <a:lnTo>
                    <a:pt x="19348" y="62177"/>
                  </a:lnTo>
                  <a:lnTo>
                    <a:pt x="17629" y="62883"/>
                  </a:lnTo>
                  <a:lnTo>
                    <a:pt x="15689" y="64147"/>
                  </a:lnTo>
                  <a:lnTo>
                    <a:pt x="13602" y="65784"/>
                  </a:lnTo>
                  <a:lnTo>
                    <a:pt x="11417" y="67668"/>
                  </a:lnTo>
                  <a:lnTo>
                    <a:pt x="9960" y="69718"/>
                  </a:lnTo>
                  <a:lnTo>
                    <a:pt x="8989" y="71879"/>
                  </a:lnTo>
                  <a:lnTo>
                    <a:pt x="8341" y="74113"/>
                  </a:lnTo>
                  <a:lnTo>
                    <a:pt x="7116" y="76396"/>
                  </a:lnTo>
                  <a:lnTo>
                    <a:pt x="5505" y="78712"/>
                  </a:lnTo>
                  <a:lnTo>
                    <a:pt x="0" y="85604"/>
                  </a:lnTo>
                  <a:lnTo>
                    <a:pt x="2062" y="87788"/>
                  </a:lnTo>
                  <a:lnTo>
                    <a:pt x="6754" y="92572"/>
                  </a:lnTo>
                  <a:lnTo>
                    <a:pt x="10752" y="92781"/>
                  </a:lnTo>
                  <a:lnTo>
                    <a:pt x="12692" y="92017"/>
                  </a:lnTo>
                  <a:lnTo>
                    <a:pt x="14779" y="90713"/>
                  </a:lnTo>
                  <a:lnTo>
                    <a:pt x="16964" y="89051"/>
                  </a:lnTo>
                  <a:lnTo>
                    <a:pt x="21508" y="87203"/>
                  </a:lnTo>
                  <a:lnTo>
                    <a:pt x="23831" y="86710"/>
                  </a:lnTo>
                  <a:lnTo>
                    <a:pt x="26968" y="86382"/>
                  </a:lnTo>
                  <a:lnTo>
                    <a:pt x="30646" y="86163"/>
                  </a:lnTo>
                  <a:lnTo>
                    <a:pt x="38172" y="85920"/>
                  </a:lnTo>
                  <a:lnTo>
                    <a:pt x="47666" y="85783"/>
                  </a:lnTo>
                  <a:lnTo>
                    <a:pt x="55791" y="85751"/>
                  </a:lnTo>
                  <a:lnTo>
                    <a:pt x="59387" y="84949"/>
                  </a:lnTo>
                  <a:lnTo>
                    <a:pt x="62577" y="83620"/>
                  </a:lnTo>
                  <a:lnTo>
                    <a:pt x="65498" y="81941"/>
                  </a:lnTo>
                  <a:lnTo>
                    <a:pt x="69033" y="80821"/>
                  </a:lnTo>
                  <a:lnTo>
                    <a:pt x="72977" y="80074"/>
                  </a:lnTo>
                  <a:lnTo>
                    <a:pt x="77194" y="79577"/>
                  </a:lnTo>
                  <a:lnTo>
                    <a:pt x="81592" y="79245"/>
                  </a:lnTo>
                  <a:lnTo>
                    <a:pt x="86113" y="79024"/>
                  </a:lnTo>
                  <a:lnTo>
                    <a:pt x="97942" y="78712"/>
                  </a:lnTo>
                  <a:lnTo>
                    <a:pt x="133034" y="78583"/>
                  </a:lnTo>
                  <a:lnTo>
                    <a:pt x="137918" y="78582"/>
                  </a:lnTo>
                  <a:lnTo>
                    <a:pt x="139538" y="79376"/>
                  </a:lnTo>
                  <a:lnTo>
                    <a:pt x="140618" y="80699"/>
                  </a:lnTo>
                  <a:lnTo>
                    <a:pt x="141338" y="82374"/>
                  </a:lnTo>
                  <a:lnTo>
                    <a:pt x="142611" y="83491"/>
                  </a:lnTo>
                  <a:lnTo>
                    <a:pt x="144254" y="84236"/>
                  </a:lnTo>
                  <a:lnTo>
                    <a:pt x="149921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3" name="SMARTPenAnnotation334"/>
            <p:cNvSpPr/>
            <p:nvPr/>
          </p:nvSpPr>
          <p:spPr>
            <a:xfrm>
              <a:off x="5215111" y="2714625"/>
              <a:ext cx="21258" cy="214313"/>
            </a:xfrm>
            <a:custGeom>
              <a:avLst/>
              <a:gdLst/>
              <a:ahLst/>
              <a:cxnLst/>
              <a:rect l="0" t="0" r="0" b="0"/>
              <a:pathLst>
                <a:path w="21258" h="214313">
                  <a:moveTo>
                    <a:pt x="21257" y="0"/>
                  </a:moveTo>
                  <a:lnTo>
                    <a:pt x="15106" y="0"/>
                  </a:lnTo>
                  <a:lnTo>
                    <a:pt x="14775" y="793"/>
                  </a:lnTo>
                  <a:lnTo>
                    <a:pt x="14310" y="5703"/>
                  </a:lnTo>
                  <a:lnTo>
                    <a:pt x="14172" y="12184"/>
                  </a:lnTo>
                  <a:lnTo>
                    <a:pt x="14114" y="119063"/>
                  </a:lnTo>
                  <a:lnTo>
                    <a:pt x="12526" y="123825"/>
                  </a:lnTo>
                  <a:lnTo>
                    <a:pt x="9880" y="128587"/>
                  </a:lnTo>
                  <a:lnTo>
                    <a:pt x="6529" y="133350"/>
                  </a:lnTo>
                  <a:lnTo>
                    <a:pt x="4294" y="138112"/>
                  </a:lnTo>
                  <a:lnTo>
                    <a:pt x="2805" y="142875"/>
                  </a:lnTo>
                  <a:lnTo>
                    <a:pt x="1812" y="147637"/>
                  </a:lnTo>
                  <a:lnTo>
                    <a:pt x="1150" y="152400"/>
                  </a:lnTo>
                  <a:lnTo>
                    <a:pt x="709" y="157162"/>
                  </a:lnTo>
                  <a:lnTo>
                    <a:pt x="414" y="161925"/>
                  </a:lnTo>
                  <a:lnTo>
                    <a:pt x="88" y="171450"/>
                  </a:lnTo>
                  <a:lnTo>
                    <a:pt x="0" y="176212"/>
                  </a:lnTo>
                  <a:lnTo>
                    <a:pt x="736" y="180181"/>
                  </a:lnTo>
                  <a:lnTo>
                    <a:pt x="2020" y="183620"/>
                  </a:lnTo>
                  <a:lnTo>
                    <a:pt x="3670" y="186707"/>
                  </a:lnTo>
                  <a:lnTo>
                    <a:pt x="4770" y="189559"/>
                  </a:lnTo>
                  <a:lnTo>
                    <a:pt x="5504" y="192253"/>
                  </a:lnTo>
                  <a:lnTo>
                    <a:pt x="5992" y="194844"/>
                  </a:lnTo>
                  <a:lnTo>
                    <a:pt x="6536" y="199839"/>
                  </a:lnTo>
                  <a:lnTo>
                    <a:pt x="6777" y="204704"/>
                  </a:lnTo>
                  <a:lnTo>
                    <a:pt x="6945" y="212890"/>
                  </a:lnTo>
                  <a:lnTo>
                    <a:pt x="7747" y="213364"/>
                  </a:lnTo>
                  <a:lnTo>
                    <a:pt x="9075" y="213680"/>
                  </a:lnTo>
                  <a:lnTo>
                    <a:pt x="14114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4" name="SMARTPenAnnotation335"/>
            <p:cNvSpPr/>
            <p:nvPr/>
          </p:nvSpPr>
          <p:spPr>
            <a:xfrm>
              <a:off x="3464718" y="3343275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0"/>
                  </a:moveTo>
                  <a:lnTo>
                    <a:pt x="6151" y="0"/>
                  </a:lnTo>
                  <a:lnTo>
                    <a:pt x="8070" y="793"/>
                  </a:lnTo>
                  <a:lnTo>
                    <a:pt x="10936" y="2116"/>
                  </a:lnTo>
                  <a:lnTo>
                    <a:pt x="14435" y="3792"/>
                  </a:lnTo>
                  <a:lnTo>
                    <a:pt x="17560" y="4909"/>
                  </a:lnTo>
                  <a:lnTo>
                    <a:pt x="20439" y="5654"/>
                  </a:lnTo>
                  <a:lnTo>
                    <a:pt x="23151" y="6150"/>
                  </a:lnTo>
                  <a:lnTo>
                    <a:pt x="25753" y="6481"/>
                  </a:lnTo>
                  <a:lnTo>
                    <a:pt x="28281" y="6702"/>
                  </a:lnTo>
                  <a:lnTo>
                    <a:pt x="30760" y="6849"/>
                  </a:lnTo>
                  <a:lnTo>
                    <a:pt x="37748" y="7012"/>
                  </a:lnTo>
                  <a:lnTo>
                    <a:pt x="171450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5" name="SMARTPenAnnotation336"/>
            <p:cNvSpPr/>
            <p:nvPr/>
          </p:nvSpPr>
          <p:spPr>
            <a:xfrm>
              <a:off x="3757612" y="3207543"/>
              <a:ext cx="28576" cy="278608"/>
            </a:xfrm>
            <a:custGeom>
              <a:avLst/>
              <a:gdLst/>
              <a:ahLst/>
              <a:cxnLst/>
              <a:rect l="0" t="0" r="0" b="0"/>
              <a:pathLst>
                <a:path w="28576" h="278608">
                  <a:moveTo>
                    <a:pt x="0" y="0"/>
                  </a:moveTo>
                  <a:lnTo>
                    <a:pt x="0" y="83374"/>
                  </a:lnTo>
                  <a:lnTo>
                    <a:pt x="794" y="88126"/>
                  </a:lnTo>
                  <a:lnTo>
                    <a:pt x="2117" y="92882"/>
                  </a:lnTo>
                  <a:lnTo>
                    <a:pt x="3792" y="97640"/>
                  </a:lnTo>
                  <a:lnTo>
                    <a:pt x="4910" y="102400"/>
                  </a:lnTo>
                  <a:lnTo>
                    <a:pt x="5654" y="107160"/>
                  </a:lnTo>
                  <a:lnTo>
                    <a:pt x="6151" y="111922"/>
                  </a:lnTo>
                  <a:lnTo>
                    <a:pt x="6482" y="116683"/>
                  </a:lnTo>
                  <a:lnTo>
                    <a:pt x="6703" y="121445"/>
                  </a:lnTo>
                  <a:lnTo>
                    <a:pt x="6948" y="130969"/>
                  </a:lnTo>
                  <a:lnTo>
                    <a:pt x="7057" y="140494"/>
                  </a:lnTo>
                  <a:lnTo>
                    <a:pt x="7879" y="145257"/>
                  </a:lnTo>
                  <a:lnTo>
                    <a:pt x="9222" y="150019"/>
                  </a:lnTo>
                  <a:lnTo>
                    <a:pt x="10911" y="154782"/>
                  </a:lnTo>
                  <a:lnTo>
                    <a:pt x="12036" y="159544"/>
                  </a:lnTo>
                  <a:lnTo>
                    <a:pt x="12787" y="164307"/>
                  </a:lnTo>
                  <a:lnTo>
                    <a:pt x="13287" y="169069"/>
                  </a:lnTo>
                  <a:lnTo>
                    <a:pt x="13620" y="173832"/>
                  </a:lnTo>
                  <a:lnTo>
                    <a:pt x="13843" y="178594"/>
                  </a:lnTo>
                  <a:lnTo>
                    <a:pt x="14090" y="188119"/>
                  </a:lnTo>
                  <a:lnTo>
                    <a:pt x="14200" y="197644"/>
                  </a:lnTo>
                  <a:lnTo>
                    <a:pt x="15023" y="201613"/>
                  </a:lnTo>
                  <a:lnTo>
                    <a:pt x="16365" y="205052"/>
                  </a:lnTo>
                  <a:lnTo>
                    <a:pt x="18054" y="208139"/>
                  </a:lnTo>
                  <a:lnTo>
                    <a:pt x="19179" y="211785"/>
                  </a:lnTo>
                  <a:lnTo>
                    <a:pt x="19931" y="215803"/>
                  </a:lnTo>
                  <a:lnTo>
                    <a:pt x="20764" y="224500"/>
                  </a:lnTo>
                  <a:lnTo>
                    <a:pt x="20986" y="229042"/>
                  </a:lnTo>
                  <a:lnTo>
                    <a:pt x="21299" y="240902"/>
                  </a:lnTo>
                  <a:lnTo>
                    <a:pt x="21405" y="252021"/>
                  </a:lnTo>
                  <a:lnTo>
                    <a:pt x="22208" y="254532"/>
                  </a:lnTo>
                  <a:lnTo>
                    <a:pt x="23537" y="257001"/>
                  </a:lnTo>
                  <a:lnTo>
                    <a:pt x="27580" y="262873"/>
                  </a:lnTo>
                  <a:lnTo>
                    <a:pt x="27118" y="264149"/>
                  </a:lnTo>
                  <a:lnTo>
                    <a:pt x="26016" y="265793"/>
                  </a:lnTo>
                  <a:lnTo>
                    <a:pt x="22337" y="270343"/>
                  </a:lnTo>
                  <a:lnTo>
                    <a:pt x="22829" y="271510"/>
                  </a:lnTo>
                  <a:lnTo>
                    <a:pt x="23950" y="273082"/>
                  </a:lnTo>
                  <a:lnTo>
                    <a:pt x="28575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6" name="SMARTPenAnnotation337"/>
            <p:cNvSpPr/>
            <p:nvPr/>
          </p:nvSpPr>
          <p:spPr>
            <a:xfrm>
              <a:off x="3907631" y="3286125"/>
              <a:ext cx="21432" cy="128588"/>
            </a:xfrm>
            <a:custGeom>
              <a:avLst/>
              <a:gdLst/>
              <a:ahLst/>
              <a:cxnLst/>
              <a:rect l="0" t="0" r="0" b="0"/>
              <a:pathLst>
                <a:path w="21432" h="128588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5654" y="7770"/>
                  </a:lnTo>
                  <a:lnTo>
                    <a:pt x="6151" y="9942"/>
                  </a:lnTo>
                  <a:lnTo>
                    <a:pt x="6482" y="12184"/>
                  </a:lnTo>
                  <a:lnTo>
                    <a:pt x="6702" y="14473"/>
                  </a:lnTo>
                  <a:lnTo>
                    <a:pt x="6849" y="16792"/>
                  </a:lnTo>
                  <a:lnTo>
                    <a:pt x="7013" y="23603"/>
                  </a:lnTo>
                  <a:lnTo>
                    <a:pt x="7141" y="56093"/>
                  </a:lnTo>
                  <a:lnTo>
                    <a:pt x="7936" y="59620"/>
                  </a:lnTo>
                  <a:lnTo>
                    <a:pt x="9259" y="62765"/>
                  </a:lnTo>
                  <a:lnTo>
                    <a:pt x="10935" y="65656"/>
                  </a:lnTo>
                  <a:lnTo>
                    <a:pt x="12053" y="68377"/>
                  </a:lnTo>
                  <a:lnTo>
                    <a:pt x="12797" y="70984"/>
                  </a:lnTo>
                  <a:lnTo>
                    <a:pt x="13294" y="73516"/>
                  </a:lnTo>
                  <a:lnTo>
                    <a:pt x="13625" y="76792"/>
                  </a:lnTo>
                  <a:lnTo>
                    <a:pt x="13846" y="80563"/>
                  </a:lnTo>
                  <a:lnTo>
                    <a:pt x="14091" y="88193"/>
                  </a:lnTo>
                  <a:lnTo>
                    <a:pt x="14248" y="99559"/>
                  </a:lnTo>
                  <a:lnTo>
                    <a:pt x="14287" y="124116"/>
                  </a:lnTo>
                  <a:lnTo>
                    <a:pt x="15081" y="125607"/>
                  </a:lnTo>
                  <a:lnTo>
                    <a:pt x="16404" y="126600"/>
                  </a:lnTo>
                  <a:lnTo>
                    <a:pt x="21431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7" name="SMARTPenAnnotation338"/>
            <p:cNvSpPr/>
            <p:nvPr/>
          </p:nvSpPr>
          <p:spPr>
            <a:xfrm>
              <a:off x="4014787" y="3228975"/>
              <a:ext cx="28576" cy="221457"/>
            </a:xfrm>
            <a:custGeom>
              <a:avLst/>
              <a:gdLst/>
              <a:ahLst/>
              <a:cxnLst/>
              <a:rect l="0" t="0" r="0" b="0"/>
              <a:pathLst>
                <a:path w="28576" h="221457">
                  <a:moveTo>
                    <a:pt x="0" y="0"/>
                  </a:moveTo>
                  <a:lnTo>
                    <a:pt x="0" y="21490"/>
                  </a:lnTo>
                  <a:lnTo>
                    <a:pt x="794" y="25439"/>
                  </a:lnTo>
                  <a:lnTo>
                    <a:pt x="2117" y="29659"/>
                  </a:lnTo>
                  <a:lnTo>
                    <a:pt x="3792" y="34060"/>
                  </a:lnTo>
                  <a:lnTo>
                    <a:pt x="4910" y="37788"/>
                  </a:lnTo>
                  <a:lnTo>
                    <a:pt x="5654" y="41067"/>
                  </a:lnTo>
                  <a:lnTo>
                    <a:pt x="6482" y="47620"/>
                  </a:lnTo>
                  <a:lnTo>
                    <a:pt x="6703" y="51591"/>
                  </a:lnTo>
                  <a:lnTo>
                    <a:pt x="6948" y="60235"/>
                  </a:lnTo>
                  <a:lnTo>
                    <a:pt x="7140" y="107168"/>
                  </a:lnTo>
                  <a:lnTo>
                    <a:pt x="7141" y="111926"/>
                  </a:lnTo>
                  <a:lnTo>
                    <a:pt x="7936" y="116686"/>
                  </a:lnTo>
                  <a:lnTo>
                    <a:pt x="9259" y="121447"/>
                  </a:lnTo>
                  <a:lnTo>
                    <a:pt x="10935" y="126208"/>
                  </a:lnTo>
                  <a:lnTo>
                    <a:pt x="12053" y="130970"/>
                  </a:lnTo>
                  <a:lnTo>
                    <a:pt x="12798" y="135732"/>
                  </a:lnTo>
                  <a:lnTo>
                    <a:pt x="13294" y="140494"/>
                  </a:lnTo>
                  <a:lnTo>
                    <a:pt x="13625" y="145256"/>
                  </a:lnTo>
                  <a:lnTo>
                    <a:pt x="13846" y="150019"/>
                  </a:lnTo>
                  <a:lnTo>
                    <a:pt x="14157" y="162189"/>
                  </a:lnTo>
                  <a:lnTo>
                    <a:pt x="14262" y="177205"/>
                  </a:lnTo>
                  <a:lnTo>
                    <a:pt x="15064" y="180843"/>
                  </a:lnTo>
                  <a:lnTo>
                    <a:pt x="16393" y="184062"/>
                  </a:lnTo>
                  <a:lnTo>
                    <a:pt x="18072" y="187001"/>
                  </a:lnTo>
                  <a:lnTo>
                    <a:pt x="19192" y="189755"/>
                  </a:lnTo>
                  <a:lnTo>
                    <a:pt x="19938" y="192384"/>
                  </a:lnTo>
                  <a:lnTo>
                    <a:pt x="20768" y="197423"/>
                  </a:lnTo>
                  <a:lnTo>
                    <a:pt x="21137" y="202308"/>
                  </a:lnTo>
                  <a:lnTo>
                    <a:pt x="21300" y="207125"/>
                  </a:lnTo>
                  <a:lnTo>
                    <a:pt x="21414" y="214159"/>
                  </a:lnTo>
                  <a:lnTo>
                    <a:pt x="21430" y="221125"/>
                  </a:lnTo>
                  <a:lnTo>
                    <a:pt x="22224" y="221235"/>
                  </a:lnTo>
                  <a:lnTo>
                    <a:pt x="23548" y="221308"/>
                  </a:lnTo>
                  <a:lnTo>
                    <a:pt x="28575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8" name="SMARTPenAnnotation339"/>
            <p:cNvSpPr/>
            <p:nvPr/>
          </p:nvSpPr>
          <p:spPr>
            <a:xfrm>
              <a:off x="4179093" y="3343275"/>
              <a:ext cx="114301" cy="7144"/>
            </a:xfrm>
            <a:custGeom>
              <a:avLst/>
              <a:gdLst/>
              <a:ahLst/>
              <a:cxnLst/>
              <a:rect l="0" t="0" r="0" b="0"/>
              <a:pathLst>
                <a:path w="114301" h="7144">
                  <a:moveTo>
                    <a:pt x="0" y="7143"/>
                  </a:moveTo>
                  <a:lnTo>
                    <a:pt x="10642" y="7143"/>
                  </a:lnTo>
                  <a:lnTo>
                    <a:pt x="12651" y="6350"/>
                  </a:lnTo>
                  <a:lnTo>
                    <a:pt x="14784" y="5027"/>
                  </a:lnTo>
                  <a:lnTo>
                    <a:pt x="17000" y="3351"/>
                  </a:lnTo>
                  <a:lnTo>
                    <a:pt x="20065" y="2234"/>
                  </a:lnTo>
                  <a:lnTo>
                    <a:pt x="23695" y="1489"/>
                  </a:lnTo>
                  <a:lnTo>
                    <a:pt x="33344" y="294"/>
                  </a:lnTo>
                  <a:lnTo>
                    <a:pt x="35723" y="196"/>
                  </a:lnTo>
                  <a:lnTo>
                    <a:pt x="48831" y="3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89" name="SMARTPenAnnotation340"/>
            <p:cNvSpPr/>
            <p:nvPr/>
          </p:nvSpPr>
          <p:spPr>
            <a:xfrm>
              <a:off x="4189265" y="3271837"/>
              <a:ext cx="25548" cy="150020"/>
            </a:xfrm>
            <a:custGeom>
              <a:avLst/>
              <a:gdLst/>
              <a:ahLst/>
              <a:cxnLst/>
              <a:rect l="0" t="0" r="0" b="0"/>
              <a:pathLst>
                <a:path w="25548" h="150020">
                  <a:moveTo>
                    <a:pt x="4116" y="0"/>
                  </a:moveTo>
                  <a:lnTo>
                    <a:pt x="0" y="0"/>
                  </a:lnTo>
                  <a:lnTo>
                    <a:pt x="1757" y="0"/>
                  </a:lnTo>
                  <a:lnTo>
                    <a:pt x="2543" y="794"/>
                  </a:lnTo>
                  <a:lnTo>
                    <a:pt x="3068" y="2117"/>
                  </a:lnTo>
                  <a:lnTo>
                    <a:pt x="3650" y="5703"/>
                  </a:lnTo>
                  <a:lnTo>
                    <a:pt x="3909" y="9943"/>
                  </a:lnTo>
                  <a:lnTo>
                    <a:pt x="4024" y="14474"/>
                  </a:lnTo>
                  <a:lnTo>
                    <a:pt x="4098" y="27641"/>
                  </a:lnTo>
                  <a:lnTo>
                    <a:pt x="4897" y="31128"/>
                  </a:lnTo>
                  <a:lnTo>
                    <a:pt x="6224" y="34246"/>
                  </a:lnTo>
                  <a:lnTo>
                    <a:pt x="7903" y="37118"/>
                  </a:lnTo>
                  <a:lnTo>
                    <a:pt x="9022" y="40620"/>
                  </a:lnTo>
                  <a:lnTo>
                    <a:pt x="9768" y="44543"/>
                  </a:lnTo>
                  <a:lnTo>
                    <a:pt x="10265" y="48745"/>
                  </a:lnTo>
                  <a:lnTo>
                    <a:pt x="10596" y="52341"/>
                  </a:lnTo>
                  <a:lnTo>
                    <a:pt x="10817" y="55531"/>
                  </a:lnTo>
                  <a:lnTo>
                    <a:pt x="10965" y="58452"/>
                  </a:lnTo>
                  <a:lnTo>
                    <a:pt x="11857" y="61987"/>
                  </a:lnTo>
                  <a:lnTo>
                    <a:pt x="13245" y="65931"/>
                  </a:lnTo>
                  <a:lnTo>
                    <a:pt x="14965" y="70148"/>
                  </a:lnTo>
                  <a:lnTo>
                    <a:pt x="16111" y="74546"/>
                  </a:lnTo>
                  <a:lnTo>
                    <a:pt x="16875" y="79066"/>
                  </a:lnTo>
                  <a:lnTo>
                    <a:pt x="17384" y="83667"/>
                  </a:lnTo>
                  <a:lnTo>
                    <a:pt x="17724" y="87528"/>
                  </a:lnTo>
                  <a:lnTo>
                    <a:pt x="17951" y="90896"/>
                  </a:lnTo>
                  <a:lnTo>
                    <a:pt x="18102" y="93935"/>
                  </a:lnTo>
                  <a:lnTo>
                    <a:pt x="18270" y="101545"/>
                  </a:lnTo>
                  <a:lnTo>
                    <a:pt x="18377" y="115573"/>
                  </a:lnTo>
                  <a:lnTo>
                    <a:pt x="19179" y="118324"/>
                  </a:lnTo>
                  <a:lnTo>
                    <a:pt x="20509" y="120951"/>
                  </a:lnTo>
                  <a:lnTo>
                    <a:pt x="22188" y="123496"/>
                  </a:lnTo>
                  <a:lnTo>
                    <a:pt x="23308" y="125987"/>
                  </a:lnTo>
                  <a:lnTo>
                    <a:pt x="24054" y="128442"/>
                  </a:lnTo>
                  <a:lnTo>
                    <a:pt x="24552" y="130871"/>
                  </a:lnTo>
                  <a:lnTo>
                    <a:pt x="24883" y="133285"/>
                  </a:lnTo>
                  <a:lnTo>
                    <a:pt x="25105" y="135688"/>
                  </a:lnTo>
                  <a:lnTo>
                    <a:pt x="25460" y="141456"/>
                  </a:lnTo>
                  <a:lnTo>
                    <a:pt x="25508" y="144361"/>
                  </a:lnTo>
                  <a:lnTo>
                    <a:pt x="25547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0" name="SMARTPenAnnotation341"/>
            <p:cNvSpPr/>
            <p:nvPr/>
          </p:nvSpPr>
          <p:spPr>
            <a:xfrm>
              <a:off x="4400552" y="3178968"/>
              <a:ext cx="164305" cy="114301"/>
            </a:xfrm>
            <a:custGeom>
              <a:avLst/>
              <a:gdLst/>
              <a:ahLst/>
              <a:cxnLst/>
              <a:rect l="0" t="0" r="0" b="0"/>
              <a:pathLst>
                <a:path w="164305" h="114301">
                  <a:moveTo>
                    <a:pt x="14285" y="0"/>
                  </a:moveTo>
                  <a:lnTo>
                    <a:pt x="14285" y="3793"/>
                  </a:lnTo>
                  <a:lnTo>
                    <a:pt x="15079" y="5704"/>
                  </a:lnTo>
                  <a:lnTo>
                    <a:pt x="16402" y="7771"/>
                  </a:lnTo>
                  <a:lnTo>
                    <a:pt x="18077" y="9943"/>
                  </a:lnTo>
                  <a:lnTo>
                    <a:pt x="19195" y="12185"/>
                  </a:lnTo>
                  <a:lnTo>
                    <a:pt x="19939" y="14474"/>
                  </a:lnTo>
                  <a:lnTo>
                    <a:pt x="20436" y="16793"/>
                  </a:lnTo>
                  <a:lnTo>
                    <a:pt x="19973" y="19927"/>
                  </a:lnTo>
                  <a:lnTo>
                    <a:pt x="18871" y="23603"/>
                  </a:lnTo>
                  <a:lnTo>
                    <a:pt x="17342" y="27642"/>
                  </a:lnTo>
                  <a:lnTo>
                    <a:pt x="16323" y="31128"/>
                  </a:lnTo>
                  <a:lnTo>
                    <a:pt x="15644" y="34246"/>
                  </a:lnTo>
                  <a:lnTo>
                    <a:pt x="15191" y="37118"/>
                  </a:lnTo>
                  <a:lnTo>
                    <a:pt x="14889" y="40620"/>
                  </a:lnTo>
                  <a:lnTo>
                    <a:pt x="14688" y="44543"/>
                  </a:lnTo>
                  <a:lnTo>
                    <a:pt x="14554" y="48745"/>
                  </a:lnTo>
                  <a:lnTo>
                    <a:pt x="13670" y="52341"/>
                  </a:lnTo>
                  <a:lnTo>
                    <a:pt x="12287" y="55532"/>
                  </a:lnTo>
                  <a:lnTo>
                    <a:pt x="10572" y="58452"/>
                  </a:lnTo>
                  <a:lnTo>
                    <a:pt x="9429" y="61987"/>
                  </a:lnTo>
                  <a:lnTo>
                    <a:pt x="8666" y="65931"/>
                  </a:lnTo>
                  <a:lnTo>
                    <a:pt x="8158" y="70148"/>
                  </a:lnTo>
                  <a:lnTo>
                    <a:pt x="7025" y="73753"/>
                  </a:lnTo>
                  <a:lnTo>
                    <a:pt x="5477" y="76950"/>
                  </a:lnTo>
                  <a:lnTo>
                    <a:pt x="3650" y="79875"/>
                  </a:lnTo>
                  <a:lnTo>
                    <a:pt x="2433" y="82619"/>
                  </a:lnTo>
                  <a:lnTo>
                    <a:pt x="1621" y="85242"/>
                  </a:lnTo>
                  <a:lnTo>
                    <a:pt x="1080" y="87784"/>
                  </a:lnTo>
                  <a:lnTo>
                    <a:pt x="719" y="90273"/>
                  </a:lnTo>
                  <a:lnTo>
                    <a:pt x="478" y="92726"/>
                  </a:lnTo>
                  <a:lnTo>
                    <a:pt x="318" y="95155"/>
                  </a:lnTo>
                  <a:lnTo>
                    <a:pt x="211" y="97568"/>
                  </a:lnTo>
                  <a:lnTo>
                    <a:pt x="0" y="107032"/>
                  </a:lnTo>
                  <a:lnTo>
                    <a:pt x="4908" y="107132"/>
                  </a:lnTo>
                  <a:lnTo>
                    <a:pt x="65600" y="107157"/>
                  </a:lnTo>
                  <a:lnTo>
                    <a:pt x="69133" y="106363"/>
                  </a:lnTo>
                  <a:lnTo>
                    <a:pt x="73075" y="105040"/>
                  </a:lnTo>
                  <a:lnTo>
                    <a:pt x="77291" y="103364"/>
                  </a:lnTo>
                  <a:lnTo>
                    <a:pt x="81689" y="102247"/>
                  </a:lnTo>
                  <a:lnTo>
                    <a:pt x="86209" y="101503"/>
                  </a:lnTo>
                  <a:lnTo>
                    <a:pt x="90809" y="101006"/>
                  </a:lnTo>
                  <a:lnTo>
                    <a:pt x="95464" y="100675"/>
                  </a:lnTo>
                  <a:lnTo>
                    <a:pt x="100154" y="100454"/>
                  </a:lnTo>
                  <a:lnTo>
                    <a:pt x="104869" y="100307"/>
                  </a:lnTo>
                  <a:lnTo>
                    <a:pt x="108806" y="101003"/>
                  </a:lnTo>
                  <a:lnTo>
                    <a:pt x="112224" y="102260"/>
                  </a:lnTo>
                  <a:lnTo>
                    <a:pt x="115296" y="103892"/>
                  </a:lnTo>
                  <a:lnTo>
                    <a:pt x="118932" y="104980"/>
                  </a:lnTo>
                  <a:lnTo>
                    <a:pt x="122943" y="105706"/>
                  </a:lnTo>
                  <a:lnTo>
                    <a:pt x="127205" y="106190"/>
                  </a:lnTo>
                  <a:lnTo>
                    <a:pt x="130840" y="106512"/>
                  </a:lnTo>
                  <a:lnTo>
                    <a:pt x="134057" y="106727"/>
                  </a:lnTo>
                  <a:lnTo>
                    <a:pt x="136996" y="106870"/>
                  </a:lnTo>
                  <a:lnTo>
                    <a:pt x="139748" y="107759"/>
                  </a:lnTo>
                  <a:lnTo>
                    <a:pt x="142377" y="109146"/>
                  </a:lnTo>
                  <a:lnTo>
                    <a:pt x="144924" y="110864"/>
                  </a:lnTo>
                  <a:lnTo>
                    <a:pt x="149870" y="112773"/>
                  </a:lnTo>
                  <a:lnTo>
                    <a:pt x="154714" y="113622"/>
                  </a:lnTo>
                  <a:lnTo>
                    <a:pt x="159512" y="113999"/>
                  </a:lnTo>
                  <a:lnTo>
                    <a:pt x="164304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1" name="SMARTPenAnnotation342"/>
            <p:cNvSpPr/>
            <p:nvPr/>
          </p:nvSpPr>
          <p:spPr>
            <a:xfrm>
              <a:off x="4529137" y="3186112"/>
              <a:ext cx="18399" cy="207170"/>
            </a:xfrm>
            <a:custGeom>
              <a:avLst/>
              <a:gdLst/>
              <a:ahLst/>
              <a:cxnLst/>
              <a:rect l="0" t="0" r="0" b="0"/>
              <a:pathLst>
                <a:path w="18399" h="207170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7057" y="10642"/>
                  </a:lnTo>
                  <a:lnTo>
                    <a:pt x="7140" y="30735"/>
                  </a:lnTo>
                  <a:lnTo>
                    <a:pt x="7144" y="110929"/>
                  </a:lnTo>
                  <a:lnTo>
                    <a:pt x="7938" y="116022"/>
                  </a:lnTo>
                  <a:lnTo>
                    <a:pt x="9261" y="121004"/>
                  </a:lnTo>
                  <a:lnTo>
                    <a:pt x="10936" y="125913"/>
                  </a:lnTo>
                  <a:lnTo>
                    <a:pt x="12054" y="130773"/>
                  </a:lnTo>
                  <a:lnTo>
                    <a:pt x="12798" y="135601"/>
                  </a:lnTo>
                  <a:lnTo>
                    <a:pt x="13295" y="140407"/>
                  </a:lnTo>
                  <a:lnTo>
                    <a:pt x="13626" y="145992"/>
                  </a:lnTo>
                  <a:lnTo>
                    <a:pt x="13993" y="158548"/>
                  </a:lnTo>
                  <a:lnTo>
                    <a:pt x="14229" y="175398"/>
                  </a:lnTo>
                  <a:lnTo>
                    <a:pt x="14262" y="184053"/>
                  </a:lnTo>
                  <a:lnTo>
                    <a:pt x="15064" y="187789"/>
                  </a:lnTo>
                  <a:lnTo>
                    <a:pt x="16393" y="191074"/>
                  </a:lnTo>
                  <a:lnTo>
                    <a:pt x="18072" y="194058"/>
                  </a:lnTo>
                  <a:lnTo>
                    <a:pt x="18398" y="196047"/>
                  </a:lnTo>
                  <a:lnTo>
                    <a:pt x="17822" y="197373"/>
                  </a:lnTo>
                  <a:lnTo>
                    <a:pt x="16644" y="198257"/>
                  </a:lnTo>
                  <a:lnTo>
                    <a:pt x="15858" y="199640"/>
                  </a:lnTo>
                  <a:lnTo>
                    <a:pt x="15335" y="201356"/>
                  </a:lnTo>
                  <a:lnTo>
                    <a:pt x="14288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2" name="SMARTPenAnnotation343"/>
            <p:cNvSpPr/>
            <p:nvPr/>
          </p:nvSpPr>
          <p:spPr>
            <a:xfrm>
              <a:off x="4686300" y="3236118"/>
              <a:ext cx="135732" cy="28576"/>
            </a:xfrm>
            <a:custGeom>
              <a:avLst/>
              <a:gdLst/>
              <a:ahLst/>
              <a:cxnLst/>
              <a:rect l="0" t="0" r="0" b="0"/>
              <a:pathLst>
                <a:path w="135732" h="28576">
                  <a:moveTo>
                    <a:pt x="0" y="28575"/>
                  </a:moveTo>
                  <a:lnTo>
                    <a:pt x="3792" y="28575"/>
                  </a:lnTo>
                  <a:lnTo>
                    <a:pt x="4909" y="27782"/>
                  </a:lnTo>
                  <a:lnTo>
                    <a:pt x="5654" y="26459"/>
                  </a:lnTo>
                  <a:lnTo>
                    <a:pt x="6150" y="24783"/>
                  </a:lnTo>
                  <a:lnTo>
                    <a:pt x="7275" y="23666"/>
                  </a:lnTo>
                  <a:lnTo>
                    <a:pt x="8819" y="22921"/>
                  </a:lnTo>
                  <a:lnTo>
                    <a:pt x="12651" y="22093"/>
                  </a:lnTo>
                  <a:lnTo>
                    <a:pt x="14783" y="21873"/>
                  </a:lnTo>
                  <a:lnTo>
                    <a:pt x="17000" y="21726"/>
                  </a:lnTo>
                  <a:lnTo>
                    <a:pt x="19270" y="21628"/>
                  </a:lnTo>
                  <a:lnTo>
                    <a:pt x="23910" y="21519"/>
                  </a:lnTo>
                  <a:lnTo>
                    <a:pt x="34777" y="21457"/>
                  </a:lnTo>
                  <a:lnTo>
                    <a:pt x="38266" y="20655"/>
                  </a:lnTo>
                  <a:lnTo>
                    <a:pt x="41386" y="19326"/>
                  </a:lnTo>
                  <a:lnTo>
                    <a:pt x="44259" y="17647"/>
                  </a:lnTo>
                  <a:lnTo>
                    <a:pt x="47762" y="16527"/>
                  </a:lnTo>
                  <a:lnTo>
                    <a:pt x="51685" y="15781"/>
                  </a:lnTo>
                  <a:lnTo>
                    <a:pt x="55888" y="15283"/>
                  </a:lnTo>
                  <a:lnTo>
                    <a:pt x="60277" y="14158"/>
                  </a:lnTo>
                  <a:lnTo>
                    <a:pt x="64791" y="12613"/>
                  </a:lnTo>
                  <a:lnTo>
                    <a:pt x="69388" y="10790"/>
                  </a:lnTo>
                  <a:lnTo>
                    <a:pt x="74040" y="9575"/>
                  </a:lnTo>
                  <a:lnTo>
                    <a:pt x="78728" y="8765"/>
                  </a:lnTo>
                  <a:lnTo>
                    <a:pt x="83442" y="8225"/>
                  </a:lnTo>
                  <a:lnTo>
                    <a:pt x="88172" y="7864"/>
                  </a:lnTo>
                  <a:lnTo>
                    <a:pt x="92912" y="7624"/>
                  </a:lnTo>
                  <a:lnTo>
                    <a:pt x="97660" y="7464"/>
                  </a:lnTo>
                  <a:lnTo>
                    <a:pt x="102413" y="6564"/>
                  </a:lnTo>
                  <a:lnTo>
                    <a:pt x="107169" y="5170"/>
                  </a:lnTo>
                  <a:lnTo>
                    <a:pt x="111927" y="3447"/>
                  </a:lnTo>
                  <a:lnTo>
                    <a:pt x="116687" y="2298"/>
                  </a:lnTo>
                  <a:lnTo>
                    <a:pt x="121447" y="1532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3" name="SMARTPenAnnotation344"/>
            <p:cNvSpPr/>
            <p:nvPr/>
          </p:nvSpPr>
          <p:spPr>
            <a:xfrm>
              <a:off x="4729162" y="3286125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3792" y="17638"/>
                  </a:lnTo>
                  <a:lnTo>
                    <a:pt x="5703" y="16521"/>
                  </a:lnTo>
                  <a:lnTo>
                    <a:pt x="7771" y="15777"/>
                  </a:lnTo>
                  <a:lnTo>
                    <a:pt x="9943" y="15280"/>
                  </a:lnTo>
                  <a:lnTo>
                    <a:pt x="12185" y="14949"/>
                  </a:lnTo>
                  <a:lnTo>
                    <a:pt x="14473" y="14728"/>
                  </a:lnTo>
                  <a:lnTo>
                    <a:pt x="16792" y="14581"/>
                  </a:lnTo>
                  <a:lnTo>
                    <a:pt x="19133" y="13689"/>
                  </a:lnTo>
                  <a:lnTo>
                    <a:pt x="21486" y="12301"/>
                  </a:lnTo>
                  <a:lnTo>
                    <a:pt x="23849" y="10582"/>
                  </a:lnTo>
                  <a:lnTo>
                    <a:pt x="27012" y="9436"/>
                  </a:lnTo>
                  <a:lnTo>
                    <a:pt x="30708" y="8671"/>
                  </a:lnTo>
                  <a:lnTo>
                    <a:pt x="34760" y="8162"/>
                  </a:lnTo>
                  <a:lnTo>
                    <a:pt x="39048" y="7823"/>
                  </a:lnTo>
                  <a:lnTo>
                    <a:pt x="43495" y="7596"/>
                  </a:lnTo>
                  <a:lnTo>
                    <a:pt x="52668" y="7344"/>
                  </a:lnTo>
                  <a:lnTo>
                    <a:pt x="76237" y="7170"/>
                  </a:lnTo>
                  <a:lnTo>
                    <a:pt x="80987" y="6367"/>
                  </a:lnTo>
                  <a:lnTo>
                    <a:pt x="85742" y="5038"/>
                  </a:lnTo>
                  <a:lnTo>
                    <a:pt x="90498" y="3359"/>
                  </a:lnTo>
                  <a:lnTo>
                    <a:pt x="95257" y="2239"/>
                  </a:lnTo>
                  <a:lnTo>
                    <a:pt x="100017" y="1492"/>
                  </a:lnTo>
                  <a:lnTo>
                    <a:pt x="104778" y="995"/>
                  </a:lnTo>
                  <a:lnTo>
                    <a:pt x="109540" y="663"/>
                  </a:lnTo>
                  <a:lnTo>
                    <a:pt x="114302" y="442"/>
                  </a:lnTo>
                  <a:lnTo>
                    <a:pt x="126471" y="130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4" name="SMARTPenAnnotation345"/>
            <p:cNvSpPr/>
            <p:nvPr/>
          </p:nvSpPr>
          <p:spPr>
            <a:xfrm>
              <a:off x="4982221" y="3121847"/>
              <a:ext cx="172259" cy="207141"/>
            </a:xfrm>
            <a:custGeom>
              <a:avLst/>
              <a:gdLst/>
              <a:ahLst/>
              <a:cxnLst/>
              <a:rect l="0" t="0" r="0" b="0"/>
              <a:pathLst>
                <a:path w="172259" h="207141">
                  <a:moveTo>
                    <a:pt x="4116" y="35690"/>
                  </a:moveTo>
                  <a:lnTo>
                    <a:pt x="324" y="35690"/>
                  </a:lnTo>
                  <a:lnTo>
                    <a:pt x="0" y="34896"/>
                  </a:lnTo>
                  <a:lnTo>
                    <a:pt x="579" y="33573"/>
                  </a:lnTo>
                  <a:lnTo>
                    <a:pt x="4444" y="28414"/>
                  </a:lnTo>
                  <a:lnTo>
                    <a:pt x="7701" y="25048"/>
                  </a:lnTo>
                  <a:lnTo>
                    <a:pt x="9682" y="23833"/>
                  </a:lnTo>
                  <a:lnTo>
                    <a:pt x="17054" y="21329"/>
                  </a:lnTo>
                  <a:lnTo>
                    <a:pt x="20679" y="19766"/>
                  </a:lnTo>
                  <a:lnTo>
                    <a:pt x="24683" y="17930"/>
                  </a:lnTo>
                  <a:lnTo>
                    <a:pt x="28146" y="15913"/>
                  </a:lnTo>
                  <a:lnTo>
                    <a:pt x="31248" y="13774"/>
                  </a:lnTo>
                  <a:lnTo>
                    <a:pt x="34111" y="11554"/>
                  </a:lnTo>
                  <a:lnTo>
                    <a:pt x="37606" y="10075"/>
                  </a:lnTo>
                  <a:lnTo>
                    <a:pt x="41524" y="9088"/>
                  </a:lnTo>
                  <a:lnTo>
                    <a:pt x="45724" y="8430"/>
                  </a:lnTo>
                  <a:lnTo>
                    <a:pt x="50110" y="7198"/>
                  </a:lnTo>
                  <a:lnTo>
                    <a:pt x="54623" y="5583"/>
                  </a:lnTo>
                  <a:lnTo>
                    <a:pt x="59218" y="3712"/>
                  </a:lnTo>
                  <a:lnTo>
                    <a:pt x="63076" y="2465"/>
                  </a:lnTo>
                  <a:lnTo>
                    <a:pt x="66442" y="1634"/>
                  </a:lnTo>
                  <a:lnTo>
                    <a:pt x="69479" y="1080"/>
                  </a:lnTo>
                  <a:lnTo>
                    <a:pt x="73091" y="710"/>
                  </a:lnTo>
                  <a:lnTo>
                    <a:pt x="77087" y="464"/>
                  </a:lnTo>
                  <a:lnTo>
                    <a:pt x="84966" y="190"/>
                  </a:lnTo>
                  <a:lnTo>
                    <a:pt x="94659" y="36"/>
                  </a:lnTo>
                  <a:lnTo>
                    <a:pt x="102830" y="0"/>
                  </a:lnTo>
                  <a:lnTo>
                    <a:pt x="106438" y="784"/>
                  </a:lnTo>
                  <a:lnTo>
                    <a:pt x="109637" y="2101"/>
                  </a:lnTo>
                  <a:lnTo>
                    <a:pt x="116682" y="6125"/>
                  </a:lnTo>
                  <a:lnTo>
                    <a:pt x="119762" y="10908"/>
                  </a:lnTo>
                  <a:lnTo>
                    <a:pt x="121694" y="14406"/>
                  </a:lnTo>
                  <a:lnTo>
                    <a:pt x="123842" y="20410"/>
                  </a:lnTo>
                  <a:lnTo>
                    <a:pt x="124415" y="23122"/>
                  </a:lnTo>
                  <a:lnTo>
                    <a:pt x="124003" y="25724"/>
                  </a:lnTo>
                  <a:lnTo>
                    <a:pt x="121429" y="30731"/>
                  </a:lnTo>
                  <a:lnTo>
                    <a:pt x="119630" y="33972"/>
                  </a:lnTo>
                  <a:lnTo>
                    <a:pt x="115516" y="41806"/>
                  </a:lnTo>
                  <a:lnTo>
                    <a:pt x="112514" y="45323"/>
                  </a:lnTo>
                  <a:lnTo>
                    <a:pt x="108925" y="48462"/>
                  </a:lnTo>
                  <a:lnTo>
                    <a:pt x="104945" y="51349"/>
                  </a:lnTo>
                  <a:lnTo>
                    <a:pt x="101498" y="54860"/>
                  </a:lnTo>
                  <a:lnTo>
                    <a:pt x="98406" y="58789"/>
                  </a:lnTo>
                  <a:lnTo>
                    <a:pt x="95551" y="62996"/>
                  </a:lnTo>
                  <a:lnTo>
                    <a:pt x="92854" y="66594"/>
                  </a:lnTo>
                  <a:lnTo>
                    <a:pt x="87741" y="72708"/>
                  </a:lnTo>
                  <a:lnTo>
                    <a:pt x="84472" y="75450"/>
                  </a:lnTo>
                  <a:lnTo>
                    <a:pt x="80706" y="78072"/>
                  </a:lnTo>
                  <a:lnTo>
                    <a:pt x="76607" y="80613"/>
                  </a:lnTo>
                  <a:lnTo>
                    <a:pt x="73081" y="83101"/>
                  </a:lnTo>
                  <a:lnTo>
                    <a:pt x="69936" y="85554"/>
                  </a:lnTo>
                  <a:lnTo>
                    <a:pt x="67046" y="87983"/>
                  </a:lnTo>
                  <a:lnTo>
                    <a:pt x="61719" y="90681"/>
                  </a:lnTo>
                  <a:lnTo>
                    <a:pt x="59186" y="91401"/>
                  </a:lnTo>
                  <a:lnTo>
                    <a:pt x="55911" y="91881"/>
                  </a:lnTo>
                  <a:lnTo>
                    <a:pt x="52140" y="92200"/>
                  </a:lnTo>
                  <a:lnTo>
                    <a:pt x="48038" y="92414"/>
                  </a:lnTo>
                  <a:lnTo>
                    <a:pt x="45304" y="93349"/>
                  </a:lnTo>
                  <a:lnTo>
                    <a:pt x="43481" y="94767"/>
                  </a:lnTo>
                  <a:lnTo>
                    <a:pt x="42266" y="96506"/>
                  </a:lnTo>
                  <a:lnTo>
                    <a:pt x="40661" y="97665"/>
                  </a:lnTo>
                  <a:lnTo>
                    <a:pt x="35405" y="99297"/>
                  </a:lnTo>
                  <a:lnTo>
                    <a:pt x="33048" y="99893"/>
                  </a:lnTo>
                  <a:lnTo>
                    <a:pt x="38392" y="94318"/>
                  </a:lnTo>
                  <a:lnTo>
                    <a:pt x="38873" y="93825"/>
                  </a:lnTo>
                  <a:lnTo>
                    <a:pt x="41524" y="93278"/>
                  </a:lnTo>
                  <a:lnTo>
                    <a:pt x="43343" y="93132"/>
                  </a:lnTo>
                  <a:lnTo>
                    <a:pt x="45348" y="92241"/>
                  </a:lnTo>
                  <a:lnTo>
                    <a:pt x="49693" y="89134"/>
                  </a:lnTo>
                  <a:lnTo>
                    <a:pt x="52758" y="87988"/>
                  </a:lnTo>
                  <a:lnTo>
                    <a:pt x="56387" y="87224"/>
                  </a:lnTo>
                  <a:lnTo>
                    <a:pt x="60395" y="86715"/>
                  </a:lnTo>
                  <a:lnTo>
                    <a:pt x="63860" y="85582"/>
                  </a:lnTo>
                  <a:lnTo>
                    <a:pt x="66964" y="84032"/>
                  </a:lnTo>
                  <a:lnTo>
                    <a:pt x="69827" y="82206"/>
                  </a:lnTo>
                  <a:lnTo>
                    <a:pt x="73324" y="80988"/>
                  </a:lnTo>
                  <a:lnTo>
                    <a:pt x="77242" y="80176"/>
                  </a:lnTo>
                  <a:lnTo>
                    <a:pt x="81442" y="79635"/>
                  </a:lnTo>
                  <a:lnTo>
                    <a:pt x="85829" y="79274"/>
                  </a:lnTo>
                  <a:lnTo>
                    <a:pt x="90341" y="79034"/>
                  </a:lnTo>
                  <a:lnTo>
                    <a:pt x="99588" y="78766"/>
                  </a:lnTo>
                  <a:lnTo>
                    <a:pt x="119415" y="78581"/>
                  </a:lnTo>
                  <a:lnTo>
                    <a:pt x="123051" y="79365"/>
                  </a:lnTo>
                  <a:lnTo>
                    <a:pt x="127062" y="80682"/>
                  </a:lnTo>
                  <a:lnTo>
                    <a:pt x="131324" y="82353"/>
                  </a:lnTo>
                  <a:lnTo>
                    <a:pt x="134959" y="84261"/>
                  </a:lnTo>
                  <a:lnTo>
                    <a:pt x="138176" y="86327"/>
                  </a:lnTo>
                  <a:lnTo>
                    <a:pt x="141114" y="88498"/>
                  </a:lnTo>
                  <a:lnTo>
                    <a:pt x="146496" y="90910"/>
                  </a:lnTo>
                  <a:lnTo>
                    <a:pt x="149042" y="91553"/>
                  </a:lnTo>
                  <a:lnTo>
                    <a:pt x="153988" y="94385"/>
                  </a:lnTo>
                  <a:lnTo>
                    <a:pt x="156418" y="96251"/>
                  </a:lnTo>
                  <a:lnTo>
                    <a:pt x="161235" y="102558"/>
                  </a:lnTo>
                  <a:lnTo>
                    <a:pt x="163631" y="106463"/>
                  </a:lnTo>
                  <a:lnTo>
                    <a:pt x="166293" y="112917"/>
                  </a:lnTo>
                  <a:lnTo>
                    <a:pt x="168270" y="119226"/>
                  </a:lnTo>
                  <a:lnTo>
                    <a:pt x="169908" y="123131"/>
                  </a:lnTo>
                  <a:lnTo>
                    <a:pt x="171794" y="127321"/>
                  </a:lnTo>
                  <a:lnTo>
                    <a:pt x="172258" y="130909"/>
                  </a:lnTo>
                  <a:lnTo>
                    <a:pt x="171773" y="134094"/>
                  </a:lnTo>
                  <a:lnTo>
                    <a:pt x="169911" y="139750"/>
                  </a:lnTo>
                  <a:lnTo>
                    <a:pt x="169084" y="144910"/>
                  </a:lnTo>
                  <a:lnTo>
                    <a:pt x="168863" y="148190"/>
                  </a:lnTo>
                  <a:lnTo>
                    <a:pt x="168716" y="151965"/>
                  </a:lnTo>
                  <a:lnTo>
                    <a:pt x="168618" y="156069"/>
                  </a:lnTo>
                  <a:lnTo>
                    <a:pt x="167759" y="159599"/>
                  </a:lnTo>
                  <a:lnTo>
                    <a:pt x="164688" y="165638"/>
                  </a:lnTo>
                  <a:lnTo>
                    <a:pt x="160677" y="170967"/>
                  </a:lnTo>
                  <a:lnTo>
                    <a:pt x="158496" y="173500"/>
                  </a:lnTo>
                  <a:lnTo>
                    <a:pt x="155455" y="175982"/>
                  </a:lnTo>
                  <a:lnTo>
                    <a:pt x="151840" y="178431"/>
                  </a:lnTo>
                  <a:lnTo>
                    <a:pt x="147842" y="180857"/>
                  </a:lnTo>
                  <a:lnTo>
                    <a:pt x="143590" y="183268"/>
                  </a:lnTo>
                  <a:lnTo>
                    <a:pt x="134632" y="188064"/>
                  </a:lnTo>
                  <a:lnTo>
                    <a:pt x="130814" y="189660"/>
                  </a:lnTo>
                  <a:lnTo>
                    <a:pt x="127475" y="190724"/>
                  </a:lnTo>
                  <a:lnTo>
                    <a:pt x="124455" y="191434"/>
                  </a:lnTo>
                  <a:lnTo>
                    <a:pt x="120855" y="192700"/>
                  </a:lnTo>
                  <a:lnTo>
                    <a:pt x="116867" y="194338"/>
                  </a:lnTo>
                  <a:lnTo>
                    <a:pt x="112621" y="196224"/>
                  </a:lnTo>
                  <a:lnTo>
                    <a:pt x="108203" y="197482"/>
                  </a:lnTo>
                  <a:lnTo>
                    <a:pt x="103669" y="198320"/>
                  </a:lnTo>
                  <a:lnTo>
                    <a:pt x="99060" y="198879"/>
                  </a:lnTo>
                  <a:lnTo>
                    <a:pt x="94400" y="200045"/>
                  </a:lnTo>
                  <a:lnTo>
                    <a:pt x="89705" y="201616"/>
                  </a:lnTo>
                  <a:lnTo>
                    <a:pt x="84988" y="203458"/>
                  </a:lnTo>
                  <a:lnTo>
                    <a:pt x="80256" y="204685"/>
                  </a:lnTo>
                  <a:lnTo>
                    <a:pt x="75513" y="205503"/>
                  </a:lnTo>
                  <a:lnTo>
                    <a:pt x="70764" y="206049"/>
                  </a:lnTo>
                  <a:lnTo>
                    <a:pt x="66011" y="206413"/>
                  </a:lnTo>
                  <a:lnTo>
                    <a:pt x="61254" y="206655"/>
                  </a:lnTo>
                  <a:lnTo>
                    <a:pt x="49092" y="206996"/>
                  </a:lnTo>
                  <a:lnTo>
                    <a:pt x="21017" y="207136"/>
                  </a:lnTo>
                  <a:lnTo>
                    <a:pt x="4116" y="2071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5" name="SMARTPenAnnotation346"/>
            <p:cNvSpPr/>
            <p:nvPr/>
          </p:nvSpPr>
          <p:spPr>
            <a:xfrm>
              <a:off x="3521868" y="3907631"/>
              <a:ext cx="164308" cy="14288"/>
            </a:xfrm>
            <a:custGeom>
              <a:avLst/>
              <a:gdLst/>
              <a:ahLst/>
              <a:cxnLst/>
              <a:rect l="0" t="0" r="0" b="0"/>
              <a:pathLst>
                <a:path w="164308" h="14288">
                  <a:moveTo>
                    <a:pt x="0" y="14287"/>
                  </a:moveTo>
                  <a:lnTo>
                    <a:pt x="17061" y="14287"/>
                  </a:lnTo>
                  <a:lnTo>
                    <a:pt x="19312" y="13494"/>
                  </a:lnTo>
                  <a:lnTo>
                    <a:pt x="21606" y="12171"/>
                  </a:lnTo>
                  <a:lnTo>
                    <a:pt x="23929" y="10495"/>
                  </a:lnTo>
                  <a:lnTo>
                    <a:pt x="27065" y="9377"/>
                  </a:lnTo>
                  <a:lnTo>
                    <a:pt x="30744" y="8633"/>
                  </a:lnTo>
                  <a:lnTo>
                    <a:pt x="34783" y="8136"/>
                  </a:lnTo>
                  <a:lnTo>
                    <a:pt x="38270" y="7805"/>
                  </a:lnTo>
                  <a:lnTo>
                    <a:pt x="41388" y="7585"/>
                  </a:lnTo>
                  <a:lnTo>
                    <a:pt x="44262" y="7438"/>
                  </a:lnTo>
                  <a:lnTo>
                    <a:pt x="51687" y="7274"/>
                  </a:lnTo>
                  <a:lnTo>
                    <a:pt x="55889" y="7231"/>
                  </a:lnTo>
                  <a:lnTo>
                    <a:pt x="60278" y="6408"/>
                  </a:lnTo>
                  <a:lnTo>
                    <a:pt x="64792" y="5066"/>
                  </a:lnTo>
                  <a:lnTo>
                    <a:pt x="69388" y="3377"/>
                  </a:lnTo>
                  <a:lnTo>
                    <a:pt x="73247" y="2252"/>
                  </a:lnTo>
                  <a:lnTo>
                    <a:pt x="76613" y="1501"/>
                  </a:lnTo>
                  <a:lnTo>
                    <a:pt x="79650" y="1000"/>
                  </a:lnTo>
                  <a:lnTo>
                    <a:pt x="83263" y="667"/>
                  </a:lnTo>
                  <a:lnTo>
                    <a:pt x="87258" y="445"/>
                  </a:lnTo>
                  <a:lnTo>
                    <a:pt x="95138" y="198"/>
                  </a:lnTo>
                  <a:lnTo>
                    <a:pt x="104830" y="58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6" name="SMARTPenAnnotation347"/>
            <p:cNvSpPr/>
            <p:nvPr/>
          </p:nvSpPr>
          <p:spPr>
            <a:xfrm>
              <a:off x="3750468" y="3750468"/>
              <a:ext cx="35720" cy="321470"/>
            </a:xfrm>
            <a:custGeom>
              <a:avLst/>
              <a:gdLst/>
              <a:ahLst/>
              <a:cxnLst/>
              <a:rect l="0" t="0" r="0" b="0"/>
              <a:pathLst>
                <a:path w="35720" h="321470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2117" y="14784"/>
                  </a:lnTo>
                  <a:lnTo>
                    <a:pt x="3793" y="17000"/>
                  </a:lnTo>
                  <a:lnTo>
                    <a:pt x="4910" y="19271"/>
                  </a:lnTo>
                  <a:lnTo>
                    <a:pt x="5655" y="21579"/>
                  </a:lnTo>
                  <a:lnTo>
                    <a:pt x="6482" y="27053"/>
                  </a:lnTo>
                  <a:lnTo>
                    <a:pt x="6850" y="34778"/>
                  </a:lnTo>
                  <a:lnTo>
                    <a:pt x="7057" y="48052"/>
                  </a:lnTo>
                  <a:lnTo>
                    <a:pt x="7118" y="62039"/>
                  </a:lnTo>
                  <a:lnTo>
                    <a:pt x="7921" y="66760"/>
                  </a:lnTo>
                  <a:lnTo>
                    <a:pt x="9249" y="71494"/>
                  </a:lnTo>
                  <a:lnTo>
                    <a:pt x="10929" y="76238"/>
                  </a:lnTo>
                  <a:lnTo>
                    <a:pt x="12048" y="80988"/>
                  </a:lnTo>
                  <a:lnTo>
                    <a:pt x="12795" y="85742"/>
                  </a:lnTo>
                  <a:lnTo>
                    <a:pt x="13624" y="95258"/>
                  </a:lnTo>
                  <a:lnTo>
                    <a:pt x="13993" y="104778"/>
                  </a:lnTo>
                  <a:lnTo>
                    <a:pt x="14201" y="119064"/>
                  </a:lnTo>
                  <a:lnTo>
                    <a:pt x="14280" y="147638"/>
                  </a:lnTo>
                  <a:lnTo>
                    <a:pt x="15076" y="153194"/>
                  </a:lnTo>
                  <a:lnTo>
                    <a:pt x="16401" y="159280"/>
                  </a:lnTo>
                  <a:lnTo>
                    <a:pt x="18078" y="165717"/>
                  </a:lnTo>
                  <a:lnTo>
                    <a:pt x="19196" y="171597"/>
                  </a:lnTo>
                  <a:lnTo>
                    <a:pt x="19941" y="177105"/>
                  </a:lnTo>
                  <a:lnTo>
                    <a:pt x="20438" y="182364"/>
                  </a:lnTo>
                  <a:lnTo>
                    <a:pt x="20769" y="187457"/>
                  </a:lnTo>
                  <a:lnTo>
                    <a:pt x="21137" y="197350"/>
                  </a:lnTo>
                  <a:lnTo>
                    <a:pt x="22029" y="202210"/>
                  </a:lnTo>
                  <a:lnTo>
                    <a:pt x="23417" y="207038"/>
                  </a:lnTo>
                  <a:lnTo>
                    <a:pt x="25137" y="211844"/>
                  </a:lnTo>
                  <a:lnTo>
                    <a:pt x="26283" y="216636"/>
                  </a:lnTo>
                  <a:lnTo>
                    <a:pt x="27047" y="221418"/>
                  </a:lnTo>
                  <a:lnTo>
                    <a:pt x="27556" y="226193"/>
                  </a:lnTo>
                  <a:lnTo>
                    <a:pt x="27896" y="231758"/>
                  </a:lnTo>
                  <a:lnTo>
                    <a:pt x="28274" y="244291"/>
                  </a:lnTo>
                  <a:lnTo>
                    <a:pt x="28549" y="272138"/>
                  </a:lnTo>
                  <a:lnTo>
                    <a:pt x="29351" y="275882"/>
                  </a:lnTo>
                  <a:lnTo>
                    <a:pt x="30681" y="279965"/>
                  </a:lnTo>
                  <a:lnTo>
                    <a:pt x="32360" y="284275"/>
                  </a:lnTo>
                  <a:lnTo>
                    <a:pt x="33480" y="287942"/>
                  </a:lnTo>
                  <a:lnTo>
                    <a:pt x="34226" y="291180"/>
                  </a:lnTo>
                  <a:lnTo>
                    <a:pt x="35277" y="299530"/>
                  </a:lnTo>
                  <a:lnTo>
                    <a:pt x="35632" y="309462"/>
                  </a:lnTo>
                  <a:lnTo>
                    <a:pt x="35718" y="319151"/>
                  </a:lnTo>
                  <a:lnTo>
                    <a:pt x="35719" y="3214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7" name="SMARTPenAnnotation348"/>
            <p:cNvSpPr/>
            <p:nvPr/>
          </p:nvSpPr>
          <p:spPr>
            <a:xfrm>
              <a:off x="3850481" y="3829060"/>
              <a:ext cx="178595" cy="128578"/>
            </a:xfrm>
            <a:custGeom>
              <a:avLst/>
              <a:gdLst/>
              <a:ahLst/>
              <a:cxnLst/>
              <a:rect l="0" t="0" r="0" b="0"/>
              <a:pathLst>
                <a:path w="178595" h="128578">
                  <a:moveTo>
                    <a:pt x="0" y="35708"/>
                  </a:moveTo>
                  <a:lnTo>
                    <a:pt x="3792" y="35708"/>
                  </a:lnTo>
                  <a:lnTo>
                    <a:pt x="4910" y="34915"/>
                  </a:lnTo>
                  <a:lnTo>
                    <a:pt x="5654" y="33592"/>
                  </a:lnTo>
                  <a:lnTo>
                    <a:pt x="6849" y="29557"/>
                  </a:lnTo>
                  <a:lnTo>
                    <a:pt x="9129" y="26889"/>
                  </a:lnTo>
                  <a:lnTo>
                    <a:pt x="10849" y="25066"/>
                  </a:lnTo>
                  <a:lnTo>
                    <a:pt x="12789" y="23851"/>
                  </a:lnTo>
                  <a:lnTo>
                    <a:pt x="17061" y="22501"/>
                  </a:lnTo>
                  <a:lnTo>
                    <a:pt x="21605" y="19784"/>
                  </a:lnTo>
                  <a:lnTo>
                    <a:pt x="26271" y="15931"/>
                  </a:lnTo>
                  <a:lnTo>
                    <a:pt x="28627" y="13792"/>
                  </a:lnTo>
                  <a:lnTo>
                    <a:pt x="33360" y="9299"/>
                  </a:lnTo>
                  <a:lnTo>
                    <a:pt x="38110" y="4656"/>
                  </a:lnTo>
                  <a:lnTo>
                    <a:pt x="40488" y="3101"/>
                  </a:lnTo>
                  <a:lnTo>
                    <a:pt x="45247" y="1372"/>
                  </a:lnTo>
                  <a:lnTo>
                    <a:pt x="50007" y="604"/>
                  </a:lnTo>
                  <a:lnTo>
                    <a:pt x="55563" y="263"/>
                  </a:lnTo>
                  <a:lnTo>
                    <a:pt x="66822" y="71"/>
                  </a:lnTo>
                  <a:lnTo>
                    <a:pt x="76876" y="0"/>
                  </a:lnTo>
                  <a:lnTo>
                    <a:pt x="79940" y="2111"/>
                  </a:lnTo>
                  <a:lnTo>
                    <a:pt x="83947" y="5695"/>
                  </a:lnTo>
                  <a:lnTo>
                    <a:pt x="88375" y="9934"/>
                  </a:lnTo>
                  <a:lnTo>
                    <a:pt x="89873" y="12176"/>
                  </a:lnTo>
                  <a:lnTo>
                    <a:pt x="90871" y="14463"/>
                  </a:lnTo>
                  <a:lnTo>
                    <a:pt x="91537" y="16782"/>
                  </a:lnTo>
                  <a:lnTo>
                    <a:pt x="91981" y="19122"/>
                  </a:lnTo>
                  <a:lnTo>
                    <a:pt x="92277" y="21476"/>
                  </a:lnTo>
                  <a:lnTo>
                    <a:pt x="92474" y="23839"/>
                  </a:lnTo>
                  <a:lnTo>
                    <a:pt x="92606" y="26208"/>
                  </a:lnTo>
                  <a:lnTo>
                    <a:pt x="92751" y="30957"/>
                  </a:lnTo>
                  <a:lnTo>
                    <a:pt x="92858" y="51385"/>
                  </a:lnTo>
                  <a:lnTo>
                    <a:pt x="92068" y="54891"/>
                  </a:lnTo>
                  <a:lnTo>
                    <a:pt x="90747" y="58815"/>
                  </a:lnTo>
                  <a:lnTo>
                    <a:pt x="89073" y="63019"/>
                  </a:lnTo>
                  <a:lnTo>
                    <a:pt x="87163" y="67409"/>
                  </a:lnTo>
                  <a:lnTo>
                    <a:pt x="82925" y="76520"/>
                  </a:lnTo>
                  <a:lnTo>
                    <a:pt x="81477" y="81173"/>
                  </a:lnTo>
                  <a:lnTo>
                    <a:pt x="80511" y="85862"/>
                  </a:lnTo>
                  <a:lnTo>
                    <a:pt x="79868" y="90575"/>
                  </a:lnTo>
                  <a:lnTo>
                    <a:pt x="78645" y="94511"/>
                  </a:lnTo>
                  <a:lnTo>
                    <a:pt x="77036" y="97929"/>
                  </a:lnTo>
                  <a:lnTo>
                    <a:pt x="75170" y="101001"/>
                  </a:lnTo>
                  <a:lnTo>
                    <a:pt x="73132" y="103843"/>
                  </a:lnTo>
                  <a:lnTo>
                    <a:pt x="70980" y="106531"/>
                  </a:lnTo>
                  <a:lnTo>
                    <a:pt x="68751" y="109117"/>
                  </a:lnTo>
                  <a:lnTo>
                    <a:pt x="65678" y="111635"/>
                  </a:lnTo>
                  <a:lnTo>
                    <a:pt x="62041" y="114108"/>
                  </a:lnTo>
                  <a:lnTo>
                    <a:pt x="58030" y="116549"/>
                  </a:lnTo>
                  <a:lnTo>
                    <a:pt x="54561" y="118178"/>
                  </a:lnTo>
                  <a:lnTo>
                    <a:pt x="51456" y="119263"/>
                  </a:lnTo>
                  <a:lnTo>
                    <a:pt x="48591" y="119986"/>
                  </a:lnTo>
                  <a:lnTo>
                    <a:pt x="46681" y="121262"/>
                  </a:lnTo>
                  <a:lnTo>
                    <a:pt x="45409" y="122906"/>
                  </a:lnTo>
                  <a:lnTo>
                    <a:pt x="44560" y="124797"/>
                  </a:lnTo>
                  <a:lnTo>
                    <a:pt x="43200" y="126057"/>
                  </a:lnTo>
                  <a:lnTo>
                    <a:pt x="41500" y="126897"/>
                  </a:lnTo>
                  <a:lnTo>
                    <a:pt x="37494" y="127830"/>
                  </a:lnTo>
                  <a:lnTo>
                    <a:pt x="33068" y="128245"/>
                  </a:lnTo>
                  <a:lnTo>
                    <a:pt x="28455" y="128430"/>
                  </a:lnTo>
                  <a:lnTo>
                    <a:pt x="21485" y="128576"/>
                  </a:lnTo>
                  <a:lnTo>
                    <a:pt x="21442" y="128577"/>
                  </a:lnTo>
                  <a:lnTo>
                    <a:pt x="25227" y="128577"/>
                  </a:lnTo>
                  <a:lnTo>
                    <a:pt x="27136" y="127783"/>
                  </a:lnTo>
                  <a:lnTo>
                    <a:pt x="31375" y="124785"/>
                  </a:lnTo>
                  <a:lnTo>
                    <a:pt x="33617" y="123667"/>
                  </a:lnTo>
                  <a:lnTo>
                    <a:pt x="38224" y="122426"/>
                  </a:lnTo>
                  <a:lnTo>
                    <a:pt x="42918" y="119758"/>
                  </a:lnTo>
                  <a:lnTo>
                    <a:pt x="45280" y="117935"/>
                  </a:lnTo>
                  <a:lnTo>
                    <a:pt x="50023" y="115910"/>
                  </a:lnTo>
                  <a:lnTo>
                    <a:pt x="52398" y="115370"/>
                  </a:lnTo>
                  <a:lnTo>
                    <a:pt x="57154" y="112653"/>
                  </a:lnTo>
                  <a:lnTo>
                    <a:pt x="59534" y="110818"/>
                  </a:lnTo>
                  <a:lnTo>
                    <a:pt x="62708" y="109594"/>
                  </a:lnTo>
                  <a:lnTo>
                    <a:pt x="66412" y="108778"/>
                  </a:lnTo>
                  <a:lnTo>
                    <a:pt x="70468" y="108234"/>
                  </a:lnTo>
                  <a:lnTo>
                    <a:pt x="73966" y="107077"/>
                  </a:lnTo>
                  <a:lnTo>
                    <a:pt x="77092" y="105513"/>
                  </a:lnTo>
                  <a:lnTo>
                    <a:pt x="79970" y="103676"/>
                  </a:lnTo>
                  <a:lnTo>
                    <a:pt x="83475" y="102451"/>
                  </a:lnTo>
                  <a:lnTo>
                    <a:pt x="87400" y="101635"/>
                  </a:lnTo>
                  <a:lnTo>
                    <a:pt x="91605" y="101091"/>
                  </a:lnTo>
                  <a:lnTo>
                    <a:pt x="95201" y="100728"/>
                  </a:lnTo>
                  <a:lnTo>
                    <a:pt x="98392" y="100486"/>
                  </a:lnTo>
                  <a:lnTo>
                    <a:pt x="101313" y="100324"/>
                  </a:lnTo>
                  <a:lnTo>
                    <a:pt x="106676" y="100145"/>
                  </a:lnTo>
                  <a:lnTo>
                    <a:pt x="116586" y="100030"/>
                  </a:lnTo>
                  <a:lnTo>
                    <a:pt x="162869" y="100002"/>
                  </a:lnTo>
                  <a:lnTo>
                    <a:pt x="165784" y="102119"/>
                  </a:lnTo>
                  <a:lnTo>
                    <a:pt x="167673" y="103794"/>
                  </a:lnTo>
                  <a:lnTo>
                    <a:pt x="169726" y="104912"/>
                  </a:lnTo>
                  <a:lnTo>
                    <a:pt x="171888" y="105656"/>
                  </a:lnTo>
                  <a:lnTo>
                    <a:pt x="178594" y="10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8" name="SMARTPenAnnotation349"/>
            <p:cNvSpPr/>
            <p:nvPr/>
          </p:nvSpPr>
          <p:spPr>
            <a:xfrm>
              <a:off x="4071937" y="3736181"/>
              <a:ext cx="21432" cy="292895"/>
            </a:xfrm>
            <a:custGeom>
              <a:avLst/>
              <a:gdLst/>
              <a:ahLst/>
              <a:cxnLst/>
              <a:rect l="0" t="0" r="0" b="0"/>
              <a:pathLst>
                <a:path w="21432" h="292895">
                  <a:moveTo>
                    <a:pt x="0" y="0"/>
                  </a:moveTo>
                  <a:lnTo>
                    <a:pt x="0" y="76237"/>
                  </a:lnTo>
                  <a:lnTo>
                    <a:pt x="794" y="81780"/>
                  </a:lnTo>
                  <a:lnTo>
                    <a:pt x="2117" y="87858"/>
                  </a:lnTo>
                  <a:lnTo>
                    <a:pt x="3792" y="94291"/>
                  </a:lnTo>
                  <a:lnTo>
                    <a:pt x="4910" y="100167"/>
                  </a:lnTo>
                  <a:lnTo>
                    <a:pt x="5654" y="105671"/>
                  </a:lnTo>
                  <a:lnTo>
                    <a:pt x="6151" y="110929"/>
                  </a:lnTo>
                  <a:lnTo>
                    <a:pt x="6482" y="116021"/>
                  </a:lnTo>
                  <a:lnTo>
                    <a:pt x="6703" y="121004"/>
                  </a:lnTo>
                  <a:lnTo>
                    <a:pt x="6948" y="131567"/>
                  </a:lnTo>
                  <a:lnTo>
                    <a:pt x="7136" y="179703"/>
                  </a:lnTo>
                  <a:lnTo>
                    <a:pt x="7932" y="185683"/>
                  </a:lnTo>
                  <a:lnTo>
                    <a:pt x="9257" y="191257"/>
                  </a:lnTo>
                  <a:lnTo>
                    <a:pt x="10934" y="196561"/>
                  </a:lnTo>
                  <a:lnTo>
                    <a:pt x="12052" y="201684"/>
                  </a:lnTo>
                  <a:lnTo>
                    <a:pt x="12797" y="206688"/>
                  </a:lnTo>
                  <a:lnTo>
                    <a:pt x="13294" y="211610"/>
                  </a:lnTo>
                  <a:lnTo>
                    <a:pt x="13625" y="216480"/>
                  </a:lnTo>
                  <a:lnTo>
                    <a:pt x="13846" y="221313"/>
                  </a:lnTo>
                  <a:lnTo>
                    <a:pt x="14091" y="230917"/>
                  </a:lnTo>
                  <a:lnTo>
                    <a:pt x="14287" y="284302"/>
                  </a:lnTo>
                  <a:lnTo>
                    <a:pt x="15081" y="285578"/>
                  </a:lnTo>
                  <a:lnTo>
                    <a:pt x="16404" y="287223"/>
                  </a:lnTo>
                  <a:lnTo>
                    <a:pt x="21431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99" name="SMARTPenAnnotation350"/>
            <p:cNvSpPr/>
            <p:nvPr/>
          </p:nvSpPr>
          <p:spPr>
            <a:xfrm>
              <a:off x="4221956" y="3857625"/>
              <a:ext cx="157163" cy="14288"/>
            </a:xfrm>
            <a:custGeom>
              <a:avLst/>
              <a:gdLst/>
              <a:ahLst/>
              <a:cxnLst/>
              <a:rect l="0" t="0" r="0" b="0"/>
              <a:pathLst>
                <a:path w="157163" h="14288">
                  <a:moveTo>
                    <a:pt x="0" y="14287"/>
                  </a:moveTo>
                  <a:lnTo>
                    <a:pt x="3792" y="14287"/>
                  </a:lnTo>
                  <a:lnTo>
                    <a:pt x="5703" y="13493"/>
                  </a:lnTo>
                  <a:lnTo>
                    <a:pt x="7771" y="12170"/>
                  </a:lnTo>
                  <a:lnTo>
                    <a:pt x="13000" y="8136"/>
                  </a:lnTo>
                  <a:lnTo>
                    <a:pt x="15017" y="7805"/>
                  </a:lnTo>
                  <a:lnTo>
                    <a:pt x="17949" y="7584"/>
                  </a:lnTo>
                  <a:lnTo>
                    <a:pt x="24646" y="7339"/>
                  </a:lnTo>
                  <a:lnTo>
                    <a:pt x="30268" y="7230"/>
                  </a:lnTo>
                  <a:lnTo>
                    <a:pt x="33673" y="6408"/>
                  </a:lnTo>
                  <a:lnTo>
                    <a:pt x="37530" y="5065"/>
                  </a:lnTo>
                  <a:lnTo>
                    <a:pt x="41689" y="3377"/>
                  </a:lnTo>
                  <a:lnTo>
                    <a:pt x="46049" y="2251"/>
                  </a:lnTo>
                  <a:lnTo>
                    <a:pt x="50543" y="1501"/>
                  </a:lnTo>
                  <a:lnTo>
                    <a:pt x="55126" y="1000"/>
                  </a:lnTo>
                  <a:lnTo>
                    <a:pt x="59770" y="667"/>
                  </a:lnTo>
                  <a:lnTo>
                    <a:pt x="64453" y="444"/>
                  </a:lnTo>
                  <a:lnTo>
                    <a:pt x="73889" y="198"/>
                  </a:lnTo>
                  <a:lnTo>
                    <a:pt x="127287" y="0"/>
                  </a:lnTo>
                  <a:lnTo>
                    <a:pt x="130895" y="794"/>
                  </a:lnTo>
                  <a:lnTo>
                    <a:pt x="134095" y="2116"/>
                  </a:lnTo>
                  <a:lnTo>
                    <a:pt x="137021" y="3792"/>
                  </a:lnTo>
                  <a:lnTo>
                    <a:pt x="139766" y="4909"/>
                  </a:lnTo>
                  <a:lnTo>
                    <a:pt x="142390" y="5654"/>
                  </a:lnTo>
                  <a:lnTo>
                    <a:pt x="144933" y="6150"/>
                  </a:lnTo>
                  <a:lnTo>
                    <a:pt x="147422" y="6481"/>
                  </a:lnTo>
                  <a:lnTo>
                    <a:pt x="149875" y="6702"/>
                  </a:lnTo>
                  <a:lnTo>
                    <a:pt x="157162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0" name="SMARTPenAnnotation351"/>
            <p:cNvSpPr/>
            <p:nvPr/>
          </p:nvSpPr>
          <p:spPr>
            <a:xfrm>
              <a:off x="4293393" y="3786187"/>
              <a:ext cx="14289" cy="171451"/>
            </a:xfrm>
            <a:custGeom>
              <a:avLst/>
              <a:gdLst/>
              <a:ahLst/>
              <a:cxnLst/>
              <a:rect l="0" t="0" r="0" b="0"/>
              <a:pathLst>
                <a:path w="14289" h="171451">
                  <a:moveTo>
                    <a:pt x="0" y="0"/>
                  </a:moveTo>
                  <a:lnTo>
                    <a:pt x="0" y="48745"/>
                  </a:lnTo>
                  <a:lnTo>
                    <a:pt x="794" y="53134"/>
                  </a:lnTo>
                  <a:lnTo>
                    <a:pt x="2117" y="57648"/>
                  </a:lnTo>
                  <a:lnTo>
                    <a:pt x="3793" y="62244"/>
                  </a:lnTo>
                  <a:lnTo>
                    <a:pt x="4910" y="66103"/>
                  </a:lnTo>
                  <a:lnTo>
                    <a:pt x="5655" y="69469"/>
                  </a:lnTo>
                  <a:lnTo>
                    <a:pt x="6151" y="72506"/>
                  </a:lnTo>
                  <a:lnTo>
                    <a:pt x="6482" y="76119"/>
                  </a:lnTo>
                  <a:lnTo>
                    <a:pt x="6703" y="80114"/>
                  </a:lnTo>
                  <a:lnTo>
                    <a:pt x="6948" y="88788"/>
                  </a:lnTo>
                  <a:lnTo>
                    <a:pt x="7142" y="134351"/>
                  </a:lnTo>
                  <a:lnTo>
                    <a:pt x="7144" y="160508"/>
                  </a:lnTo>
                  <a:lnTo>
                    <a:pt x="7938" y="162568"/>
                  </a:lnTo>
                  <a:lnTo>
                    <a:pt x="9261" y="164735"/>
                  </a:lnTo>
                  <a:lnTo>
                    <a:pt x="14288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1" name="SMARTPenAnnotation352"/>
            <p:cNvSpPr/>
            <p:nvPr/>
          </p:nvSpPr>
          <p:spPr>
            <a:xfrm>
              <a:off x="4444503" y="3700462"/>
              <a:ext cx="191791" cy="114301"/>
            </a:xfrm>
            <a:custGeom>
              <a:avLst/>
              <a:gdLst/>
              <a:ahLst/>
              <a:cxnLst/>
              <a:rect l="0" t="0" r="0" b="0"/>
              <a:pathLst>
                <a:path w="191791" h="114301">
                  <a:moveTo>
                    <a:pt x="70347" y="0"/>
                  </a:moveTo>
                  <a:lnTo>
                    <a:pt x="59705" y="0"/>
                  </a:lnTo>
                  <a:lnTo>
                    <a:pt x="58489" y="794"/>
                  </a:lnTo>
                  <a:lnTo>
                    <a:pt x="57679" y="2117"/>
                  </a:lnTo>
                  <a:lnTo>
                    <a:pt x="57140" y="3792"/>
                  </a:lnTo>
                  <a:lnTo>
                    <a:pt x="56779" y="5703"/>
                  </a:lnTo>
                  <a:lnTo>
                    <a:pt x="56539" y="7771"/>
                  </a:lnTo>
                  <a:lnTo>
                    <a:pt x="56379" y="9943"/>
                  </a:lnTo>
                  <a:lnTo>
                    <a:pt x="56273" y="12185"/>
                  </a:lnTo>
                  <a:lnTo>
                    <a:pt x="56154" y="16792"/>
                  </a:lnTo>
                  <a:lnTo>
                    <a:pt x="55329" y="19926"/>
                  </a:lnTo>
                  <a:lnTo>
                    <a:pt x="53984" y="23603"/>
                  </a:lnTo>
                  <a:lnTo>
                    <a:pt x="52295" y="27641"/>
                  </a:lnTo>
                  <a:lnTo>
                    <a:pt x="50374" y="31128"/>
                  </a:lnTo>
                  <a:lnTo>
                    <a:pt x="48301" y="34246"/>
                  </a:lnTo>
                  <a:lnTo>
                    <a:pt x="46124" y="37118"/>
                  </a:lnTo>
                  <a:lnTo>
                    <a:pt x="43086" y="40620"/>
                  </a:lnTo>
                  <a:lnTo>
                    <a:pt x="39473" y="44543"/>
                  </a:lnTo>
                  <a:lnTo>
                    <a:pt x="35477" y="48745"/>
                  </a:lnTo>
                  <a:lnTo>
                    <a:pt x="32813" y="52341"/>
                  </a:lnTo>
                  <a:lnTo>
                    <a:pt x="31036" y="55531"/>
                  </a:lnTo>
                  <a:lnTo>
                    <a:pt x="29852" y="58452"/>
                  </a:lnTo>
                  <a:lnTo>
                    <a:pt x="28269" y="61987"/>
                  </a:lnTo>
                  <a:lnTo>
                    <a:pt x="24393" y="70148"/>
                  </a:lnTo>
                  <a:lnTo>
                    <a:pt x="22249" y="73753"/>
                  </a:lnTo>
                  <a:lnTo>
                    <a:pt x="20025" y="76950"/>
                  </a:lnTo>
                  <a:lnTo>
                    <a:pt x="17749" y="79875"/>
                  </a:lnTo>
                  <a:lnTo>
                    <a:pt x="16231" y="83412"/>
                  </a:lnTo>
                  <a:lnTo>
                    <a:pt x="15220" y="87358"/>
                  </a:lnTo>
                  <a:lnTo>
                    <a:pt x="14545" y="91577"/>
                  </a:lnTo>
                  <a:lnTo>
                    <a:pt x="13302" y="94388"/>
                  </a:lnTo>
                  <a:lnTo>
                    <a:pt x="11679" y="96263"/>
                  </a:lnTo>
                  <a:lnTo>
                    <a:pt x="9804" y="97513"/>
                  </a:lnTo>
                  <a:lnTo>
                    <a:pt x="8553" y="99140"/>
                  </a:lnTo>
                  <a:lnTo>
                    <a:pt x="7720" y="101018"/>
                  </a:lnTo>
                  <a:lnTo>
                    <a:pt x="7164" y="103064"/>
                  </a:lnTo>
                  <a:lnTo>
                    <a:pt x="6000" y="105222"/>
                  </a:lnTo>
                  <a:lnTo>
                    <a:pt x="4430" y="107455"/>
                  </a:lnTo>
                  <a:lnTo>
                    <a:pt x="0" y="112948"/>
                  </a:lnTo>
                  <a:lnTo>
                    <a:pt x="430" y="113399"/>
                  </a:lnTo>
                  <a:lnTo>
                    <a:pt x="5787" y="114265"/>
                  </a:lnTo>
                  <a:lnTo>
                    <a:pt x="23051" y="114300"/>
                  </a:lnTo>
                  <a:lnTo>
                    <a:pt x="26116" y="113506"/>
                  </a:lnTo>
                  <a:lnTo>
                    <a:pt x="29747" y="112183"/>
                  </a:lnTo>
                  <a:lnTo>
                    <a:pt x="33755" y="110508"/>
                  </a:lnTo>
                  <a:lnTo>
                    <a:pt x="37221" y="109390"/>
                  </a:lnTo>
                  <a:lnTo>
                    <a:pt x="43188" y="108149"/>
                  </a:lnTo>
                  <a:lnTo>
                    <a:pt x="46685" y="107818"/>
                  </a:lnTo>
                  <a:lnTo>
                    <a:pt x="50604" y="107597"/>
                  </a:lnTo>
                  <a:lnTo>
                    <a:pt x="58397" y="107352"/>
                  </a:lnTo>
                  <a:lnTo>
                    <a:pt x="68040" y="107215"/>
                  </a:lnTo>
                  <a:lnTo>
                    <a:pt x="103780" y="107159"/>
                  </a:lnTo>
                  <a:lnTo>
                    <a:pt x="108510" y="105570"/>
                  </a:lnTo>
                  <a:lnTo>
                    <a:pt x="113252" y="102924"/>
                  </a:lnTo>
                  <a:lnTo>
                    <a:pt x="118000" y="99572"/>
                  </a:lnTo>
                  <a:lnTo>
                    <a:pt x="121959" y="98132"/>
                  </a:lnTo>
                  <a:lnTo>
                    <a:pt x="125393" y="97965"/>
                  </a:lnTo>
                  <a:lnTo>
                    <a:pt x="128475" y="98647"/>
                  </a:lnTo>
                  <a:lnTo>
                    <a:pt x="132118" y="99102"/>
                  </a:lnTo>
                  <a:lnTo>
                    <a:pt x="136134" y="99406"/>
                  </a:lnTo>
                  <a:lnTo>
                    <a:pt x="140398" y="99608"/>
                  </a:lnTo>
                  <a:lnTo>
                    <a:pt x="149370" y="99833"/>
                  </a:lnTo>
                  <a:lnTo>
                    <a:pt x="160481" y="99977"/>
                  </a:lnTo>
                  <a:lnTo>
                    <a:pt x="166233" y="102114"/>
                  </a:lnTo>
                  <a:lnTo>
                    <a:pt x="169990" y="103794"/>
                  </a:lnTo>
                  <a:lnTo>
                    <a:pt x="173288" y="104915"/>
                  </a:lnTo>
                  <a:lnTo>
                    <a:pt x="179069" y="106160"/>
                  </a:lnTo>
                  <a:lnTo>
                    <a:pt x="184284" y="108830"/>
                  </a:lnTo>
                  <a:lnTo>
                    <a:pt x="191790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2" name="SMARTPenAnnotation353"/>
            <p:cNvSpPr/>
            <p:nvPr/>
          </p:nvSpPr>
          <p:spPr>
            <a:xfrm>
              <a:off x="4572000" y="3686175"/>
              <a:ext cx="28576" cy="235744"/>
            </a:xfrm>
            <a:custGeom>
              <a:avLst/>
              <a:gdLst/>
              <a:ahLst/>
              <a:cxnLst/>
              <a:rect l="0" t="0" r="0" b="0"/>
              <a:pathLst>
                <a:path w="28576" h="235744">
                  <a:moveTo>
                    <a:pt x="28575" y="0"/>
                  </a:moveTo>
                  <a:lnTo>
                    <a:pt x="21518" y="0"/>
                  </a:lnTo>
                  <a:lnTo>
                    <a:pt x="23586" y="2116"/>
                  </a:lnTo>
                  <a:lnTo>
                    <a:pt x="25249" y="3792"/>
                  </a:lnTo>
                  <a:lnTo>
                    <a:pt x="26358" y="5703"/>
                  </a:lnTo>
                  <a:lnTo>
                    <a:pt x="27097" y="7770"/>
                  </a:lnTo>
                  <a:lnTo>
                    <a:pt x="27918" y="12978"/>
                  </a:lnTo>
                  <a:lnTo>
                    <a:pt x="28137" y="16590"/>
                  </a:lnTo>
                  <a:lnTo>
                    <a:pt x="28380" y="24835"/>
                  </a:lnTo>
                  <a:lnTo>
                    <a:pt x="28549" y="47759"/>
                  </a:lnTo>
                  <a:lnTo>
                    <a:pt x="27764" y="52477"/>
                  </a:lnTo>
                  <a:lnTo>
                    <a:pt x="26447" y="57210"/>
                  </a:lnTo>
                  <a:lnTo>
                    <a:pt x="24775" y="61952"/>
                  </a:lnTo>
                  <a:lnTo>
                    <a:pt x="23660" y="67495"/>
                  </a:lnTo>
                  <a:lnTo>
                    <a:pt x="22917" y="73571"/>
                  </a:lnTo>
                  <a:lnTo>
                    <a:pt x="22421" y="80004"/>
                  </a:lnTo>
                  <a:lnTo>
                    <a:pt x="21297" y="86673"/>
                  </a:lnTo>
                  <a:lnTo>
                    <a:pt x="19754" y="93501"/>
                  </a:lnTo>
                  <a:lnTo>
                    <a:pt x="17932" y="100434"/>
                  </a:lnTo>
                  <a:lnTo>
                    <a:pt x="16717" y="106643"/>
                  </a:lnTo>
                  <a:lnTo>
                    <a:pt x="15907" y="112370"/>
                  </a:lnTo>
                  <a:lnTo>
                    <a:pt x="15367" y="117776"/>
                  </a:lnTo>
                  <a:lnTo>
                    <a:pt x="14213" y="123761"/>
                  </a:lnTo>
                  <a:lnTo>
                    <a:pt x="12651" y="130132"/>
                  </a:lnTo>
                  <a:lnTo>
                    <a:pt x="10814" y="136761"/>
                  </a:lnTo>
                  <a:lnTo>
                    <a:pt x="9591" y="142767"/>
                  </a:lnTo>
                  <a:lnTo>
                    <a:pt x="8775" y="148359"/>
                  </a:lnTo>
                  <a:lnTo>
                    <a:pt x="8231" y="153675"/>
                  </a:lnTo>
                  <a:lnTo>
                    <a:pt x="7868" y="158806"/>
                  </a:lnTo>
                  <a:lnTo>
                    <a:pt x="7627" y="163814"/>
                  </a:lnTo>
                  <a:lnTo>
                    <a:pt x="7465" y="168740"/>
                  </a:lnTo>
                  <a:lnTo>
                    <a:pt x="6564" y="173612"/>
                  </a:lnTo>
                  <a:lnTo>
                    <a:pt x="5170" y="178448"/>
                  </a:lnTo>
                  <a:lnTo>
                    <a:pt x="3446" y="183259"/>
                  </a:lnTo>
                  <a:lnTo>
                    <a:pt x="2297" y="188054"/>
                  </a:lnTo>
                  <a:lnTo>
                    <a:pt x="1532" y="192838"/>
                  </a:lnTo>
                  <a:lnTo>
                    <a:pt x="1021" y="197615"/>
                  </a:lnTo>
                  <a:lnTo>
                    <a:pt x="680" y="201593"/>
                  </a:lnTo>
                  <a:lnTo>
                    <a:pt x="302" y="208130"/>
                  </a:lnTo>
                  <a:lnTo>
                    <a:pt x="134" y="213681"/>
                  </a:lnTo>
                  <a:lnTo>
                    <a:pt x="17" y="226135"/>
                  </a:lnTo>
                  <a:lnTo>
                    <a:pt x="0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3" name="SMARTPenAnnotation354"/>
            <p:cNvSpPr/>
            <p:nvPr/>
          </p:nvSpPr>
          <p:spPr>
            <a:xfrm>
              <a:off x="4750593" y="3771900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4" name="SMARTPenAnnotation355"/>
            <p:cNvSpPr/>
            <p:nvPr/>
          </p:nvSpPr>
          <p:spPr>
            <a:xfrm>
              <a:off x="4772025" y="3829050"/>
              <a:ext cx="85726" cy="14288"/>
            </a:xfrm>
            <a:custGeom>
              <a:avLst/>
              <a:gdLst/>
              <a:ahLst/>
              <a:cxnLst/>
              <a:rect l="0" t="0" r="0" b="0"/>
              <a:pathLst>
                <a:path w="85726" h="14288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7770" y="2116"/>
                  </a:lnTo>
                  <a:lnTo>
                    <a:pt x="9942" y="3792"/>
                  </a:lnTo>
                  <a:lnTo>
                    <a:pt x="12184" y="4909"/>
                  </a:lnTo>
                  <a:lnTo>
                    <a:pt x="14473" y="5654"/>
                  </a:lnTo>
                  <a:lnTo>
                    <a:pt x="16792" y="6150"/>
                  </a:lnTo>
                  <a:lnTo>
                    <a:pt x="19925" y="6481"/>
                  </a:lnTo>
                  <a:lnTo>
                    <a:pt x="23603" y="6702"/>
                  </a:lnTo>
                  <a:lnTo>
                    <a:pt x="31127" y="6947"/>
                  </a:lnTo>
                  <a:lnTo>
                    <a:pt x="40620" y="7085"/>
                  </a:lnTo>
                  <a:lnTo>
                    <a:pt x="48745" y="7118"/>
                  </a:lnTo>
                  <a:lnTo>
                    <a:pt x="53134" y="7920"/>
                  </a:lnTo>
                  <a:lnTo>
                    <a:pt x="57648" y="9249"/>
                  </a:lnTo>
                  <a:lnTo>
                    <a:pt x="62244" y="10928"/>
                  </a:lnTo>
                  <a:lnTo>
                    <a:pt x="66896" y="12048"/>
                  </a:lnTo>
                  <a:lnTo>
                    <a:pt x="71585" y="12794"/>
                  </a:lnTo>
                  <a:lnTo>
                    <a:pt x="8572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05" name="SMARTPenAnnotation356"/>
            <p:cNvSpPr/>
            <p:nvPr/>
          </p:nvSpPr>
          <p:spPr>
            <a:xfrm>
              <a:off x="4972050" y="3686175"/>
              <a:ext cx="178594" cy="157162"/>
            </a:xfrm>
            <a:custGeom>
              <a:avLst/>
              <a:gdLst/>
              <a:ahLst/>
              <a:cxnLst/>
              <a:rect l="0" t="0" r="0" b="0"/>
              <a:pathLst>
                <a:path w="178594" h="157162">
                  <a:moveTo>
                    <a:pt x="0" y="7143"/>
                  </a:moveTo>
                  <a:lnTo>
                    <a:pt x="3792" y="3351"/>
                  </a:lnTo>
                  <a:lnTo>
                    <a:pt x="5703" y="2233"/>
                  </a:lnTo>
                  <a:lnTo>
                    <a:pt x="9942" y="992"/>
                  </a:lnTo>
                  <a:lnTo>
                    <a:pt x="14473" y="441"/>
                  </a:lnTo>
                  <a:lnTo>
                    <a:pt x="20056" y="87"/>
                  </a:lnTo>
                  <a:lnTo>
                    <a:pt x="24816" y="25"/>
                  </a:lnTo>
                  <a:lnTo>
                    <a:pt x="45269" y="0"/>
                  </a:lnTo>
                  <a:lnTo>
                    <a:pt x="47642" y="794"/>
                  </a:lnTo>
                  <a:lnTo>
                    <a:pt x="52395" y="3792"/>
                  </a:lnTo>
                  <a:lnTo>
                    <a:pt x="57153" y="5654"/>
                  </a:lnTo>
                  <a:lnTo>
                    <a:pt x="59533" y="6150"/>
                  </a:lnTo>
                  <a:lnTo>
                    <a:pt x="64294" y="8818"/>
                  </a:lnTo>
                  <a:lnTo>
                    <a:pt x="69057" y="12651"/>
                  </a:lnTo>
                  <a:lnTo>
                    <a:pt x="73819" y="17000"/>
                  </a:lnTo>
                  <a:lnTo>
                    <a:pt x="75406" y="19270"/>
                  </a:lnTo>
                  <a:lnTo>
                    <a:pt x="77170" y="23910"/>
                  </a:lnTo>
                  <a:lnTo>
                    <a:pt x="77954" y="28618"/>
                  </a:lnTo>
                  <a:lnTo>
                    <a:pt x="78163" y="30985"/>
                  </a:lnTo>
                  <a:lnTo>
                    <a:pt x="78302" y="34150"/>
                  </a:lnTo>
                  <a:lnTo>
                    <a:pt x="78457" y="41900"/>
                  </a:lnTo>
                  <a:lnTo>
                    <a:pt x="77704" y="45396"/>
                  </a:lnTo>
                  <a:lnTo>
                    <a:pt x="76409" y="48520"/>
                  </a:lnTo>
                  <a:lnTo>
                    <a:pt x="74752" y="51397"/>
                  </a:lnTo>
                  <a:lnTo>
                    <a:pt x="73647" y="54902"/>
                  </a:lnTo>
                  <a:lnTo>
                    <a:pt x="72910" y="58826"/>
                  </a:lnTo>
                  <a:lnTo>
                    <a:pt x="72419" y="63030"/>
                  </a:lnTo>
                  <a:lnTo>
                    <a:pt x="71298" y="66626"/>
                  </a:lnTo>
                  <a:lnTo>
                    <a:pt x="69757" y="69817"/>
                  </a:lnTo>
                  <a:lnTo>
                    <a:pt x="67936" y="72738"/>
                  </a:lnTo>
                  <a:lnTo>
                    <a:pt x="65928" y="76273"/>
                  </a:lnTo>
                  <a:lnTo>
                    <a:pt x="61580" y="84434"/>
                  </a:lnTo>
                  <a:lnTo>
                    <a:pt x="58516" y="88833"/>
                  </a:lnTo>
                  <a:lnTo>
                    <a:pt x="54885" y="93353"/>
                  </a:lnTo>
                  <a:lnTo>
                    <a:pt x="50877" y="97954"/>
                  </a:lnTo>
                  <a:lnTo>
                    <a:pt x="44308" y="105183"/>
                  </a:lnTo>
                  <a:lnTo>
                    <a:pt x="38742" y="111041"/>
                  </a:lnTo>
                  <a:lnTo>
                    <a:pt x="33623" y="116291"/>
                  </a:lnTo>
                  <a:lnTo>
                    <a:pt x="31146" y="118009"/>
                  </a:lnTo>
                  <a:lnTo>
                    <a:pt x="26278" y="119917"/>
                  </a:lnTo>
                  <a:lnTo>
                    <a:pt x="21469" y="122882"/>
                  </a:lnTo>
                  <a:lnTo>
                    <a:pt x="16685" y="126845"/>
                  </a:lnTo>
                  <a:lnTo>
                    <a:pt x="11914" y="131252"/>
                  </a:lnTo>
                  <a:lnTo>
                    <a:pt x="8557" y="134404"/>
                  </a:lnTo>
                  <a:lnTo>
                    <a:pt x="7292" y="134846"/>
                  </a:lnTo>
                  <a:lnTo>
                    <a:pt x="3770" y="135338"/>
                  </a:lnTo>
                  <a:lnTo>
                    <a:pt x="2513" y="136263"/>
                  </a:lnTo>
                  <a:lnTo>
                    <a:pt x="1675" y="137673"/>
                  </a:lnTo>
                  <a:lnTo>
                    <a:pt x="98" y="142570"/>
                  </a:lnTo>
                  <a:lnTo>
                    <a:pt x="29" y="146577"/>
                  </a:lnTo>
                  <a:lnTo>
                    <a:pt x="2" y="149716"/>
                  </a:lnTo>
                  <a:lnTo>
                    <a:pt x="3792" y="153722"/>
                  </a:lnTo>
                  <a:lnTo>
                    <a:pt x="6150" y="156143"/>
                  </a:lnTo>
                  <a:lnTo>
                    <a:pt x="7275" y="156482"/>
                  </a:lnTo>
                  <a:lnTo>
                    <a:pt x="10641" y="156860"/>
                  </a:lnTo>
                  <a:lnTo>
                    <a:pt x="13444" y="156960"/>
                  </a:lnTo>
                  <a:lnTo>
                    <a:pt x="27232" y="157122"/>
                  </a:lnTo>
                  <a:lnTo>
                    <a:pt x="63006" y="157161"/>
                  </a:lnTo>
                  <a:lnTo>
                    <a:pt x="67404" y="156367"/>
                  </a:lnTo>
                  <a:lnTo>
                    <a:pt x="71923" y="155045"/>
                  </a:lnTo>
                  <a:lnTo>
                    <a:pt x="76524" y="153370"/>
                  </a:lnTo>
                  <a:lnTo>
                    <a:pt x="81178" y="152252"/>
                  </a:lnTo>
                  <a:lnTo>
                    <a:pt x="85868" y="151508"/>
                  </a:lnTo>
                  <a:lnTo>
                    <a:pt x="90583" y="151011"/>
                  </a:lnTo>
                  <a:lnTo>
                    <a:pt x="95313" y="150680"/>
                  </a:lnTo>
                  <a:lnTo>
                    <a:pt x="100055" y="150459"/>
                  </a:lnTo>
                  <a:lnTo>
                    <a:pt x="112196" y="150149"/>
                  </a:lnTo>
                  <a:lnTo>
                    <a:pt x="115278" y="150105"/>
                  </a:lnTo>
                  <a:lnTo>
                    <a:pt x="118921" y="149283"/>
                  </a:lnTo>
                  <a:lnTo>
                    <a:pt x="122937" y="147940"/>
                  </a:lnTo>
                  <a:lnTo>
                    <a:pt x="127201" y="146252"/>
                  </a:lnTo>
                  <a:lnTo>
                    <a:pt x="130838" y="145126"/>
                  </a:lnTo>
                  <a:lnTo>
                    <a:pt x="134056" y="144376"/>
                  </a:lnTo>
                  <a:lnTo>
                    <a:pt x="136996" y="143875"/>
                  </a:lnTo>
                  <a:lnTo>
                    <a:pt x="140543" y="143542"/>
                  </a:lnTo>
                  <a:lnTo>
                    <a:pt x="144495" y="143319"/>
                  </a:lnTo>
                  <a:lnTo>
                    <a:pt x="152326" y="143073"/>
                  </a:lnTo>
                  <a:lnTo>
                    <a:pt x="163821" y="142914"/>
                  </a:lnTo>
                  <a:lnTo>
                    <a:pt x="178593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1964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 graph two equations and find their intersection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9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y=3x+4</a:t>
            </a:r>
            <a:br>
              <a:rPr lang="en-US" dirty="0" smtClean="0"/>
            </a:br>
            <a:r>
              <a:rPr lang="en-US" dirty="0" smtClean="0"/>
              <a:t>y=1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285" y="1728973"/>
            <a:ext cx="2971429" cy="2980953"/>
          </a:xfrm>
        </p:spPr>
      </p:pic>
      <p:sp>
        <p:nvSpPr>
          <p:cNvPr id="5" name="SMARTPenAnnotation243"/>
          <p:cNvSpPr/>
          <p:nvPr/>
        </p:nvSpPr>
        <p:spPr>
          <a:xfrm>
            <a:off x="5500687" y="364331"/>
            <a:ext cx="807245" cy="50007"/>
          </a:xfrm>
          <a:custGeom>
            <a:avLst/>
            <a:gdLst/>
            <a:ahLst/>
            <a:cxnLst/>
            <a:rect l="0" t="0" r="0" b="0"/>
            <a:pathLst>
              <a:path w="807245" h="50007">
                <a:moveTo>
                  <a:pt x="0" y="7144"/>
                </a:moveTo>
                <a:lnTo>
                  <a:pt x="0" y="26"/>
                </a:lnTo>
                <a:lnTo>
                  <a:pt x="7118" y="0"/>
                </a:lnTo>
                <a:lnTo>
                  <a:pt x="13292" y="6151"/>
                </a:lnTo>
                <a:lnTo>
                  <a:pt x="15962" y="6702"/>
                </a:lnTo>
                <a:lnTo>
                  <a:pt x="24143" y="7056"/>
                </a:lnTo>
                <a:lnTo>
                  <a:pt x="26414" y="7879"/>
                </a:lnTo>
                <a:lnTo>
                  <a:pt x="28722" y="9221"/>
                </a:lnTo>
                <a:lnTo>
                  <a:pt x="31054" y="10910"/>
                </a:lnTo>
                <a:lnTo>
                  <a:pt x="34197" y="12036"/>
                </a:lnTo>
                <a:lnTo>
                  <a:pt x="41921" y="13287"/>
                </a:lnTo>
                <a:lnTo>
                  <a:pt x="64483" y="14155"/>
                </a:lnTo>
                <a:lnTo>
                  <a:pt x="144287" y="14287"/>
                </a:lnTo>
                <a:lnTo>
                  <a:pt x="150166" y="15081"/>
                </a:lnTo>
                <a:lnTo>
                  <a:pt x="155673" y="16404"/>
                </a:lnTo>
                <a:lnTo>
                  <a:pt x="160932" y="18080"/>
                </a:lnTo>
                <a:lnTo>
                  <a:pt x="166026" y="19197"/>
                </a:lnTo>
                <a:lnTo>
                  <a:pt x="175918" y="20438"/>
                </a:lnTo>
                <a:lnTo>
                  <a:pt x="200114" y="21235"/>
                </a:lnTo>
                <a:lnTo>
                  <a:pt x="267768" y="21429"/>
                </a:lnTo>
                <a:lnTo>
                  <a:pt x="273762" y="22223"/>
                </a:lnTo>
                <a:lnTo>
                  <a:pt x="280139" y="23547"/>
                </a:lnTo>
                <a:lnTo>
                  <a:pt x="286772" y="25223"/>
                </a:lnTo>
                <a:lnTo>
                  <a:pt x="293575" y="26340"/>
                </a:lnTo>
                <a:lnTo>
                  <a:pt x="307484" y="27582"/>
                </a:lnTo>
                <a:lnTo>
                  <a:pt x="328702" y="28280"/>
                </a:lnTo>
                <a:lnTo>
                  <a:pt x="369124" y="28549"/>
                </a:lnTo>
                <a:lnTo>
                  <a:pt x="463333" y="28575"/>
                </a:lnTo>
                <a:lnTo>
                  <a:pt x="470814" y="29368"/>
                </a:lnTo>
                <a:lnTo>
                  <a:pt x="478182" y="30691"/>
                </a:lnTo>
                <a:lnTo>
                  <a:pt x="485475" y="32367"/>
                </a:lnTo>
                <a:lnTo>
                  <a:pt x="493513" y="33484"/>
                </a:lnTo>
                <a:lnTo>
                  <a:pt x="510910" y="34725"/>
                </a:lnTo>
                <a:lnTo>
                  <a:pt x="529225" y="35277"/>
                </a:lnTo>
                <a:lnTo>
                  <a:pt x="580185" y="35680"/>
                </a:lnTo>
                <a:lnTo>
                  <a:pt x="598379" y="36495"/>
                </a:lnTo>
                <a:lnTo>
                  <a:pt x="607675" y="37824"/>
                </a:lnTo>
                <a:lnTo>
                  <a:pt x="617048" y="39503"/>
                </a:lnTo>
                <a:lnTo>
                  <a:pt x="625678" y="40623"/>
                </a:lnTo>
                <a:lnTo>
                  <a:pt x="641617" y="41867"/>
                </a:lnTo>
                <a:lnTo>
                  <a:pt x="658754" y="42420"/>
                </a:lnTo>
                <a:lnTo>
                  <a:pt x="706739" y="42823"/>
                </a:lnTo>
                <a:lnTo>
                  <a:pt x="806902" y="42862"/>
                </a:lnTo>
                <a:lnTo>
                  <a:pt x="807016" y="43656"/>
                </a:lnTo>
                <a:lnTo>
                  <a:pt x="807092" y="44979"/>
                </a:lnTo>
                <a:lnTo>
                  <a:pt x="807244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4"/>
          <p:cNvSpPr/>
          <p:nvPr/>
        </p:nvSpPr>
        <p:spPr>
          <a:xfrm>
            <a:off x="7458075" y="1700212"/>
            <a:ext cx="221457" cy="257176"/>
          </a:xfrm>
          <a:custGeom>
            <a:avLst/>
            <a:gdLst/>
            <a:ahLst/>
            <a:cxnLst/>
            <a:rect l="0" t="0" r="0" b="0"/>
            <a:pathLst>
              <a:path w="221457" h="257176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7"/>
                </a:lnTo>
                <a:lnTo>
                  <a:pt x="6481" y="5703"/>
                </a:lnTo>
                <a:lnTo>
                  <a:pt x="6849" y="9943"/>
                </a:lnTo>
                <a:lnTo>
                  <a:pt x="7741" y="12185"/>
                </a:lnTo>
                <a:lnTo>
                  <a:pt x="10848" y="16793"/>
                </a:lnTo>
                <a:lnTo>
                  <a:pt x="12789" y="18339"/>
                </a:lnTo>
                <a:lnTo>
                  <a:pt x="14875" y="19370"/>
                </a:lnTo>
                <a:lnTo>
                  <a:pt x="17061" y="20057"/>
                </a:lnTo>
                <a:lnTo>
                  <a:pt x="19311" y="22103"/>
                </a:lnTo>
                <a:lnTo>
                  <a:pt x="23928" y="28609"/>
                </a:lnTo>
                <a:lnTo>
                  <a:pt x="28626" y="34675"/>
                </a:lnTo>
                <a:lnTo>
                  <a:pt x="33360" y="40018"/>
                </a:lnTo>
                <a:lnTo>
                  <a:pt x="38110" y="45038"/>
                </a:lnTo>
                <a:lnTo>
                  <a:pt x="39694" y="47488"/>
                </a:lnTo>
                <a:lnTo>
                  <a:pt x="44353" y="59240"/>
                </a:lnTo>
                <a:lnTo>
                  <a:pt x="48287" y="66810"/>
                </a:lnTo>
                <a:lnTo>
                  <a:pt x="52682" y="72820"/>
                </a:lnTo>
                <a:lnTo>
                  <a:pt x="57280" y="80254"/>
                </a:lnTo>
                <a:lnTo>
                  <a:pt x="59618" y="84459"/>
                </a:lnTo>
                <a:lnTo>
                  <a:pt x="64333" y="93364"/>
                </a:lnTo>
                <a:lnTo>
                  <a:pt x="66700" y="97962"/>
                </a:lnTo>
                <a:lnTo>
                  <a:pt x="69867" y="102614"/>
                </a:lnTo>
                <a:lnTo>
                  <a:pt x="73566" y="107303"/>
                </a:lnTo>
                <a:lnTo>
                  <a:pt x="77619" y="112017"/>
                </a:lnTo>
                <a:lnTo>
                  <a:pt x="81114" y="116747"/>
                </a:lnTo>
                <a:lnTo>
                  <a:pt x="84239" y="121487"/>
                </a:lnTo>
                <a:lnTo>
                  <a:pt x="87115" y="126235"/>
                </a:lnTo>
                <a:lnTo>
                  <a:pt x="92428" y="133628"/>
                </a:lnTo>
                <a:lnTo>
                  <a:pt x="98228" y="140352"/>
                </a:lnTo>
                <a:lnTo>
                  <a:pt x="106098" y="148633"/>
                </a:lnTo>
                <a:lnTo>
                  <a:pt x="109626" y="153064"/>
                </a:lnTo>
                <a:lnTo>
                  <a:pt x="112772" y="157605"/>
                </a:lnTo>
                <a:lnTo>
                  <a:pt x="115662" y="162220"/>
                </a:lnTo>
                <a:lnTo>
                  <a:pt x="119177" y="166884"/>
                </a:lnTo>
                <a:lnTo>
                  <a:pt x="123107" y="171581"/>
                </a:lnTo>
                <a:lnTo>
                  <a:pt x="130915" y="180240"/>
                </a:lnTo>
                <a:lnTo>
                  <a:pt x="137030" y="186734"/>
                </a:lnTo>
                <a:lnTo>
                  <a:pt x="158455" y="208435"/>
                </a:lnTo>
                <a:lnTo>
                  <a:pt x="161993" y="211188"/>
                </a:lnTo>
                <a:lnTo>
                  <a:pt x="165939" y="213817"/>
                </a:lnTo>
                <a:lnTo>
                  <a:pt x="170157" y="216364"/>
                </a:lnTo>
                <a:lnTo>
                  <a:pt x="176961" y="221310"/>
                </a:lnTo>
                <a:lnTo>
                  <a:pt x="182630" y="226153"/>
                </a:lnTo>
                <a:lnTo>
                  <a:pt x="187796" y="230952"/>
                </a:lnTo>
                <a:lnTo>
                  <a:pt x="197580" y="240500"/>
                </a:lnTo>
                <a:lnTo>
                  <a:pt x="202377" y="245266"/>
                </a:lnTo>
                <a:lnTo>
                  <a:pt x="204768" y="246855"/>
                </a:lnTo>
                <a:lnTo>
                  <a:pt x="209541" y="248619"/>
                </a:lnTo>
                <a:lnTo>
                  <a:pt x="211132" y="249884"/>
                </a:lnTo>
                <a:lnTo>
                  <a:pt x="212192" y="251521"/>
                </a:lnTo>
                <a:lnTo>
                  <a:pt x="212898" y="253405"/>
                </a:lnTo>
                <a:lnTo>
                  <a:pt x="214164" y="254662"/>
                </a:lnTo>
                <a:lnTo>
                  <a:pt x="215800" y="255500"/>
                </a:lnTo>
                <a:lnTo>
                  <a:pt x="221456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5"/>
          <p:cNvSpPr/>
          <p:nvPr/>
        </p:nvSpPr>
        <p:spPr>
          <a:xfrm>
            <a:off x="7479506" y="1721643"/>
            <a:ext cx="164307" cy="285751"/>
          </a:xfrm>
          <a:custGeom>
            <a:avLst/>
            <a:gdLst/>
            <a:ahLst/>
            <a:cxnLst/>
            <a:rect l="0" t="0" r="0" b="0"/>
            <a:pathLst>
              <a:path w="164307" h="285751">
                <a:moveTo>
                  <a:pt x="164306" y="0"/>
                </a:moveTo>
                <a:lnTo>
                  <a:pt x="164306" y="3793"/>
                </a:lnTo>
                <a:lnTo>
                  <a:pt x="163512" y="4910"/>
                </a:lnTo>
                <a:lnTo>
                  <a:pt x="162190" y="5655"/>
                </a:lnTo>
                <a:lnTo>
                  <a:pt x="160513" y="6151"/>
                </a:lnTo>
                <a:lnTo>
                  <a:pt x="159396" y="7276"/>
                </a:lnTo>
                <a:lnTo>
                  <a:pt x="158652" y="8819"/>
                </a:lnTo>
                <a:lnTo>
                  <a:pt x="157030" y="13445"/>
                </a:lnTo>
                <a:lnTo>
                  <a:pt x="153665" y="20792"/>
                </a:lnTo>
                <a:lnTo>
                  <a:pt x="149522" y="27233"/>
                </a:lnTo>
                <a:lnTo>
                  <a:pt x="147306" y="30062"/>
                </a:lnTo>
                <a:lnTo>
                  <a:pt x="145036" y="34329"/>
                </a:lnTo>
                <a:lnTo>
                  <a:pt x="142728" y="39555"/>
                </a:lnTo>
                <a:lnTo>
                  <a:pt x="140396" y="45420"/>
                </a:lnTo>
                <a:lnTo>
                  <a:pt x="138047" y="50917"/>
                </a:lnTo>
                <a:lnTo>
                  <a:pt x="133320" y="61259"/>
                </a:lnTo>
                <a:lnTo>
                  <a:pt x="126197" y="76007"/>
                </a:lnTo>
                <a:lnTo>
                  <a:pt x="123819" y="81627"/>
                </a:lnTo>
                <a:lnTo>
                  <a:pt x="121440" y="87756"/>
                </a:lnTo>
                <a:lnTo>
                  <a:pt x="119059" y="94223"/>
                </a:lnTo>
                <a:lnTo>
                  <a:pt x="115886" y="100121"/>
                </a:lnTo>
                <a:lnTo>
                  <a:pt x="112182" y="105641"/>
                </a:lnTo>
                <a:lnTo>
                  <a:pt x="108126" y="110909"/>
                </a:lnTo>
                <a:lnTo>
                  <a:pt x="104627" y="116802"/>
                </a:lnTo>
                <a:lnTo>
                  <a:pt x="101502" y="123112"/>
                </a:lnTo>
                <a:lnTo>
                  <a:pt x="98624" y="129700"/>
                </a:lnTo>
                <a:lnTo>
                  <a:pt x="95117" y="135679"/>
                </a:lnTo>
                <a:lnTo>
                  <a:pt x="91193" y="141253"/>
                </a:lnTo>
                <a:lnTo>
                  <a:pt x="86989" y="146556"/>
                </a:lnTo>
                <a:lnTo>
                  <a:pt x="83393" y="152473"/>
                </a:lnTo>
                <a:lnTo>
                  <a:pt x="80201" y="158799"/>
                </a:lnTo>
                <a:lnTo>
                  <a:pt x="74538" y="171384"/>
                </a:lnTo>
                <a:lnTo>
                  <a:pt x="69375" y="182269"/>
                </a:lnTo>
                <a:lnTo>
                  <a:pt x="66094" y="188188"/>
                </a:lnTo>
                <a:lnTo>
                  <a:pt x="62319" y="194515"/>
                </a:lnTo>
                <a:lnTo>
                  <a:pt x="58215" y="201114"/>
                </a:lnTo>
                <a:lnTo>
                  <a:pt x="54685" y="207101"/>
                </a:lnTo>
                <a:lnTo>
                  <a:pt x="51538" y="212680"/>
                </a:lnTo>
                <a:lnTo>
                  <a:pt x="48646" y="217987"/>
                </a:lnTo>
                <a:lnTo>
                  <a:pt x="45130" y="223112"/>
                </a:lnTo>
                <a:lnTo>
                  <a:pt x="41200" y="228117"/>
                </a:lnTo>
                <a:lnTo>
                  <a:pt x="36991" y="233040"/>
                </a:lnTo>
                <a:lnTo>
                  <a:pt x="33392" y="237910"/>
                </a:lnTo>
                <a:lnTo>
                  <a:pt x="30199" y="242745"/>
                </a:lnTo>
                <a:lnTo>
                  <a:pt x="27276" y="247555"/>
                </a:lnTo>
                <a:lnTo>
                  <a:pt x="24534" y="251555"/>
                </a:lnTo>
                <a:lnTo>
                  <a:pt x="21912" y="255016"/>
                </a:lnTo>
                <a:lnTo>
                  <a:pt x="16882" y="261772"/>
                </a:lnTo>
                <a:lnTo>
                  <a:pt x="12001" y="270066"/>
                </a:lnTo>
                <a:lnTo>
                  <a:pt x="9588" y="272913"/>
                </a:lnTo>
                <a:lnTo>
                  <a:pt x="7186" y="274811"/>
                </a:lnTo>
                <a:lnTo>
                  <a:pt x="4791" y="276076"/>
                </a:lnTo>
                <a:lnTo>
                  <a:pt x="3194" y="277713"/>
                </a:lnTo>
                <a:lnTo>
                  <a:pt x="2129" y="279598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6"/>
          <p:cNvSpPr/>
          <p:nvPr/>
        </p:nvSpPr>
        <p:spPr>
          <a:xfrm>
            <a:off x="7779543" y="1685925"/>
            <a:ext cx="35720" cy="1585913"/>
          </a:xfrm>
          <a:custGeom>
            <a:avLst/>
            <a:gdLst/>
            <a:ahLst/>
            <a:cxnLst/>
            <a:rect l="0" t="0" r="0" b="0"/>
            <a:pathLst>
              <a:path w="35720" h="1585913">
                <a:moveTo>
                  <a:pt x="35719" y="0"/>
                </a:moveTo>
                <a:lnTo>
                  <a:pt x="35719" y="58981"/>
                </a:lnTo>
                <a:lnTo>
                  <a:pt x="34925" y="64721"/>
                </a:lnTo>
                <a:lnTo>
                  <a:pt x="33603" y="70135"/>
                </a:lnTo>
                <a:lnTo>
                  <a:pt x="31926" y="75331"/>
                </a:lnTo>
                <a:lnTo>
                  <a:pt x="30809" y="80383"/>
                </a:lnTo>
                <a:lnTo>
                  <a:pt x="30065" y="85339"/>
                </a:lnTo>
                <a:lnTo>
                  <a:pt x="29016" y="102014"/>
                </a:lnTo>
                <a:lnTo>
                  <a:pt x="28602" y="146343"/>
                </a:lnTo>
                <a:lnTo>
                  <a:pt x="27787" y="172135"/>
                </a:lnTo>
                <a:lnTo>
                  <a:pt x="26462" y="179050"/>
                </a:lnTo>
                <a:lnTo>
                  <a:pt x="24786" y="186042"/>
                </a:lnTo>
                <a:lnTo>
                  <a:pt x="23667" y="193878"/>
                </a:lnTo>
                <a:lnTo>
                  <a:pt x="22922" y="202276"/>
                </a:lnTo>
                <a:lnTo>
                  <a:pt x="21873" y="227150"/>
                </a:lnTo>
                <a:lnTo>
                  <a:pt x="20834" y="242243"/>
                </a:lnTo>
                <a:lnTo>
                  <a:pt x="19446" y="249601"/>
                </a:lnTo>
                <a:lnTo>
                  <a:pt x="17726" y="256888"/>
                </a:lnTo>
                <a:lnTo>
                  <a:pt x="16581" y="264921"/>
                </a:lnTo>
                <a:lnTo>
                  <a:pt x="15816" y="273452"/>
                </a:lnTo>
                <a:lnTo>
                  <a:pt x="14741" y="300626"/>
                </a:lnTo>
                <a:lnTo>
                  <a:pt x="13696" y="318555"/>
                </a:lnTo>
                <a:lnTo>
                  <a:pt x="12306" y="326670"/>
                </a:lnTo>
                <a:lnTo>
                  <a:pt x="10585" y="334461"/>
                </a:lnTo>
                <a:lnTo>
                  <a:pt x="9438" y="342830"/>
                </a:lnTo>
                <a:lnTo>
                  <a:pt x="8673" y="351585"/>
                </a:lnTo>
                <a:lnTo>
                  <a:pt x="7597" y="379075"/>
                </a:lnTo>
                <a:lnTo>
                  <a:pt x="7184" y="435808"/>
                </a:lnTo>
                <a:lnTo>
                  <a:pt x="7144" y="1133387"/>
                </a:lnTo>
                <a:lnTo>
                  <a:pt x="6350" y="1145323"/>
                </a:lnTo>
                <a:lnTo>
                  <a:pt x="5028" y="1157248"/>
                </a:lnTo>
                <a:lnTo>
                  <a:pt x="3351" y="1169167"/>
                </a:lnTo>
                <a:lnTo>
                  <a:pt x="2234" y="1181082"/>
                </a:lnTo>
                <a:lnTo>
                  <a:pt x="1490" y="1192995"/>
                </a:lnTo>
                <a:lnTo>
                  <a:pt x="2559" y="1228721"/>
                </a:lnTo>
                <a:lnTo>
                  <a:pt x="4087" y="1240628"/>
                </a:lnTo>
                <a:lnTo>
                  <a:pt x="5106" y="1252535"/>
                </a:lnTo>
                <a:lnTo>
                  <a:pt x="5785" y="1264442"/>
                </a:lnTo>
                <a:lnTo>
                  <a:pt x="6877" y="1312068"/>
                </a:lnTo>
                <a:lnTo>
                  <a:pt x="7144" y="1566407"/>
                </a:lnTo>
                <a:lnTo>
                  <a:pt x="6350" y="1568940"/>
                </a:lnTo>
                <a:lnTo>
                  <a:pt x="5028" y="1571423"/>
                </a:lnTo>
                <a:lnTo>
                  <a:pt x="3351" y="1573871"/>
                </a:lnTo>
                <a:lnTo>
                  <a:pt x="2234" y="1576297"/>
                </a:lnTo>
                <a:lnTo>
                  <a:pt x="1490" y="1578708"/>
                </a:lnTo>
                <a:lnTo>
                  <a:pt x="0" y="15859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7"/>
          <p:cNvSpPr/>
          <p:nvPr/>
        </p:nvSpPr>
        <p:spPr>
          <a:xfrm>
            <a:off x="7965281" y="1787028"/>
            <a:ext cx="214302" cy="313224"/>
          </a:xfrm>
          <a:custGeom>
            <a:avLst/>
            <a:gdLst/>
            <a:ahLst/>
            <a:cxnLst/>
            <a:rect l="0" t="0" r="0" b="0"/>
            <a:pathLst>
              <a:path w="214302" h="313224">
                <a:moveTo>
                  <a:pt x="0" y="13197"/>
                </a:moveTo>
                <a:lnTo>
                  <a:pt x="0" y="126198"/>
                </a:lnTo>
                <a:lnTo>
                  <a:pt x="794" y="129806"/>
                </a:lnTo>
                <a:lnTo>
                  <a:pt x="5703" y="139470"/>
                </a:lnTo>
                <a:lnTo>
                  <a:pt x="9943" y="147634"/>
                </a:lnTo>
                <a:lnTo>
                  <a:pt x="12356" y="156555"/>
                </a:lnTo>
                <a:lnTo>
                  <a:pt x="13001" y="161156"/>
                </a:lnTo>
                <a:lnTo>
                  <a:pt x="15831" y="168385"/>
                </a:lnTo>
                <a:lnTo>
                  <a:pt x="21889" y="176918"/>
                </a:lnTo>
                <a:lnTo>
                  <a:pt x="24118" y="179494"/>
                </a:lnTo>
                <a:lnTo>
                  <a:pt x="26397" y="181212"/>
                </a:lnTo>
                <a:lnTo>
                  <a:pt x="31046" y="183120"/>
                </a:lnTo>
                <a:lnTo>
                  <a:pt x="35759" y="186085"/>
                </a:lnTo>
                <a:lnTo>
                  <a:pt x="38127" y="187986"/>
                </a:lnTo>
                <a:lnTo>
                  <a:pt x="40499" y="189254"/>
                </a:lnTo>
                <a:lnTo>
                  <a:pt x="45251" y="190663"/>
                </a:lnTo>
                <a:lnTo>
                  <a:pt x="50009" y="191289"/>
                </a:lnTo>
                <a:lnTo>
                  <a:pt x="54770" y="191568"/>
                </a:lnTo>
                <a:lnTo>
                  <a:pt x="59533" y="191691"/>
                </a:lnTo>
                <a:lnTo>
                  <a:pt x="61119" y="190931"/>
                </a:lnTo>
                <a:lnTo>
                  <a:pt x="62177" y="189630"/>
                </a:lnTo>
                <a:lnTo>
                  <a:pt x="62883" y="187969"/>
                </a:lnTo>
                <a:lnTo>
                  <a:pt x="64147" y="186861"/>
                </a:lnTo>
                <a:lnTo>
                  <a:pt x="65783" y="186123"/>
                </a:lnTo>
                <a:lnTo>
                  <a:pt x="70512" y="184509"/>
                </a:lnTo>
                <a:lnTo>
                  <a:pt x="73996" y="182967"/>
                </a:lnTo>
                <a:lnTo>
                  <a:pt x="77905" y="181146"/>
                </a:lnTo>
                <a:lnTo>
                  <a:pt x="84366" y="177005"/>
                </a:lnTo>
                <a:lnTo>
                  <a:pt x="89883" y="172519"/>
                </a:lnTo>
                <a:lnTo>
                  <a:pt x="94982" y="167879"/>
                </a:lnTo>
                <a:lnTo>
                  <a:pt x="99893" y="161055"/>
                </a:lnTo>
                <a:lnTo>
                  <a:pt x="104722" y="153524"/>
                </a:lnTo>
                <a:lnTo>
                  <a:pt x="109513" y="147531"/>
                </a:lnTo>
                <a:lnTo>
                  <a:pt x="114289" y="140105"/>
                </a:lnTo>
                <a:lnTo>
                  <a:pt x="119851" y="131513"/>
                </a:lnTo>
                <a:lnTo>
                  <a:pt x="123557" y="126999"/>
                </a:lnTo>
                <a:lnTo>
                  <a:pt x="131114" y="118544"/>
                </a:lnTo>
                <a:lnTo>
                  <a:pt x="137119" y="112140"/>
                </a:lnTo>
                <a:lnTo>
                  <a:pt x="139037" y="108528"/>
                </a:lnTo>
                <a:lnTo>
                  <a:pt x="141170" y="100281"/>
                </a:lnTo>
                <a:lnTo>
                  <a:pt x="144234" y="93440"/>
                </a:lnTo>
                <a:lnTo>
                  <a:pt x="146162" y="90505"/>
                </a:lnTo>
                <a:lnTo>
                  <a:pt x="148305" y="83010"/>
                </a:lnTo>
                <a:lnTo>
                  <a:pt x="149257" y="75181"/>
                </a:lnTo>
                <a:lnTo>
                  <a:pt x="149681" y="69055"/>
                </a:lnTo>
                <a:lnTo>
                  <a:pt x="151985" y="61571"/>
                </a:lnTo>
                <a:lnTo>
                  <a:pt x="155655" y="53746"/>
                </a:lnTo>
                <a:lnTo>
                  <a:pt x="159932" y="47623"/>
                </a:lnTo>
                <a:lnTo>
                  <a:pt x="160596" y="44879"/>
                </a:lnTo>
                <a:lnTo>
                  <a:pt x="160246" y="42256"/>
                </a:lnTo>
                <a:lnTo>
                  <a:pt x="158533" y="37224"/>
                </a:lnTo>
                <a:lnTo>
                  <a:pt x="157772" y="32342"/>
                </a:lnTo>
                <a:lnTo>
                  <a:pt x="156775" y="29929"/>
                </a:lnTo>
                <a:lnTo>
                  <a:pt x="152373" y="22740"/>
                </a:lnTo>
                <a:lnTo>
                  <a:pt x="150329" y="14610"/>
                </a:lnTo>
                <a:lnTo>
                  <a:pt x="150111" y="9823"/>
                </a:lnTo>
                <a:lnTo>
                  <a:pt x="149286" y="8566"/>
                </a:lnTo>
                <a:lnTo>
                  <a:pt x="147943" y="7728"/>
                </a:lnTo>
                <a:lnTo>
                  <a:pt x="146253" y="7170"/>
                </a:lnTo>
                <a:lnTo>
                  <a:pt x="145127" y="6004"/>
                </a:lnTo>
                <a:lnTo>
                  <a:pt x="144376" y="4433"/>
                </a:lnTo>
                <a:lnTo>
                  <a:pt x="143876" y="2591"/>
                </a:lnTo>
                <a:lnTo>
                  <a:pt x="144337" y="1364"/>
                </a:lnTo>
                <a:lnTo>
                  <a:pt x="145437" y="546"/>
                </a:lnTo>
                <a:lnTo>
                  <a:pt x="146964" y="0"/>
                </a:lnTo>
                <a:lnTo>
                  <a:pt x="147982" y="430"/>
                </a:lnTo>
                <a:lnTo>
                  <a:pt x="148660" y="1511"/>
                </a:lnTo>
                <a:lnTo>
                  <a:pt x="149751" y="5156"/>
                </a:lnTo>
                <a:lnTo>
                  <a:pt x="149939" y="9579"/>
                </a:lnTo>
                <a:lnTo>
                  <a:pt x="150759" y="10785"/>
                </a:lnTo>
                <a:lnTo>
                  <a:pt x="152100" y="11589"/>
                </a:lnTo>
                <a:lnTo>
                  <a:pt x="153787" y="12125"/>
                </a:lnTo>
                <a:lnTo>
                  <a:pt x="154913" y="13276"/>
                </a:lnTo>
                <a:lnTo>
                  <a:pt x="155662" y="14837"/>
                </a:lnTo>
                <a:lnTo>
                  <a:pt x="156162" y="16671"/>
                </a:lnTo>
                <a:lnTo>
                  <a:pt x="158835" y="20826"/>
                </a:lnTo>
                <a:lnTo>
                  <a:pt x="160658" y="23046"/>
                </a:lnTo>
                <a:lnTo>
                  <a:pt x="161874" y="25319"/>
                </a:lnTo>
                <a:lnTo>
                  <a:pt x="164379" y="32310"/>
                </a:lnTo>
                <a:lnTo>
                  <a:pt x="169796" y="40203"/>
                </a:lnTo>
                <a:lnTo>
                  <a:pt x="174155" y="47954"/>
                </a:lnTo>
                <a:lnTo>
                  <a:pt x="178738" y="54573"/>
                </a:lnTo>
                <a:lnTo>
                  <a:pt x="183420" y="60955"/>
                </a:lnTo>
                <a:lnTo>
                  <a:pt x="188146" y="69083"/>
                </a:lnTo>
                <a:lnTo>
                  <a:pt x="192894" y="77987"/>
                </a:lnTo>
                <a:lnTo>
                  <a:pt x="209551" y="110857"/>
                </a:lnTo>
                <a:lnTo>
                  <a:pt x="212196" y="120366"/>
                </a:lnTo>
                <a:lnTo>
                  <a:pt x="213372" y="129884"/>
                </a:lnTo>
                <a:lnTo>
                  <a:pt x="213894" y="139405"/>
                </a:lnTo>
                <a:lnTo>
                  <a:pt x="214126" y="151045"/>
                </a:lnTo>
                <a:lnTo>
                  <a:pt x="214301" y="189115"/>
                </a:lnTo>
                <a:lnTo>
                  <a:pt x="213512" y="194769"/>
                </a:lnTo>
                <a:lnTo>
                  <a:pt x="212191" y="200920"/>
                </a:lnTo>
                <a:lnTo>
                  <a:pt x="210516" y="207402"/>
                </a:lnTo>
                <a:lnTo>
                  <a:pt x="207813" y="213310"/>
                </a:lnTo>
                <a:lnTo>
                  <a:pt x="204423" y="218837"/>
                </a:lnTo>
                <a:lnTo>
                  <a:pt x="200576" y="224109"/>
                </a:lnTo>
                <a:lnTo>
                  <a:pt x="197217" y="229211"/>
                </a:lnTo>
                <a:lnTo>
                  <a:pt x="194185" y="234200"/>
                </a:lnTo>
                <a:lnTo>
                  <a:pt x="188698" y="243976"/>
                </a:lnTo>
                <a:lnTo>
                  <a:pt x="183614" y="253613"/>
                </a:lnTo>
                <a:lnTo>
                  <a:pt x="176289" y="267964"/>
                </a:lnTo>
                <a:lnTo>
                  <a:pt x="173088" y="271941"/>
                </a:lnTo>
                <a:lnTo>
                  <a:pt x="169368" y="275387"/>
                </a:lnTo>
                <a:lnTo>
                  <a:pt x="165298" y="278478"/>
                </a:lnTo>
                <a:lnTo>
                  <a:pt x="160999" y="281332"/>
                </a:lnTo>
                <a:lnTo>
                  <a:pt x="156545" y="284028"/>
                </a:lnTo>
                <a:lnTo>
                  <a:pt x="151988" y="286620"/>
                </a:lnTo>
                <a:lnTo>
                  <a:pt x="148157" y="289141"/>
                </a:lnTo>
                <a:lnTo>
                  <a:pt x="141783" y="294059"/>
                </a:lnTo>
                <a:lnTo>
                  <a:pt x="138178" y="296482"/>
                </a:lnTo>
                <a:lnTo>
                  <a:pt x="134188" y="298891"/>
                </a:lnTo>
                <a:lnTo>
                  <a:pt x="129940" y="301291"/>
                </a:lnTo>
                <a:lnTo>
                  <a:pt x="120986" y="306074"/>
                </a:lnTo>
                <a:lnTo>
                  <a:pt x="116376" y="308460"/>
                </a:lnTo>
                <a:lnTo>
                  <a:pt x="112509" y="310052"/>
                </a:lnTo>
                <a:lnTo>
                  <a:pt x="106096" y="311820"/>
                </a:lnTo>
                <a:lnTo>
                  <a:pt x="102480" y="312291"/>
                </a:lnTo>
                <a:lnTo>
                  <a:pt x="98483" y="312606"/>
                </a:lnTo>
                <a:lnTo>
                  <a:pt x="90601" y="312955"/>
                </a:lnTo>
                <a:lnTo>
                  <a:pt x="81702" y="313151"/>
                </a:lnTo>
                <a:lnTo>
                  <a:pt x="72946" y="313223"/>
                </a:lnTo>
                <a:lnTo>
                  <a:pt x="69992" y="311113"/>
                </a:lnTo>
                <a:lnTo>
                  <a:pt x="68092" y="309438"/>
                </a:lnTo>
                <a:lnTo>
                  <a:pt x="66032" y="308322"/>
                </a:lnTo>
                <a:lnTo>
                  <a:pt x="59340" y="305958"/>
                </a:lnTo>
                <a:lnTo>
                  <a:pt x="54683" y="302592"/>
                </a:lnTo>
                <a:lnTo>
                  <a:pt x="49969" y="300567"/>
                </a:lnTo>
                <a:lnTo>
                  <a:pt x="42862" y="2989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8"/>
          <p:cNvSpPr/>
          <p:nvPr/>
        </p:nvSpPr>
        <p:spPr>
          <a:xfrm>
            <a:off x="7408167" y="2171787"/>
            <a:ext cx="207042" cy="207071"/>
          </a:xfrm>
          <a:custGeom>
            <a:avLst/>
            <a:gdLst/>
            <a:ahLst/>
            <a:cxnLst/>
            <a:rect l="0" t="0" r="0" b="0"/>
            <a:pathLst>
              <a:path w="207042" h="207071">
                <a:moveTo>
                  <a:pt x="71339" y="7056"/>
                </a:moveTo>
                <a:lnTo>
                  <a:pt x="67546" y="7056"/>
                </a:lnTo>
                <a:lnTo>
                  <a:pt x="66429" y="6263"/>
                </a:lnTo>
                <a:lnTo>
                  <a:pt x="65685" y="4940"/>
                </a:lnTo>
                <a:lnTo>
                  <a:pt x="64490" y="905"/>
                </a:lnTo>
                <a:lnTo>
                  <a:pt x="63597" y="575"/>
                </a:lnTo>
                <a:lnTo>
                  <a:pt x="58071" y="0"/>
                </a:lnTo>
                <a:lnTo>
                  <a:pt x="57730" y="764"/>
                </a:lnTo>
                <a:lnTo>
                  <a:pt x="57353" y="3731"/>
                </a:lnTo>
                <a:lnTo>
                  <a:pt x="56459" y="4839"/>
                </a:lnTo>
                <a:lnTo>
                  <a:pt x="55069" y="5578"/>
                </a:lnTo>
                <a:lnTo>
                  <a:pt x="53348" y="6071"/>
                </a:lnTo>
                <a:lnTo>
                  <a:pt x="49320" y="8735"/>
                </a:lnTo>
                <a:lnTo>
                  <a:pt x="44884" y="12565"/>
                </a:lnTo>
                <a:lnTo>
                  <a:pt x="40266" y="16913"/>
                </a:lnTo>
                <a:lnTo>
                  <a:pt x="26085" y="30898"/>
                </a:lnTo>
                <a:lnTo>
                  <a:pt x="23707" y="34063"/>
                </a:lnTo>
                <a:lnTo>
                  <a:pt x="21328" y="37761"/>
                </a:lnTo>
                <a:lnTo>
                  <a:pt x="18948" y="41814"/>
                </a:lnTo>
                <a:lnTo>
                  <a:pt x="16568" y="46103"/>
                </a:lnTo>
                <a:lnTo>
                  <a:pt x="11806" y="55102"/>
                </a:lnTo>
                <a:lnTo>
                  <a:pt x="10219" y="58930"/>
                </a:lnTo>
                <a:lnTo>
                  <a:pt x="8456" y="65301"/>
                </a:lnTo>
                <a:lnTo>
                  <a:pt x="7192" y="68905"/>
                </a:lnTo>
                <a:lnTo>
                  <a:pt x="5555" y="72895"/>
                </a:lnTo>
                <a:lnTo>
                  <a:pt x="3670" y="77142"/>
                </a:lnTo>
                <a:lnTo>
                  <a:pt x="2414" y="80768"/>
                </a:lnTo>
                <a:lnTo>
                  <a:pt x="1018" y="86913"/>
                </a:lnTo>
                <a:lnTo>
                  <a:pt x="646" y="90456"/>
                </a:lnTo>
                <a:lnTo>
                  <a:pt x="397" y="94406"/>
                </a:lnTo>
                <a:lnTo>
                  <a:pt x="231" y="98627"/>
                </a:lnTo>
                <a:lnTo>
                  <a:pt x="49" y="107550"/>
                </a:lnTo>
                <a:lnTo>
                  <a:pt x="0" y="112152"/>
                </a:lnTo>
                <a:lnTo>
                  <a:pt x="760" y="116808"/>
                </a:lnTo>
                <a:lnTo>
                  <a:pt x="2062" y="121499"/>
                </a:lnTo>
                <a:lnTo>
                  <a:pt x="3723" y="126214"/>
                </a:lnTo>
                <a:lnTo>
                  <a:pt x="4830" y="130945"/>
                </a:lnTo>
                <a:lnTo>
                  <a:pt x="5568" y="135686"/>
                </a:lnTo>
                <a:lnTo>
                  <a:pt x="6061" y="140435"/>
                </a:lnTo>
                <a:lnTo>
                  <a:pt x="7183" y="144394"/>
                </a:lnTo>
                <a:lnTo>
                  <a:pt x="8725" y="147827"/>
                </a:lnTo>
                <a:lnTo>
                  <a:pt x="10546" y="150910"/>
                </a:lnTo>
                <a:lnTo>
                  <a:pt x="11760" y="154552"/>
                </a:lnTo>
                <a:lnTo>
                  <a:pt x="12569" y="158568"/>
                </a:lnTo>
                <a:lnTo>
                  <a:pt x="13109" y="162833"/>
                </a:lnTo>
                <a:lnTo>
                  <a:pt x="14263" y="167264"/>
                </a:lnTo>
                <a:lnTo>
                  <a:pt x="15826" y="171805"/>
                </a:lnTo>
                <a:lnTo>
                  <a:pt x="17661" y="176420"/>
                </a:lnTo>
                <a:lnTo>
                  <a:pt x="20473" y="180290"/>
                </a:lnTo>
                <a:lnTo>
                  <a:pt x="23935" y="183664"/>
                </a:lnTo>
                <a:lnTo>
                  <a:pt x="27830" y="186707"/>
                </a:lnTo>
                <a:lnTo>
                  <a:pt x="34274" y="192206"/>
                </a:lnTo>
                <a:lnTo>
                  <a:pt x="39785" y="197295"/>
                </a:lnTo>
                <a:lnTo>
                  <a:pt x="44879" y="202203"/>
                </a:lnTo>
                <a:lnTo>
                  <a:pt x="47349" y="203829"/>
                </a:lnTo>
                <a:lnTo>
                  <a:pt x="52210" y="205636"/>
                </a:lnTo>
                <a:lnTo>
                  <a:pt x="55412" y="206118"/>
                </a:lnTo>
                <a:lnTo>
                  <a:pt x="59133" y="206439"/>
                </a:lnTo>
                <a:lnTo>
                  <a:pt x="63202" y="206653"/>
                </a:lnTo>
                <a:lnTo>
                  <a:pt x="71956" y="206891"/>
                </a:lnTo>
                <a:lnTo>
                  <a:pt x="100920" y="207070"/>
                </a:lnTo>
                <a:lnTo>
                  <a:pt x="104553" y="206280"/>
                </a:lnTo>
                <a:lnTo>
                  <a:pt x="108564" y="204960"/>
                </a:lnTo>
                <a:lnTo>
                  <a:pt x="112823" y="203286"/>
                </a:lnTo>
                <a:lnTo>
                  <a:pt x="116458" y="201376"/>
                </a:lnTo>
                <a:lnTo>
                  <a:pt x="126159" y="194896"/>
                </a:lnTo>
                <a:lnTo>
                  <a:pt x="130110" y="192608"/>
                </a:lnTo>
                <a:lnTo>
                  <a:pt x="134333" y="190288"/>
                </a:lnTo>
                <a:lnTo>
                  <a:pt x="137941" y="187155"/>
                </a:lnTo>
                <a:lnTo>
                  <a:pt x="141141" y="183478"/>
                </a:lnTo>
                <a:lnTo>
                  <a:pt x="144067" y="179440"/>
                </a:lnTo>
                <a:lnTo>
                  <a:pt x="147605" y="175953"/>
                </a:lnTo>
                <a:lnTo>
                  <a:pt x="151552" y="172836"/>
                </a:lnTo>
                <a:lnTo>
                  <a:pt x="155771" y="169963"/>
                </a:lnTo>
                <a:lnTo>
                  <a:pt x="159377" y="166461"/>
                </a:lnTo>
                <a:lnTo>
                  <a:pt x="162574" y="162539"/>
                </a:lnTo>
                <a:lnTo>
                  <a:pt x="165500" y="158336"/>
                </a:lnTo>
                <a:lnTo>
                  <a:pt x="168244" y="153947"/>
                </a:lnTo>
                <a:lnTo>
                  <a:pt x="170868" y="149434"/>
                </a:lnTo>
                <a:lnTo>
                  <a:pt x="173410" y="144837"/>
                </a:lnTo>
                <a:lnTo>
                  <a:pt x="176693" y="140185"/>
                </a:lnTo>
                <a:lnTo>
                  <a:pt x="180469" y="135496"/>
                </a:lnTo>
                <a:lnTo>
                  <a:pt x="184573" y="130783"/>
                </a:lnTo>
                <a:lnTo>
                  <a:pt x="188103" y="126053"/>
                </a:lnTo>
                <a:lnTo>
                  <a:pt x="191250" y="121313"/>
                </a:lnTo>
                <a:lnTo>
                  <a:pt x="194143" y="116565"/>
                </a:lnTo>
                <a:lnTo>
                  <a:pt x="196071" y="111812"/>
                </a:lnTo>
                <a:lnTo>
                  <a:pt x="197356" y="107056"/>
                </a:lnTo>
                <a:lnTo>
                  <a:pt x="198212" y="102298"/>
                </a:lnTo>
                <a:lnTo>
                  <a:pt x="199577" y="97538"/>
                </a:lnTo>
                <a:lnTo>
                  <a:pt x="201281" y="92778"/>
                </a:lnTo>
                <a:lnTo>
                  <a:pt x="203211" y="88016"/>
                </a:lnTo>
                <a:lnTo>
                  <a:pt x="204497" y="83255"/>
                </a:lnTo>
                <a:lnTo>
                  <a:pt x="205355" y="78493"/>
                </a:lnTo>
                <a:lnTo>
                  <a:pt x="205927" y="73730"/>
                </a:lnTo>
                <a:lnTo>
                  <a:pt x="206308" y="68968"/>
                </a:lnTo>
                <a:lnTo>
                  <a:pt x="206562" y="64206"/>
                </a:lnTo>
                <a:lnTo>
                  <a:pt x="206919" y="52035"/>
                </a:lnTo>
                <a:lnTo>
                  <a:pt x="207041" y="37020"/>
                </a:lnTo>
                <a:lnTo>
                  <a:pt x="206256" y="34176"/>
                </a:lnTo>
                <a:lnTo>
                  <a:pt x="204941" y="32280"/>
                </a:lnTo>
                <a:lnTo>
                  <a:pt x="199296" y="27495"/>
                </a:lnTo>
                <a:lnTo>
                  <a:pt x="194883" y="23284"/>
                </a:lnTo>
                <a:lnTo>
                  <a:pt x="190277" y="18766"/>
                </a:lnTo>
                <a:lnTo>
                  <a:pt x="187143" y="17244"/>
                </a:lnTo>
                <a:lnTo>
                  <a:pt x="183467" y="16230"/>
                </a:lnTo>
                <a:lnTo>
                  <a:pt x="179428" y="15553"/>
                </a:lnTo>
                <a:lnTo>
                  <a:pt x="175942" y="15102"/>
                </a:lnTo>
                <a:lnTo>
                  <a:pt x="169953" y="14601"/>
                </a:lnTo>
                <a:lnTo>
                  <a:pt x="166451" y="14467"/>
                </a:lnTo>
                <a:lnTo>
                  <a:pt x="153936" y="14279"/>
                </a:lnTo>
                <a:lnTo>
                  <a:pt x="144826" y="14235"/>
                </a:lnTo>
                <a:lnTo>
                  <a:pt x="140968" y="15017"/>
                </a:lnTo>
                <a:lnTo>
                  <a:pt x="134564" y="18003"/>
                </a:lnTo>
                <a:lnTo>
                  <a:pt x="130158" y="19116"/>
                </a:lnTo>
                <a:lnTo>
                  <a:pt x="124839" y="19859"/>
                </a:lnTo>
                <a:lnTo>
                  <a:pt x="118912" y="20354"/>
                </a:lnTo>
                <a:lnTo>
                  <a:pt x="114167" y="21478"/>
                </a:lnTo>
                <a:lnTo>
                  <a:pt x="110210" y="23020"/>
                </a:lnTo>
                <a:lnTo>
                  <a:pt x="106778" y="24843"/>
                </a:lnTo>
                <a:lnTo>
                  <a:pt x="100848" y="28984"/>
                </a:lnTo>
                <a:lnTo>
                  <a:pt x="92770" y="356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9"/>
          <p:cNvSpPr/>
          <p:nvPr/>
        </p:nvSpPr>
        <p:spPr>
          <a:xfrm>
            <a:off x="7500937" y="2514600"/>
            <a:ext cx="28576" cy="264319"/>
          </a:xfrm>
          <a:custGeom>
            <a:avLst/>
            <a:gdLst/>
            <a:ahLst/>
            <a:cxnLst/>
            <a:rect l="0" t="0" r="0" b="0"/>
            <a:pathLst>
              <a:path w="28576" h="264319">
                <a:moveTo>
                  <a:pt x="0" y="0"/>
                </a:moveTo>
                <a:lnTo>
                  <a:pt x="0" y="48051"/>
                </a:lnTo>
                <a:lnTo>
                  <a:pt x="794" y="52671"/>
                </a:lnTo>
                <a:lnTo>
                  <a:pt x="2116" y="57339"/>
                </a:lnTo>
                <a:lnTo>
                  <a:pt x="3793" y="62039"/>
                </a:lnTo>
                <a:lnTo>
                  <a:pt x="4910" y="67553"/>
                </a:lnTo>
                <a:lnTo>
                  <a:pt x="5654" y="73610"/>
                </a:lnTo>
                <a:lnTo>
                  <a:pt x="6152" y="80029"/>
                </a:lnTo>
                <a:lnTo>
                  <a:pt x="6482" y="86690"/>
                </a:lnTo>
                <a:lnTo>
                  <a:pt x="6850" y="100441"/>
                </a:lnTo>
                <a:lnTo>
                  <a:pt x="7057" y="121570"/>
                </a:lnTo>
                <a:lnTo>
                  <a:pt x="7880" y="127878"/>
                </a:lnTo>
                <a:lnTo>
                  <a:pt x="9222" y="133671"/>
                </a:lnTo>
                <a:lnTo>
                  <a:pt x="10910" y="139120"/>
                </a:lnTo>
                <a:lnTo>
                  <a:pt x="12036" y="145134"/>
                </a:lnTo>
                <a:lnTo>
                  <a:pt x="12787" y="151525"/>
                </a:lnTo>
                <a:lnTo>
                  <a:pt x="13288" y="158166"/>
                </a:lnTo>
                <a:lnTo>
                  <a:pt x="13620" y="164182"/>
                </a:lnTo>
                <a:lnTo>
                  <a:pt x="13991" y="175099"/>
                </a:lnTo>
                <a:lnTo>
                  <a:pt x="14884" y="181026"/>
                </a:lnTo>
                <a:lnTo>
                  <a:pt x="16272" y="187359"/>
                </a:lnTo>
                <a:lnTo>
                  <a:pt x="17992" y="193962"/>
                </a:lnTo>
                <a:lnTo>
                  <a:pt x="19138" y="199951"/>
                </a:lnTo>
                <a:lnTo>
                  <a:pt x="19903" y="205532"/>
                </a:lnTo>
                <a:lnTo>
                  <a:pt x="20412" y="210840"/>
                </a:lnTo>
                <a:lnTo>
                  <a:pt x="20979" y="218854"/>
                </a:lnTo>
                <a:lnTo>
                  <a:pt x="21230" y="225856"/>
                </a:lnTo>
                <a:lnTo>
                  <a:pt x="21420" y="249522"/>
                </a:lnTo>
                <a:lnTo>
                  <a:pt x="21423" y="252073"/>
                </a:lnTo>
                <a:lnTo>
                  <a:pt x="22220" y="253773"/>
                </a:lnTo>
                <a:lnTo>
                  <a:pt x="23544" y="254907"/>
                </a:lnTo>
                <a:lnTo>
                  <a:pt x="25221" y="255663"/>
                </a:lnTo>
                <a:lnTo>
                  <a:pt x="26339" y="256960"/>
                </a:lnTo>
                <a:lnTo>
                  <a:pt x="27084" y="258619"/>
                </a:lnTo>
                <a:lnTo>
                  <a:pt x="28575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0"/>
          <p:cNvSpPr/>
          <p:nvPr/>
        </p:nvSpPr>
        <p:spPr>
          <a:xfrm>
            <a:off x="7300981" y="2921828"/>
            <a:ext cx="221388" cy="235611"/>
          </a:xfrm>
          <a:custGeom>
            <a:avLst/>
            <a:gdLst/>
            <a:ahLst/>
            <a:cxnLst/>
            <a:rect l="0" t="0" r="0" b="0"/>
            <a:pathLst>
              <a:path w="221388" h="235611">
                <a:moveTo>
                  <a:pt x="7075" y="64259"/>
                </a:moveTo>
                <a:lnTo>
                  <a:pt x="3282" y="64259"/>
                </a:lnTo>
                <a:lnTo>
                  <a:pt x="2959" y="63465"/>
                </a:lnTo>
                <a:lnTo>
                  <a:pt x="3537" y="62142"/>
                </a:lnTo>
                <a:lnTo>
                  <a:pt x="4716" y="60467"/>
                </a:lnTo>
                <a:lnTo>
                  <a:pt x="4709" y="59349"/>
                </a:lnTo>
                <a:lnTo>
                  <a:pt x="3910" y="58605"/>
                </a:lnTo>
                <a:lnTo>
                  <a:pt x="717" y="57409"/>
                </a:lnTo>
                <a:lnTo>
                  <a:pt x="455" y="56518"/>
                </a:lnTo>
                <a:lnTo>
                  <a:pt x="0" y="50990"/>
                </a:lnTo>
                <a:lnTo>
                  <a:pt x="5648" y="43676"/>
                </a:lnTo>
                <a:lnTo>
                  <a:pt x="9880" y="36325"/>
                </a:lnTo>
                <a:lnTo>
                  <a:pt x="14407" y="29884"/>
                </a:lnTo>
                <a:lnTo>
                  <a:pt x="16725" y="27055"/>
                </a:lnTo>
                <a:lnTo>
                  <a:pt x="23534" y="21795"/>
                </a:lnTo>
                <a:lnTo>
                  <a:pt x="27573" y="19281"/>
                </a:lnTo>
                <a:lnTo>
                  <a:pt x="31853" y="17605"/>
                </a:lnTo>
                <a:lnTo>
                  <a:pt x="36293" y="16487"/>
                </a:lnTo>
                <a:lnTo>
                  <a:pt x="40842" y="15742"/>
                </a:lnTo>
                <a:lnTo>
                  <a:pt x="45461" y="14452"/>
                </a:lnTo>
                <a:lnTo>
                  <a:pt x="50128" y="12798"/>
                </a:lnTo>
                <a:lnTo>
                  <a:pt x="54827" y="10902"/>
                </a:lnTo>
                <a:lnTo>
                  <a:pt x="59548" y="8844"/>
                </a:lnTo>
                <a:lnTo>
                  <a:pt x="69025" y="4441"/>
                </a:lnTo>
                <a:lnTo>
                  <a:pt x="73775" y="2949"/>
                </a:lnTo>
                <a:lnTo>
                  <a:pt x="78529" y="1954"/>
                </a:lnTo>
                <a:lnTo>
                  <a:pt x="83286" y="1291"/>
                </a:lnTo>
                <a:lnTo>
                  <a:pt x="88044" y="849"/>
                </a:lnTo>
                <a:lnTo>
                  <a:pt x="92805" y="555"/>
                </a:lnTo>
                <a:lnTo>
                  <a:pt x="101533" y="227"/>
                </a:lnTo>
                <a:lnTo>
                  <a:pt x="108059" y="82"/>
                </a:lnTo>
                <a:lnTo>
                  <a:pt x="119986" y="0"/>
                </a:lnTo>
                <a:lnTo>
                  <a:pt x="124418" y="782"/>
                </a:lnTo>
                <a:lnTo>
                  <a:pt x="128960" y="2097"/>
                </a:lnTo>
                <a:lnTo>
                  <a:pt x="133576" y="3768"/>
                </a:lnTo>
                <a:lnTo>
                  <a:pt x="137447" y="5675"/>
                </a:lnTo>
                <a:lnTo>
                  <a:pt x="147479" y="12152"/>
                </a:lnTo>
                <a:lnTo>
                  <a:pt x="151478" y="14440"/>
                </a:lnTo>
                <a:lnTo>
                  <a:pt x="155732" y="16759"/>
                </a:lnTo>
                <a:lnTo>
                  <a:pt x="162574" y="23569"/>
                </a:lnTo>
                <a:lnTo>
                  <a:pt x="165509" y="27607"/>
                </a:lnTo>
                <a:lnTo>
                  <a:pt x="167467" y="31887"/>
                </a:lnTo>
                <a:lnTo>
                  <a:pt x="168772" y="36328"/>
                </a:lnTo>
                <a:lnTo>
                  <a:pt x="169642" y="40876"/>
                </a:lnTo>
                <a:lnTo>
                  <a:pt x="171016" y="45495"/>
                </a:lnTo>
                <a:lnTo>
                  <a:pt x="172725" y="50162"/>
                </a:lnTo>
                <a:lnTo>
                  <a:pt x="174658" y="54861"/>
                </a:lnTo>
                <a:lnTo>
                  <a:pt x="175947" y="59581"/>
                </a:lnTo>
                <a:lnTo>
                  <a:pt x="176806" y="64315"/>
                </a:lnTo>
                <a:lnTo>
                  <a:pt x="177379" y="69059"/>
                </a:lnTo>
                <a:lnTo>
                  <a:pt x="177760" y="73809"/>
                </a:lnTo>
                <a:lnTo>
                  <a:pt x="178015" y="78563"/>
                </a:lnTo>
                <a:lnTo>
                  <a:pt x="178185" y="83320"/>
                </a:lnTo>
                <a:lnTo>
                  <a:pt x="177505" y="88873"/>
                </a:lnTo>
                <a:lnTo>
                  <a:pt x="176257" y="94956"/>
                </a:lnTo>
                <a:lnTo>
                  <a:pt x="174632" y="101392"/>
                </a:lnTo>
                <a:lnTo>
                  <a:pt x="173548" y="107271"/>
                </a:lnTo>
                <a:lnTo>
                  <a:pt x="172826" y="112777"/>
                </a:lnTo>
                <a:lnTo>
                  <a:pt x="172345" y="118036"/>
                </a:lnTo>
                <a:lnTo>
                  <a:pt x="171229" y="123129"/>
                </a:lnTo>
                <a:lnTo>
                  <a:pt x="169693" y="128112"/>
                </a:lnTo>
                <a:lnTo>
                  <a:pt x="167874" y="133021"/>
                </a:lnTo>
                <a:lnTo>
                  <a:pt x="165868" y="137882"/>
                </a:lnTo>
                <a:lnTo>
                  <a:pt x="163737" y="142710"/>
                </a:lnTo>
                <a:lnTo>
                  <a:pt x="161523" y="147516"/>
                </a:lnTo>
                <a:lnTo>
                  <a:pt x="158459" y="152307"/>
                </a:lnTo>
                <a:lnTo>
                  <a:pt x="154829" y="157089"/>
                </a:lnTo>
                <a:lnTo>
                  <a:pt x="150821" y="161864"/>
                </a:lnTo>
                <a:lnTo>
                  <a:pt x="147355" y="165842"/>
                </a:lnTo>
                <a:lnTo>
                  <a:pt x="141389" y="172378"/>
                </a:lnTo>
                <a:lnTo>
                  <a:pt x="138687" y="176026"/>
                </a:lnTo>
                <a:lnTo>
                  <a:pt x="136090" y="180045"/>
                </a:lnTo>
                <a:lnTo>
                  <a:pt x="133567" y="184312"/>
                </a:lnTo>
                <a:lnTo>
                  <a:pt x="128646" y="191170"/>
                </a:lnTo>
                <a:lnTo>
                  <a:pt x="123019" y="197658"/>
                </a:lnTo>
                <a:lnTo>
                  <a:pt x="115226" y="205833"/>
                </a:lnTo>
                <a:lnTo>
                  <a:pt x="110926" y="209442"/>
                </a:lnTo>
                <a:lnTo>
                  <a:pt x="106472" y="212641"/>
                </a:lnTo>
                <a:lnTo>
                  <a:pt x="101914" y="215568"/>
                </a:lnTo>
                <a:lnTo>
                  <a:pt x="98082" y="218313"/>
                </a:lnTo>
                <a:lnTo>
                  <a:pt x="91708" y="223480"/>
                </a:lnTo>
                <a:lnTo>
                  <a:pt x="88103" y="225175"/>
                </a:lnTo>
                <a:lnTo>
                  <a:pt x="84113" y="226305"/>
                </a:lnTo>
                <a:lnTo>
                  <a:pt x="79865" y="227058"/>
                </a:lnTo>
                <a:lnTo>
                  <a:pt x="73028" y="230012"/>
                </a:lnTo>
                <a:lnTo>
                  <a:pt x="67344" y="233177"/>
                </a:lnTo>
                <a:lnTo>
                  <a:pt x="62171" y="234584"/>
                </a:lnTo>
                <a:lnTo>
                  <a:pt x="58887" y="234959"/>
                </a:lnTo>
                <a:lnTo>
                  <a:pt x="55111" y="235209"/>
                </a:lnTo>
                <a:lnTo>
                  <a:pt x="47474" y="235487"/>
                </a:lnTo>
                <a:lnTo>
                  <a:pt x="41434" y="235610"/>
                </a:lnTo>
                <a:lnTo>
                  <a:pt x="37919" y="234849"/>
                </a:lnTo>
                <a:lnTo>
                  <a:pt x="33988" y="233548"/>
                </a:lnTo>
                <a:lnTo>
                  <a:pt x="22101" y="228857"/>
                </a:lnTo>
                <a:lnTo>
                  <a:pt x="17789" y="224859"/>
                </a:lnTo>
                <a:lnTo>
                  <a:pt x="16599" y="222920"/>
                </a:lnTo>
                <a:lnTo>
                  <a:pt x="15277" y="218648"/>
                </a:lnTo>
                <a:lnTo>
                  <a:pt x="14532" y="211780"/>
                </a:lnTo>
                <a:lnTo>
                  <a:pt x="15222" y="209438"/>
                </a:lnTo>
                <a:lnTo>
                  <a:pt x="19914" y="202092"/>
                </a:lnTo>
                <a:lnTo>
                  <a:pt x="21513" y="200130"/>
                </a:lnTo>
                <a:lnTo>
                  <a:pt x="26874" y="194564"/>
                </a:lnTo>
                <a:lnTo>
                  <a:pt x="31221" y="190170"/>
                </a:lnTo>
                <a:lnTo>
                  <a:pt x="37915" y="185572"/>
                </a:lnTo>
                <a:lnTo>
                  <a:pt x="41922" y="183234"/>
                </a:lnTo>
                <a:lnTo>
                  <a:pt x="46182" y="180882"/>
                </a:lnTo>
                <a:lnTo>
                  <a:pt x="55148" y="176152"/>
                </a:lnTo>
                <a:lnTo>
                  <a:pt x="59761" y="174573"/>
                </a:lnTo>
                <a:lnTo>
                  <a:pt x="64423" y="173521"/>
                </a:lnTo>
                <a:lnTo>
                  <a:pt x="69121" y="172819"/>
                </a:lnTo>
                <a:lnTo>
                  <a:pt x="73838" y="172351"/>
                </a:lnTo>
                <a:lnTo>
                  <a:pt x="78571" y="172039"/>
                </a:lnTo>
                <a:lnTo>
                  <a:pt x="83314" y="171831"/>
                </a:lnTo>
                <a:lnTo>
                  <a:pt x="92817" y="171600"/>
                </a:lnTo>
                <a:lnTo>
                  <a:pt x="129931" y="171426"/>
                </a:lnTo>
                <a:lnTo>
                  <a:pt x="135810" y="172216"/>
                </a:lnTo>
                <a:lnTo>
                  <a:pt x="141318" y="173537"/>
                </a:lnTo>
                <a:lnTo>
                  <a:pt x="146576" y="175211"/>
                </a:lnTo>
                <a:lnTo>
                  <a:pt x="150876" y="176327"/>
                </a:lnTo>
                <a:lnTo>
                  <a:pt x="157769" y="177567"/>
                </a:lnTo>
                <a:lnTo>
                  <a:pt x="161513" y="178691"/>
                </a:lnTo>
                <a:lnTo>
                  <a:pt x="165596" y="180235"/>
                </a:lnTo>
                <a:lnTo>
                  <a:pt x="169905" y="182058"/>
                </a:lnTo>
                <a:lnTo>
                  <a:pt x="174366" y="184066"/>
                </a:lnTo>
                <a:lnTo>
                  <a:pt x="183555" y="188415"/>
                </a:lnTo>
                <a:lnTo>
                  <a:pt x="187435" y="190686"/>
                </a:lnTo>
                <a:lnTo>
                  <a:pt x="193862" y="195326"/>
                </a:lnTo>
                <a:lnTo>
                  <a:pt x="199364" y="197917"/>
                </a:lnTo>
                <a:lnTo>
                  <a:pt x="201943" y="198608"/>
                </a:lnTo>
                <a:lnTo>
                  <a:pt x="203662" y="199863"/>
                </a:lnTo>
                <a:lnTo>
                  <a:pt x="204808" y="201493"/>
                </a:lnTo>
                <a:lnTo>
                  <a:pt x="205572" y="203373"/>
                </a:lnTo>
                <a:lnTo>
                  <a:pt x="210440" y="209812"/>
                </a:lnTo>
                <a:lnTo>
                  <a:pt x="212501" y="211301"/>
                </a:lnTo>
                <a:lnTo>
                  <a:pt x="219397" y="213690"/>
                </a:lnTo>
                <a:lnTo>
                  <a:pt x="220060" y="213886"/>
                </a:lnTo>
                <a:lnTo>
                  <a:pt x="220503" y="214810"/>
                </a:lnTo>
                <a:lnTo>
                  <a:pt x="221352" y="221117"/>
                </a:lnTo>
                <a:lnTo>
                  <a:pt x="221387" y="22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1"/>
          <p:cNvSpPr/>
          <p:nvPr/>
        </p:nvSpPr>
        <p:spPr>
          <a:xfrm>
            <a:off x="7929658" y="2200275"/>
            <a:ext cx="242793" cy="100012"/>
          </a:xfrm>
          <a:custGeom>
            <a:avLst/>
            <a:gdLst/>
            <a:ahLst/>
            <a:cxnLst/>
            <a:rect l="0" t="0" r="0" b="0"/>
            <a:pathLst>
              <a:path w="242793" h="100012">
                <a:moveTo>
                  <a:pt x="21335" y="0"/>
                </a:moveTo>
                <a:lnTo>
                  <a:pt x="28453" y="0"/>
                </a:lnTo>
                <a:lnTo>
                  <a:pt x="28478" y="16792"/>
                </a:lnTo>
                <a:lnTo>
                  <a:pt x="29273" y="19132"/>
                </a:lnTo>
                <a:lnTo>
                  <a:pt x="30595" y="21486"/>
                </a:lnTo>
                <a:lnTo>
                  <a:pt x="32272" y="23849"/>
                </a:lnTo>
                <a:lnTo>
                  <a:pt x="33389" y="26218"/>
                </a:lnTo>
                <a:lnTo>
                  <a:pt x="34133" y="28591"/>
                </a:lnTo>
                <a:lnTo>
                  <a:pt x="34630" y="30967"/>
                </a:lnTo>
                <a:lnTo>
                  <a:pt x="34167" y="33344"/>
                </a:lnTo>
                <a:lnTo>
                  <a:pt x="33065" y="35723"/>
                </a:lnTo>
                <a:lnTo>
                  <a:pt x="31536" y="38103"/>
                </a:lnTo>
                <a:lnTo>
                  <a:pt x="30517" y="40483"/>
                </a:lnTo>
                <a:lnTo>
                  <a:pt x="29838" y="42864"/>
                </a:lnTo>
                <a:lnTo>
                  <a:pt x="29385" y="45244"/>
                </a:lnTo>
                <a:lnTo>
                  <a:pt x="29084" y="47625"/>
                </a:lnTo>
                <a:lnTo>
                  <a:pt x="28882" y="50006"/>
                </a:lnTo>
                <a:lnTo>
                  <a:pt x="28747" y="52387"/>
                </a:lnTo>
                <a:lnTo>
                  <a:pt x="27864" y="55562"/>
                </a:lnTo>
                <a:lnTo>
                  <a:pt x="26482" y="59266"/>
                </a:lnTo>
                <a:lnTo>
                  <a:pt x="24766" y="63323"/>
                </a:lnTo>
                <a:lnTo>
                  <a:pt x="23623" y="66822"/>
                </a:lnTo>
                <a:lnTo>
                  <a:pt x="22861" y="69948"/>
                </a:lnTo>
                <a:lnTo>
                  <a:pt x="22352" y="72825"/>
                </a:lnTo>
                <a:lnTo>
                  <a:pt x="21219" y="75538"/>
                </a:lnTo>
                <a:lnTo>
                  <a:pt x="19670" y="78139"/>
                </a:lnTo>
                <a:lnTo>
                  <a:pt x="17845" y="80668"/>
                </a:lnTo>
                <a:lnTo>
                  <a:pt x="16626" y="83147"/>
                </a:lnTo>
                <a:lnTo>
                  <a:pt x="15815" y="85594"/>
                </a:lnTo>
                <a:lnTo>
                  <a:pt x="15274" y="88019"/>
                </a:lnTo>
                <a:lnTo>
                  <a:pt x="14119" y="89635"/>
                </a:lnTo>
                <a:lnTo>
                  <a:pt x="12556" y="90713"/>
                </a:lnTo>
                <a:lnTo>
                  <a:pt x="10720" y="91431"/>
                </a:lnTo>
                <a:lnTo>
                  <a:pt x="9496" y="92704"/>
                </a:lnTo>
                <a:lnTo>
                  <a:pt x="8680" y="94346"/>
                </a:lnTo>
                <a:lnTo>
                  <a:pt x="8136" y="96235"/>
                </a:lnTo>
                <a:lnTo>
                  <a:pt x="6980" y="97494"/>
                </a:lnTo>
                <a:lnTo>
                  <a:pt x="5415" y="98333"/>
                </a:lnTo>
                <a:lnTo>
                  <a:pt x="0" y="99983"/>
                </a:lnTo>
                <a:lnTo>
                  <a:pt x="10548" y="100011"/>
                </a:lnTo>
                <a:lnTo>
                  <a:pt x="12557" y="99218"/>
                </a:lnTo>
                <a:lnTo>
                  <a:pt x="19969" y="94309"/>
                </a:lnTo>
                <a:lnTo>
                  <a:pt x="23599" y="92241"/>
                </a:lnTo>
                <a:lnTo>
                  <a:pt x="27607" y="90069"/>
                </a:lnTo>
                <a:lnTo>
                  <a:pt x="34177" y="87655"/>
                </a:lnTo>
                <a:lnTo>
                  <a:pt x="40536" y="86583"/>
                </a:lnTo>
                <a:lnTo>
                  <a:pt x="44455" y="86297"/>
                </a:lnTo>
                <a:lnTo>
                  <a:pt x="48655" y="86106"/>
                </a:lnTo>
                <a:lnTo>
                  <a:pt x="53042" y="85185"/>
                </a:lnTo>
                <a:lnTo>
                  <a:pt x="57555" y="83778"/>
                </a:lnTo>
                <a:lnTo>
                  <a:pt x="62150" y="82045"/>
                </a:lnTo>
                <a:lnTo>
                  <a:pt x="66801" y="80890"/>
                </a:lnTo>
                <a:lnTo>
                  <a:pt x="71490" y="80121"/>
                </a:lnTo>
                <a:lnTo>
                  <a:pt x="76203" y="79607"/>
                </a:lnTo>
                <a:lnTo>
                  <a:pt x="81725" y="79265"/>
                </a:lnTo>
                <a:lnTo>
                  <a:pt x="94213" y="78885"/>
                </a:lnTo>
                <a:lnTo>
                  <a:pt x="123027" y="78621"/>
                </a:lnTo>
                <a:lnTo>
                  <a:pt x="242792" y="78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2"/>
          <p:cNvSpPr/>
          <p:nvPr/>
        </p:nvSpPr>
        <p:spPr>
          <a:xfrm>
            <a:off x="8086751" y="2164556"/>
            <a:ext cx="57125" cy="250032"/>
          </a:xfrm>
          <a:custGeom>
            <a:avLst/>
            <a:gdLst/>
            <a:ahLst/>
            <a:cxnLst/>
            <a:rect l="0" t="0" r="0" b="0"/>
            <a:pathLst>
              <a:path w="57125" h="250032">
                <a:moveTo>
                  <a:pt x="7117" y="0"/>
                </a:moveTo>
                <a:lnTo>
                  <a:pt x="0" y="0"/>
                </a:lnTo>
                <a:lnTo>
                  <a:pt x="3774" y="3792"/>
                </a:lnTo>
                <a:lnTo>
                  <a:pt x="4888" y="5703"/>
                </a:lnTo>
                <a:lnTo>
                  <a:pt x="7251" y="12979"/>
                </a:lnTo>
                <a:lnTo>
                  <a:pt x="8794" y="16590"/>
                </a:lnTo>
                <a:lnTo>
                  <a:pt x="10617" y="20585"/>
                </a:lnTo>
                <a:lnTo>
                  <a:pt x="11832" y="24042"/>
                </a:lnTo>
                <a:lnTo>
                  <a:pt x="13181" y="30000"/>
                </a:lnTo>
                <a:lnTo>
                  <a:pt x="14335" y="33493"/>
                </a:lnTo>
                <a:lnTo>
                  <a:pt x="15898" y="37410"/>
                </a:lnTo>
                <a:lnTo>
                  <a:pt x="17734" y="41609"/>
                </a:lnTo>
                <a:lnTo>
                  <a:pt x="18957" y="45995"/>
                </a:lnTo>
                <a:lnTo>
                  <a:pt x="19773" y="50507"/>
                </a:lnTo>
                <a:lnTo>
                  <a:pt x="20317" y="55103"/>
                </a:lnTo>
                <a:lnTo>
                  <a:pt x="21474" y="60548"/>
                </a:lnTo>
                <a:lnTo>
                  <a:pt x="23038" y="66559"/>
                </a:lnTo>
                <a:lnTo>
                  <a:pt x="24874" y="72947"/>
                </a:lnTo>
                <a:lnTo>
                  <a:pt x="26894" y="78794"/>
                </a:lnTo>
                <a:lnTo>
                  <a:pt x="29032" y="84279"/>
                </a:lnTo>
                <a:lnTo>
                  <a:pt x="31253" y="89524"/>
                </a:lnTo>
                <a:lnTo>
                  <a:pt x="32733" y="94607"/>
                </a:lnTo>
                <a:lnTo>
                  <a:pt x="33719" y="99584"/>
                </a:lnTo>
                <a:lnTo>
                  <a:pt x="34376" y="104489"/>
                </a:lnTo>
                <a:lnTo>
                  <a:pt x="35609" y="110141"/>
                </a:lnTo>
                <a:lnTo>
                  <a:pt x="37225" y="116290"/>
                </a:lnTo>
                <a:lnTo>
                  <a:pt x="39095" y="122770"/>
                </a:lnTo>
                <a:lnTo>
                  <a:pt x="40342" y="128678"/>
                </a:lnTo>
                <a:lnTo>
                  <a:pt x="41173" y="134204"/>
                </a:lnTo>
                <a:lnTo>
                  <a:pt x="41728" y="139476"/>
                </a:lnTo>
                <a:lnTo>
                  <a:pt x="42097" y="145371"/>
                </a:lnTo>
                <a:lnTo>
                  <a:pt x="42508" y="158272"/>
                </a:lnTo>
                <a:lnTo>
                  <a:pt x="43410" y="164252"/>
                </a:lnTo>
                <a:lnTo>
                  <a:pt x="44806" y="169826"/>
                </a:lnTo>
                <a:lnTo>
                  <a:pt x="46532" y="175130"/>
                </a:lnTo>
                <a:lnTo>
                  <a:pt x="47681" y="180253"/>
                </a:lnTo>
                <a:lnTo>
                  <a:pt x="48447" y="185256"/>
                </a:lnTo>
                <a:lnTo>
                  <a:pt x="48959" y="190179"/>
                </a:lnTo>
                <a:lnTo>
                  <a:pt x="49298" y="195049"/>
                </a:lnTo>
                <a:lnTo>
                  <a:pt x="49526" y="199882"/>
                </a:lnTo>
                <a:lnTo>
                  <a:pt x="49846" y="212153"/>
                </a:lnTo>
                <a:lnTo>
                  <a:pt x="49978" y="238087"/>
                </a:lnTo>
                <a:lnTo>
                  <a:pt x="49980" y="248617"/>
                </a:lnTo>
                <a:lnTo>
                  <a:pt x="50774" y="249088"/>
                </a:lnTo>
                <a:lnTo>
                  <a:pt x="52096" y="249403"/>
                </a:lnTo>
                <a:lnTo>
                  <a:pt x="57124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3"/>
          <p:cNvSpPr/>
          <p:nvPr/>
        </p:nvSpPr>
        <p:spPr>
          <a:xfrm>
            <a:off x="7750968" y="3243262"/>
            <a:ext cx="14202" cy="342901"/>
          </a:xfrm>
          <a:custGeom>
            <a:avLst/>
            <a:gdLst/>
            <a:ahLst/>
            <a:cxnLst/>
            <a:rect l="0" t="0" r="0" b="0"/>
            <a:pathLst>
              <a:path w="14202" h="342901">
                <a:moveTo>
                  <a:pt x="0" y="0"/>
                </a:moveTo>
                <a:lnTo>
                  <a:pt x="0" y="10849"/>
                </a:lnTo>
                <a:lnTo>
                  <a:pt x="794" y="11995"/>
                </a:lnTo>
                <a:lnTo>
                  <a:pt x="2116" y="12759"/>
                </a:lnTo>
                <a:lnTo>
                  <a:pt x="3793" y="13269"/>
                </a:lnTo>
                <a:lnTo>
                  <a:pt x="4910" y="14402"/>
                </a:lnTo>
                <a:lnTo>
                  <a:pt x="5654" y="15951"/>
                </a:lnTo>
                <a:lnTo>
                  <a:pt x="6850" y="20349"/>
                </a:lnTo>
                <a:lnTo>
                  <a:pt x="7105" y="29059"/>
                </a:lnTo>
                <a:lnTo>
                  <a:pt x="7136" y="38196"/>
                </a:lnTo>
                <a:lnTo>
                  <a:pt x="7932" y="40545"/>
                </a:lnTo>
                <a:lnTo>
                  <a:pt x="9257" y="42905"/>
                </a:lnTo>
                <a:lnTo>
                  <a:pt x="10934" y="45272"/>
                </a:lnTo>
                <a:lnTo>
                  <a:pt x="12052" y="47644"/>
                </a:lnTo>
                <a:lnTo>
                  <a:pt x="12797" y="50019"/>
                </a:lnTo>
                <a:lnTo>
                  <a:pt x="13295" y="52396"/>
                </a:lnTo>
                <a:lnTo>
                  <a:pt x="13625" y="54775"/>
                </a:lnTo>
                <a:lnTo>
                  <a:pt x="13993" y="59534"/>
                </a:lnTo>
                <a:lnTo>
                  <a:pt x="14157" y="66412"/>
                </a:lnTo>
                <a:lnTo>
                  <a:pt x="14201" y="70468"/>
                </a:lnTo>
                <a:lnTo>
                  <a:pt x="13436" y="73966"/>
                </a:lnTo>
                <a:lnTo>
                  <a:pt x="12132" y="77092"/>
                </a:lnTo>
                <a:lnTo>
                  <a:pt x="10469" y="79970"/>
                </a:lnTo>
                <a:lnTo>
                  <a:pt x="9361" y="83476"/>
                </a:lnTo>
                <a:lnTo>
                  <a:pt x="8622" y="87400"/>
                </a:lnTo>
                <a:lnTo>
                  <a:pt x="8129" y="91604"/>
                </a:lnTo>
                <a:lnTo>
                  <a:pt x="7801" y="95995"/>
                </a:lnTo>
                <a:lnTo>
                  <a:pt x="7436" y="105106"/>
                </a:lnTo>
                <a:lnTo>
                  <a:pt x="7230" y="115368"/>
                </a:lnTo>
                <a:lnTo>
                  <a:pt x="7146" y="154871"/>
                </a:lnTo>
                <a:lnTo>
                  <a:pt x="7939" y="159603"/>
                </a:lnTo>
                <a:lnTo>
                  <a:pt x="9262" y="164346"/>
                </a:lnTo>
                <a:lnTo>
                  <a:pt x="10938" y="169095"/>
                </a:lnTo>
                <a:lnTo>
                  <a:pt x="12054" y="173849"/>
                </a:lnTo>
                <a:lnTo>
                  <a:pt x="12798" y="178605"/>
                </a:lnTo>
                <a:lnTo>
                  <a:pt x="13296" y="183364"/>
                </a:lnTo>
                <a:lnTo>
                  <a:pt x="13626" y="188124"/>
                </a:lnTo>
                <a:lnTo>
                  <a:pt x="13994" y="197646"/>
                </a:lnTo>
                <a:lnTo>
                  <a:pt x="13298" y="202408"/>
                </a:lnTo>
                <a:lnTo>
                  <a:pt x="12041" y="207170"/>
                </a:lnTo>
                <a:lnTo>
                  <a:pt x="10408" y="211932"/>
                </a:lnTo>
                <a:lnTo>
                  <a:pt x="9321" y="216694"/>
                </a:lnTo>
                <a:lnTo>
                  <a:pt x="8595" y="221457"/>
                </a:lnTo>
                <a:lnTo>
                  <a:pt x="8111" y="226219"/>
                </a:lnTo>
                <a:lnTo>
                  <a:pt x="7789" y="230982"/>
                </a:lnTo>
                <a:lnTo>
                  <a:pt x="7431" y="240506"/>
                </a:lnTo>
                <a:lnTo>
                  <a:pt x="7201" y="259556"/>
                </a:lnTo>
                <a:lnTo>
                  <a:pt x="7144" y="342569"/>
                </a:lnTo>
                <a:lnTo>
                  <a:pt x="6350" y="342679"/>
                </a:lnTo>
                <a:lnTo>
                  <a:pt x="5028" y="342753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4"/>
          <p:cNvSpPr/>
          <p:nvPr/>
        </p:nvSpPr>
        <p:spPr>
          <a:xfrm>
            <a:off x="7908133" y="2550318"/>
            <a:ext cx="257075" cy="278608"/>
          </a:xfrm>
          <a:custGeom>
            <a:avLst/>
            <a:gdLst/>
            <a:ahLst/>
            <a:cxnLst/>
            <a:rect l="0" t="0" r="0" b="0"/>
            <a:pathLst>
              <a:path w="257075" h="278608">
                <a:moveTo>
                  <a:pt x="14285" y="85725"/>
                </a:moveTo>
                <a:lnTo>
                  <a:pt x="18078" y="85725"/>
                </a:lnTo>
                <a:lnTo>
                  <a:pt x="18401" y="86519"/>
                </a:lnTo>
                <a:lnTo>
                  <a:pt x="17823" y="87842"/>
                </a:lnTo>
                <a:lnTo>
                  <a:pt x="14291" y="92861"/>
                </a:lnTo>
                <a:lnTo>
                  <a:pt x="14285" y="86019"/>
                </a:lnTo>
                <a:lnTo>
                  <a:pt x="10492" y="82020"/>
                </a:lnTo>
                <a:lnTo>
                  <a:pt x="9375" y="80080"/>
                </a:lnTo>
                <a:lnTo>
                  <a:pt x="8134" y="75808"/>
                </a:lnTo>
                <a:lnTo>
                  <a:pt x="7436" y="68940"/>
                </a:lnTo>
                <a:lnTo>
                  <a:pt x="6544" y="66598"/>
                </a:lnTo>
                <a:lnTo>
                  <a:pt x="2291" y="59509"/>
                </a:lnTo>
                <a:lnTo>
                  <a:pt x="1017" y="54759"/>
                </a:lnTo>
                <a:lnTo>
                  <a:pt x="299" y="47622"/>
                </a:lnTo>
                <a:lnTo>
                  <a:pt x="24" y="39488"/>
                </a:lnTo>
                <a:lnTo>
                  <a:pt x="0" y="29899"/>
                </a:lnTo>
                <a:lnTo>
                  <a:pt x="2116" y="27047"/>
                </a:lnTo>
                <a:lnTo>
                  <a:pt x="6149" y="22541"/>
                </a:lnTo>
                <a:lnTo>
                  <a:pt x="7273" y="22171"/>
                </a:lnTo>
                <a:lnTo>
                  <a:pt x="10641" y="21760"/>
                </a:lnTo>
                <a:lnTo>
                  <a:pt x="11855" y="20857"/>
                </a:lnTo>
                <a:lnTo>
                  <a:pt x="12665" y="19461"/>
                </a:lnTo>
                <a:lnTo>
                  <a:pt x="13205" y="17736"/>
                </a:lnTo>
                <a:lnTo>
                  <a:pt x="14360" y="16587"/>
                </a:lnTo>
                <a:lnTo>
                  <a:pt x="15922" y="15821"/>
                </a:lnTo>
                <a:lnTo>
                  <a:pt x="19775" y="14969"/>
                </a:lnTo>
                <a:lnTo>
                  <a:pt x="26408" y="14490"/>
                </a:lnTo>
                <a:lnTo>
                  <a:pt x="34193" y="14348"/>
                </a:lnTo>
                <a:lnTo>
                  <a:pt x="59238" y="14290"/>
                </a:lnTo>
                <a:lnTo>
                  <a:pt x="63303" y="13496"/>
                </a:lnTo>
                <a:lnTo>
                  <a:pt x="68395" y="12172"/>
                </a:lnTo>
                <a:lnTo>
                  <a:pt x="74171" y="10496"/>
                </a:lnTo>
                <a:lnTo>
                  <a:pt x="79609" y="9379"/>
                </a:lnTo>
                <a:lnTo>
                  <a:pt x="84822" y="8634"/>
                </a:lnTo>
                <a:lnTo>
                  <a:pt x="89885" y="8137"/>
                </a:lnTo>
                <a:lnTo>
                  <a:pt x="94848" y="7806"/>
                </a:lnTo>
                <a:lnTo>
                  <a:pt x="99744" y="7585"/>
                </a:lnTo>
                <a:lnTo>
                  <a:pt x="110210" y="7340"/>
                </a:lnTo>
                <a:lnTo>
                  <a:pt x="139483" y="7170"/>
                </a:lnTo>
                <a:lnTo>
                  <a:pt x="144582" y="6367"/>
                </a:lnTo>
                <a:lnTo>
                  <a:pt x="149568" y="5039"/>
                </a:lnTo>
                <a:lnTo>
                  <a:pt x="154481" y="3359"/>
                </a:lnTo>
                <a:lnTo>
                  <a:pt x="159342" y="2240"/>
                </a:lnTo>
                <a:lnTo>
                  <a:pt x="164171" y="1493"/>
                </a:lnTo>
                <a:lnTo>
                  <a:pt x="168978" y="996"/>
                </a:lnTo>
                <a:lnTo>
                  <a:pt x="173770" y="664"/>
                </a:lnTo>
                <a:lnTo>
                  <a:pt x="178552" y="443"/>
                </a:lnTo>
                <a:lnTo>
                  <a:pt x="190750" y="131"/>
                </a:lnTo>
                <a:lnTo>
                  <a:pt x="248584" y="0"/>
                </a:lnTo>
                <a:lnTo>
                  <a:pt x="251503" y="2117"/>
                </a:lnTo>
                <a:lnTo>
                  <a:pt x="256053" y="6151"/>
                </a:lnTo>
                <a:lnTo>
                  <a:pt x="256426" y="7276"/>
                </a:lnTo>
                <a:lnTo>
                  <a:pt x="257025" y="14784"/>
                </a:lnTo>
                <a:lnTo>
                  <a:pt x="257074" y="17000"/>
                </a:lnTo>
                <a:lnTo>
                  <a:pt x="256314" y="19271"/>
                </a:lnTo>
                <a:lnTo>
                  <a:pt x="252244" y="26259"/>
                </a:lnTo>
                <a:lnTo>
                  <a:pt x="249891" y="34151"/>
                </a:lnTo>
                <a:lnTo>
                  <a:pt x="246528" y="41901"/>
                </a:lnTo>
                <a:lnTo>
                  <a:pt x="245314" y="46190"/>
                </a:lnTo>
                <a:lnTo>
                  <a:pt x="244505" y="50637"/>
                </a:lnTo>
                <a:lnTo>
                  <a:pt x="243965" y="55190"/>
                </a:lnTo>
                <a:lnTo>
                  <a:pt x="241248" y="62364"/>
                </a:lnTo>
                <a:lnTo>
                  <a:pt x="239413" y="65389"/>
                </a:lnTo>
                <a:lnTo>
                  <a:pt x="238189" y="69786"/>
                </a:lnTo>
                <a:lnTo>
                  <a:pt x="237373" y="75100"/>
                </a:lnTo>
                <a:lnTo>
                  <a:pt x="236829" y="81023"/>
                </a:lnTo>
                <a:lnTo>
                  <a:pt x="235673" y="86559"/>
                </a:lnTo>
                <a:lnTo>
                  <a:pt x="234108" y="91837"/>
                </a:lnTo>
                <a:lnTo>
                  <a:pt x="232272" y="96944"/>
                </a:lnTo>
                <a:lnTo>
                  <a:pt x="230253" y="101935"/>
                </a:lnTo>
                <a:lnTo>
                  <a:pt x="228114" y="106851"/>
                </a:lnTo>
                <a:lnTo>
                  <a:pt x="225894" y="111715"/>
                </a:lnTo>
                <a:lnTo>
                  <a:pt x="222827" y="117340"/>
                </a:lnTo>
                <a:lnTo>
                  <a:pt x="219194" y="123470"/>
                </a:lnTo>
                <a:lnTo>
                  <a:pt x="215185" y="129938"/>
                </a:lnTo>
                <a:lnTo>
                  <a:pt x="212512" y="135838"/>
                </a:lnTo>
                <a:lnTo>
                  <a:pt x="210731" y="141359"/>
                </a:lnTo>
                <a:lnTo>
                  <a:pt x="209543" y="146627"/>
                </a:lnTo>
                <a:lnTo>
                  <a:pt x="207956" y="151726"/>
                </a:lnTo>
                <a:lnTo>
                  <a:pt x="206106" y="156714"/>
                </a:lnTo>
                <a:lnTo>
                  <a:pt x="204078" y="161626"/>
                </a:lnTo>
                <a:lnTo>
                  <a:pt x="201933" y="166488"/>
                </a:lnTo>
                <a:lnTo>
                  <a:pt x="197432" y="176124"/>
                </a:lnTo>
                <a:lnTo>
                  <a:pt x="195121" y="181710"/>
                </a:lnTo>
                <a:lnTo>
                  <a:pt x="192786" y="187815"/>
                </a:lnTo>
                <a:lnTo>
                  <a:pt x="190436" y="194266"/>
                </a:lnTo>
                <a:lnTo>
                  <a:pt x="188869" y="199361"/>
                </a:lnTo>
                <a:lnTo>
                  <a:pt x="187128" y="207138"/>
                </a:lnTo>
                <a:lnTo>
                  <a:pt x="184238" y="215357"/>
                </a:lnTo>
                <a:lnTo>
                  <a:pt x="182356" y="219772"/>
                </a:lnTo>
                <a:lnTo>
                  <a:pt x="181101" y="224302"/>
                </a:lnTo>
                <a:lnTo>
                  <a:pt x="180265" y="228910"/>
                </a:lnTo>
                <a:lnTo>
                  <a:pt x="179336" y="237469"/>
                </a:lnTo>
                <a:lnTo>
                  <a:pt x="178922" y="243919"/>
                </a:lnTo>
                <a:lnTo>
                  <a:pt x="178018" y="246750"/>
                </a:lnTo>
                <a:lnTo>
                  <a:pt x="173748" y="254527"/>
                </a:lnTo>
                <a:lnTo>
                  <a:pt x="171335" y="261859"/>
                </a:lnTo>
                <a:lnTo>
                  <a:pt x="165026" y="270515"/>
                </a:lnTo>
                <a:lnTo>
                  <a:pt x="164399" y="271338"/>
                </a:lnTo>
                <a:lnTo>
                  <a:pt x="164304" y="27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5"/>
          <p:cNvSpPr/>
          <p:nvPr/>
        </p:nvSpPr>
        <p:spPr>
          <a:xfrm>
            <a:off x="7886700" y="2964656"/>
            <a:ext cx="21432" cy="235745"/>
          </a:xfrm>
          <a:custGeom>
            <a:avLst/>
            <a:gdLst/>
            <a:ahLst/>
            <a:cxnLst/>
            <a:rect l="0" t="0" r="0" b="0"/>
            <a:pathLst>
              <a:path w="21432" h="235745">
                <a:moveTo>
                  <a:pt x="0" y="0"/>
                </a:moveTo>
                <a:lnTo>
                  <a:pt x="0" y="83434"/>
                </a:lnTo>
                <a:lnTo>
                  <a:pt x="793" y="88166"/>
                </a:lnTo>
                <a:lnTo>
                  <a:pt x="2116" y="92909"/>
                </a:lnTo>
                <a:lnTo>
                  <a:pt x="3792" y="97658"/>
                </a:lnTo>
                <a:lnTo>
                  <a:pt x="4909" y="102412"/>
                </a:lnTo>
                <a:lnTo>
                  <a:pt x="5653" y="107168"/>
                </a:lnTo>
                <a:lnTo>
                  <a:pt x="6151" y="111926"/>
                </a:lnTo>
                <a:lnTo>
                  <a:pt x="7275" y="116686"/>
                </a:lnTo>
                <a:lnTo>
                  <a:pt x="8818" y="121447"/>
                </a:lnTo>
                <a:lnTo>
                  <a:pt x="10642" y="126208"/>
                </a:lnTo>
                <a:lnTo>
                  <a:pt x="11857" y="130970"/>
                </a:lnTo>
                <a:lnTo>
                  <a:pt x="12667" y="135732"/>
                </a:lnTo>
                <a:lnTo>
                  <a:pt x="13207" y="140494"/>
                </a:lnTo>
                <a:lnTo>
                  <a:pt x="13567" y="145257"/>
                </a:lnTo>
                <a:lnTo>
                  <a:pt x="13807" y="150019"/>
                </a:lnTo>
                <a:lnTo>
                  <a:pt x="13967" y="154781"/>
                </a:lnTo>
                <a:lnTo>
                  <a:pt x="14868" y="159544"/>
                </a:lnTo>
                <a:lnTo>
                  <a:pt x="16261" y="164306"/>
                </a:lnTo>
                <a:lnTo>
                  <a:pt x="17984" y="169069"/>
                </a:lnTo>
                <a:lnTo>
                  <a:pt x="19133" y="173831"/>
                </a:lnTo>
                <a:lnTo>
                  <a:pt x="19899" y="178594"/>
                </a:lnTo>
                <a:lnTo>
                  <a:pt x="20410" y="183356"/>
                </a:lnTo>
                <a:lnTo>
                  <a:pt x="20749" y="188119"/>
                </a:lnTo>
                <a:lnTo>
                  <a:pt x="20977" y="192881"/>
                </a:lnTo>
                <a:lnTo>
                  <a:pt x="21297" y="205052"/>
                </a:lnTo>
                <a:lnTo>
                  <a:pt x="21429" y="230944"/>
                </a:lnTo>
                <a:lnTo>
                  <a:pt x="21431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6"/>
          <p:cNvSpPr/>
          <p:nvPr/>
        </p:nvSpPr>
        <p:spPr>
          <a:xfrm>
            <a:off x="7993883" y="2971800"/>
            <a:ext cx="185710" cy="171448"/>
          </a:xfrm>
          <a:custGeom>
            <a:avLst/>
            <a:gdLst/>
            <a:ahLst/>
            <a:cxnLst/>
            <a:rect l="0" t="0" r="0" b="0"/>
            <a:pathLst>
              <a:path w="185710" h="171448">
                <a:moveTo>
                  <a:pt x="42835" y="0"/>
                </a:moveTo>
                <a:lnTo>
                  <a:pt x="24845" y="0"/>
                </a:lnTo>
                <a:lnTo>
                  <a:pt x="23698" y="793"/>
                </a:lnTo>
                <a:lnTo>
                  <a:pt x="22933" y="2116"/>
                </a:lnTo>
                <a:lnTo>
                  <a:pt x="22423" y="3792"/>
                </a:lnTo>
                <a:lnTo>
                  <a:pt x="19741" y="7771"/>
                </a:lnTo>
                <a:lnTo>
                  <a:pt x="17914" y="9943"/>
                </a:lnTo>
                <a:lnTo>
                  <a:pt x="16696" y="12978"/>
                </a:lnTo>
                <a:lnTo>
                  <a:pt x="15884" y="16590"/>
                </a:lnTo>
                <a:lnTo>
                  <a:pt x="15343" y="20585"/>
                </a:lnTo>
                <a:lnTo>
                  <a:pt x="14189" y="24042"/>
                </a:lnTo>
                <a:lnTo>
                  <a:pt x="12625" y="27140"/>
                </a:lnTo>
                <a:lnTo>
                  <a:pt x="10788" y="29999"/>
                </a:lnTo>
                <a:lnTo>
                  <a:pt x="9564" y="33493"/>
                </a:lnTo>
                <a:lnTo>
                  <a:pt x="8749" y="37410"/>
                </a:lnTo>
                <a:lnTo>
                  <a:pt x="8205" y="41609"/>
                </a:lnTo>
                <a:lnTo>
                  <a:pt x="7842" y="45201"/>
                </a:lnTo>
                <a:lnTo>
                  <a:pt x="7600" y="48390"/>
                </a:lnTo>
                <a:lnTo>
                  <a:pt x="7439" y="51310"/>
                </a:lnTo>
                <a:lnTo>
                  <a:pt x="6537" y="54050"/>
                </a:lnTo>
                <a:lnTo>
                  <a:pt x="3420" y="59212"/>
                </a:lnTo>
                <a:lnTo>
                  <a:pt x="2270" y="62493"/>
                </a:lnTo>
                <a:lnTo>
                  <a:pt x="1505" y="66268"/>
                </a:lnTo>
                <a:lnTo>
                  <a:pt x="994" y="70373"/>
                </a:lnTo>
                <a:lnTo>
                  <a:pt x="654" y="73902"/>
                </a:lnTo>
                <a:lnTo>
                  <a:pt x="427" y="77049"/>
                </a:lnTo>
                <a:lnTo>
                  <a:pt x="275" y="79941"/>
                </a:lnTo>
                <a:lnTo>
                  <a:pt x="107" y="87388"/>
                </a:lnTo>
                <a:lnTo>
                  <a:pt x="0" y="101311"/>
                </a:lnTo>
                <a:lnTo>
                  <a:pt x="784" y="104847"/>
                </a:lnTo>
                <a:lnTo>
                  <a:pt x="2101" y="108791"/>
                </a:lnTo>
                <a:lnTo>
                  <a:pt x="3773" y="113009"/>
                </a:lnTo>
                <a:lnTo>
                  <a:pt x="4887" y="116614"/>
                </a:lnTo>
                <a:lnTo>
                  <a:pt x="5631" y="119811"/>
                </a:lnTo>
                <a:lnTo>
                  <a:pt x="6126" y="122737"/>
                </a:lnTo>
                <a:lnTo>
                  <a:pt x="7250" y="125480"/>
                </a:lnTo>
                <a:lnTo>
                  <a:pt x="10616" y="130646"/>
                </a:lnTo>
                <a:lnTo>
                  <a:pt x="14757" y="135588"/>
                </a:lnTo>
                <a:lnTo>
                  <a:pt x="19244" y="140429"/>
                </a:lnTo>
                <a:lnTo>
                  <a:pt x="26232" y="147618"/>
                </a:lnTo>
                <a:lnTo>
                  <a:pt x="38082" y="159541"/>
                </a:lnTo>
                <a:lnTo>
                  <a:pt x="40460" y="161129"/>
                </a:lnTo>
                <a:lnTo>
                  <a:pt x="45220" y="162894"/>
                </a:lnTo>
                <a:lnTo>
                  <a:pt x="48394" y="164158"/>
                </a:lnTo>
                <a:lnTo>
                  <a:pt x="52097" y="165795"/>
                </a:lnTo>
                <a:lnTo>
                  <a:pt x="56153" y="167680"/>
                </a:lnTo>
                <a:lnTo>
                  <a:pt x="59651" y="168936"/>
                </a:lnTo>
                <a:lnTo>
                  <a:pt x="62777" y="169774"/>
                </a:lnTo>
                <a:lnTo>
                  <a:pt x="68367" y="170705"/>
                </a:lnTo>
                <a:lnTo>
                  <a:pt x="73498" y="171119"/>
                </a:lnTo>
                <a:lnTo>
                  <a:pt x="78423" y="171302"/>
                </a:lnTo>
                <a:lnTo>
                  <a:pt x="84052" y="171384"/>
                </a:lnTo>
                <a:lnTo>
                  <a:pt x="109214" y="171447"/>
                </a:lnTo>
                <a:lnTo>
                  <a:pt x="112488" y="170654"/>
                </a:lnTo>
                <a:lnTo>
                  <a:pt x="116257" y="169332"/>
                </a:lnTo>
                <a:lnTo>
                  <a:pt x="120358" y="167657"/>
                </a:lnTo>
                <a:lnTo>
                  <a:pt x="123886" y="166540"/>
                </a:lnTo>
                <a:lnTo>
                  <a:pt x="127032" y="165795"/>
                </a:lnTo>
                <a:lnTo>
                  <a:pt x="129922" y="165299"/>
                </a:lnTo>
                <a:lnTo>
                  <a:pt x="135251" y="162630"/>
                </a:lnTo>
                <a:lnTo>
                  <a:pt x="140266" y="158799"/>
                </a:lnTo>
                <a:lnTo>
                  <a:pt x="145139" y="154450"/>
                </a:lnTo>
                <a:lnTo>
                  <a:pt x="149952" y="149871"/>
                </a:lnTo>
                <a:lnTo>
                  <a:pt x="159509" y="140464"/>
                </a:lnTo>
                <a:lnTo>
                  <a:pt x="161892" y="137299"/>
                </a:lnTo>
                <a:lnTo>
                  <a:pt x="164276" y="133601"/>
                </a:lnTo>
                <a:lnTo>
                  <a:pt x="166658" y="129549"/>
                </a:lnTo>
                <a:lnTo>
                  <a:pt x="169040" y="126053"/>
                </a:lnTo>
                <a:lnTo>
                  <a:pt x="171422" y="122929"/>
                </a:lnTo>
                <a:lnTo>
                  <a:pt x="173803" y="120053"/>
                </a:lnTo>
                <a:lnTo>
                  <a:pt x="178567" y="114740"/>
                </a:lnTo>
                <a:lnTo>
                  <a:pt x="180948" y="112212"/>
                </a:lnTo>
                <a:lnTo>
                  <a:pt x="182535" y="109733"/>
                </a:lnTo>
                <a:lnTo>
                  <a:pt x="184299" y="104861"/>
                </a:lnTo>
                <a:lnTo>
                  <a:pt x="185083" y="100051"/>
                </a:lnTo>
                <a:lnTo>
                  <a:pt x="185292" y="97657"/>
                </a:lnTo>
                <a:lnTo>
                  <a:pt x="185431" y="94473"/>
                </a:lnTo>
                <a:lnTo>
                  <a:pt x="185627" y="83201"/>
                </a:lnTo>
                <a:lnTo>
                  <a:pt x="185709" y="47632"/>
                </a:lnTo>
                <a:lnTo>
                  <a:pt x="184916" y="45248"/>
                </a:lnTo>
                <a:lnTo>
                  <a:pt x="181917" y="40483"/>
                </a:lnTo>
                <a:lnTo>
                  <a:pt x="180056" y="35719"/>
                </a:lnTo>
                <a:lnTo>
                  <a:pt x="179559" y="33338"/>
                </a:lnTo>
                <a:lnTo>
                  <a:pt x="176891" y="28575"/>
                </a:lnTo>
                <a:lnTo>
                  <a:pt x="175069" y="26194"/>
                </a:lnTo>
                <a:lnTo>
                  <a:pt x="173060" y="24606"/>
                </a:lnTo>
                <a:lnTo>
                  <a:pt x="170927" y="23548"/>
                </a:lnTo>
                <a:lnTo>
                  <a:pt x="165646" y="21578"/>
                </a:lnTo>
                <a:lnTo>
                  <a:pt x="162016" y="19941"/>
                </a:lnTo>
                <a:lnTo>
                  <a:pt x="158007" y="18057"/>
                </a:lnTo>
                <a:lnTo>
                  <a:pt x="154542" y="16006"/>
                </a:lnTo>
                <a:lnTo>
                  <a:pt x="151437" y="13846"/>
                </a:lnTo>
                <a:lnTo>
                  <a:pt x="148575" y="11612"/>
                </a:lnTo>
                <a:lnTo>
                  <a:pt x="143277" y="9129"/>
                </a:lnTo>
                <a:lnTo>
                  <a:pt x="138276" y="8026"/>
                </a:lnTo>
                <a:lnTo>
                  <a:pt x="133408" y="7536"/>
                </a:lnTo>
                <a:lnTo>
                  <a:pt x="130204" y="6611"/>
                </a:lnTo>
                <a:lnTo>
                  <a:pt x="126481" y="5201"/>
                </a:lnTo>
                <a:lnTo>
                  <a:pt x="122412" y="3467"/>
                </a:lnTo>
                <a:lnTo>
                  <a:pt x="118905" y="2311"/>
                </a:lnTo>
                <a:lnTo>
                  <a:pt x="115773" y="1541"/>
                </a:lnTo>
                <a:lnTo>
                  <a:pt x="112892" y="1027"/>
                </a:lnTo>
                <a:lnTo>
                  <a:pt x="109383" y="685"/>
                </a:lnTo>
                <a:lnTo>
                  <a:pt x="105457" y="456"/>
                </a:lnTo>
                <a:lnTo>
                  <a:pt x="97654" y="202"/>
                </a:lnTo>
                <a:lnTo>
                  <a:pt x="91542" y="90"/>
                </a:lnTo>
                <a:lnTo>
                  <a:pt x="88006" y="854"/>
                </a:lnTo>
                <a:lnTo>
                  <a:pt x="84062" y="2156"/>
                </a:lnTo>
                <a:lnTo>
                  <a:pt x="79845" y="3819"/>
                </a:lnTo>
                <a:lnTo>
                  <a:pt x="76239" y="4927"/>
                </a:lnTo>
                <a:lnTo>
                  <a:pt x="73042" y="5666"/>
                </a:lnTo>
                <a:lnTo>
                  <a:pt x="67373" y="6487"/>
                </a:lnTo>
                <a:lnTo>
                  <a:pt x="62208" y="6851"/>
                </a:lnTo>
                <a:lnTo>
                  <a:pt x="55149" y="7014"/>
                </a:lnTo>
                <a:lnTo>
                  <a:pt x="33613" y="7136"/>
                </a:lnTo>
                <a:lnTo>
                  <a:pt x="31131" y="7932"/>
                </a:lnTo>
                <a:lnTo>
                  <a:pt x="26257" y="10933"/>
                </a:lnTo>
                <a:lnTo>
                  <a:pt x="21444" y="12796"/>
                </a:lnTo>
                <a:lnTo>
                  <a:pt x="1426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7"/>
          <p:cNvSpPr/>
          <p:nvPr/>
        </p:nvSpPr>
        <p:spPr>
          <a:xfrm>
            <a:off x="4536315" y="2664627"/>
            <a:ext cx="57090" cy="42826"/>
          </a:xfrm>
          <a:custGeom>
            <a:avLst/>
            <a:gdLst/>
            <a:ahLst/>
            <a:cxnLst/>
            <a:rect l="0" t="0" r="0" b="0"/>
            <a:pathLst>
              <a:path w="57090" h="42826">
                <a:moveTo>
                  <a:pt x="21397" y="14279"/>
                </a:moveTo>
                <a:lnTo>
                  <a:pt x="21397" y="20430"/>
                </a:lnTo>
                <a:lnTo>
                  <a:pt x="22191" y="20761"/>
                </a:lnTo>
                <a:lnTo>
                  <a:pt x="23514" y="20981"/>
                </a:lnTo>
                <a:lnTo>
                  <a:pt x="28247" y="21397"/>
                </a:lnTo>
                <a:lnTo>
                  <a:pt x="29138" y="22199"/>
                </a:lnTo>
                <a:lnTo>
                  <a:pt x="34666" y="27571"/>
                </a:lnTo>
                <a:lnTo>
                  <a:pt x="35005" y="28696"/>
                </a:lnTo>
                <a:lnTo>
                  <a:pt x="35232" y="30241"/>
                </a:lnTo>
                <a:lnTo>
                  <a:pt x="35658" y="35390"/>
                </a:lnTo>
                <a:lnTo>
                  <a:pt x="34873" y="35497"/>
                </a:lnTo>
                <a:lnTo>
                  <a:pt x="33556" y="35568"/>
                </a:lnTo>
                <a:lnTo>
                  <a:pt x="31885" y="35615"/>
                </a:lnTo>
                <a:lnTo>
                  <a:pt x="30770" y="36441"/>
                </a:lnTo>
                <a:lnTo>
                  <a:pt x="30027" y="37785"/>
                </a:lnTo>
                <a:lnTo>
                  <a:pt x="28628" y="42557"/>
                </a:lnTo>
                <a:lnTo>
                  <a:pt x="28599" y="41862"/>
                </a:lnTo>
                <a:lnTo>
                  <a:pt x="28566" y="38974"/>
                </a:lnTo>
                <a:lnTo>
                  <a:pt x="27764" y="37886"/>
                </a:lnTo>
                <a:lnTo>
                  <a:pt x="26435" y="37160"/>
                </a:lnTo>
                <a:lnTo>
                  <a:pt x="22392" y="35996"/>
                </a:lnTo>
                <a:lnTo>
                  <a:pt x="21267" y="35107"/>
                </a:lnTo>
                <a:lnTo>
                  <a:pt x="19723" y="33721"/>
                </a:lnTo>
                <a:lnTo>
                  <a:pt x="15334" y="29584"/>
                </a:lnTo>
                <a:lnTo>
                  <a:pt x="14973" y="28451"/>
                </a:lnTo>
                <a:lnTo>
                  <a:pt x="14733" y="26902"/>
                </a:lnTo>
                <a:lnTo>
                  <a:pt x="14348" y="22505"/>
                </a:lnTo>
                <a:lnTo>
                  <a:pt x="14316" y="21350"/>
                </a:lnTo>
                <a:lnTo>
                  <a:pt x="14282" y="17951"/>
                </a:lnTo>
                <a:lnTo>
                  <a:pt x="15066" y="16727"/>
                </a:lnTo>
                <a:lnTo>
                  <a:pt x="16382" y="15911"/>
                </a:lnTo>
                <a:lnTo>
                  <a:pt x="18054" y="15367"/>
                </a:lnTo>
                <a:lnTo>
                  <a:pt x="19168" y="14210"/>
                </a:lnTo>
                <a:lnTo>
                  <a:pt x="19911" y="12646"/>
                </a:lnTo>
                <a:lnTo>
                  <a:pt x="20407" y="10809"/>
                </a:lnTo>
                <a:lnTo>
                  <a:pt x="21530" y="9584"/>
                </a:lnTo>
                <a:lnTo>
                  <a:pt x="23074" y="8768"/>
                </a:lnTo>
                <a:lnTo>
                  <a:pt x="24896" y="8223"/>
                </a:lnTo>
                <a:lnTo>
                  <a:pt x="26905" y="7861"/>
                </a:lnTo>
                <a:lnTo>
                  <a:pt x="29038" y="7619"/>
                </a:lnTo>
                <a:lnTo>
                  <a:pt x="35295" y="7163"/>
                </a:lnTo>
                <a:lnTo>
                  <a:pt x="45594" y="7137"/>
                </a:lnTo>
                <a:lnTo>
                  <a:pt x="47053" y="7930"/>
                </a:lnTo>
                <a:lnTo>
                  <a:pt x="48026" y="9253"/>
                </a:lnTo>
                <a:lnTo>
                  <a:pt x="49588" y="13286"/>
                </a:lnTo>
                <a:lnTo>
                  <a:pt x="50510" y="13617"/>
                </a:lnTo>
                <a:lnTo>
                  <a:pt x="51918" y="13837"/>
                </a:lnTo>
                <a:lnTo>
                  <a:pt x="56089" y="14192"/>
                </a:lnTo>
                <a:lnTo>
                  <a:pt x="56431" y="15014"/>
                </a:lnTo>
                <a:lnTo>
                  <a:pt x="56660" y="16357"/>
                </a:lnTo>
                <a:lnTo>
                  <a:pt x="57089" y="21126"/>
                </a:lnTo>
                <a:lnTo>
                  <a:pt x="56304" y="21225"/>
                </a:lnTo>
                <a:lnTo>
                  <a:pt x="54988" y="21291"/>
                </a:lnTo>
                <a:lnTo>
                  <a:pt x="50265" y="21415"/>
                </a:lnTo>
                <a:lnTo>
                  <a:pt x="36068" y="21423"/>
                </a:lnTo>
                <a:lnTo>
                  <a:pt x="35940" y="20629"/>
                </a:lnTo>
                <a:lnTo>
                  <a:pt x="35855" y="19306"/>
                </a:lnTo>
                <a:lnTo>
                  <a:pt x="35798" y="17630"/>
                </a:lnTo>
                <a:lnTo>
                  <a:pt x="34966" y="16513"/>
                </a:lnTo>
                <a:lnTo>
                  <a:pt x="33619" y="15768"/>
                </a:lnTo>
                <a:lnTo>
                  <a:pt x="29544" y="14573"/>
                </a:lnTo>
                <a:lnTo>
                  <a:pt x="29210" y="13681"/>
                </a:lnTo>
                <a:lnTo>
                  <a:pt x="28987" y="12293"/>
                </a:lnTo>
                <a:lnTo>
                  <a:pt x="28629" y="8154"/>
                </a:lnTo>
                <a:lnTo>
                  <a:pt x="29393" y="7814"/>
                </a:lnTo>
                <a:lnTo>
                  <a:pt x="30696" y="7588"/>
                </a:lnTo>
                <a:lnTo>
                  <a:pt x="35392" y="7162"/>
                </a:lnTo>
                <a:lnTo>
                  <a:pt x="56009" y="7135"/>
                </a:lnTo>
                <a:lnTo>
                  <a:pt x="56378" y="7929"/>
                </a:lnTo>
                <a:lnTo>
                  <a:pt x="56624" y="9252"/>
                </a:lnTo>
                <a:lnTo>
                  <a:pt x="56788" y="10927"/>
                </a:lnTo>
                <a:lnTo>
                  <a:pt x="56897" y="12838"/>
                </a:lnTo>
                <a:lnTo>
                  <a:pt x="57018" y="17078"/>
                </a:lnTo>
                <a:lnTo>
                  <a:pt x="57087" y="23928"/>
                </a:lnTo>
                <a:lnTo>
                  <a:pt x="56303" y="25474"/>
                </a:lnTo>
                <a:lnTo>
                  <a:pt x="54986" y="26505"/>
                </a:lnTo>
                <a:lnTo>
                  <a:pt x="53315" y="27192"/>
                </a:lnTo>
                <a:lnTo>
                  <a:pt x="52201" y="28444"/>
                </a:lnTo>
                <a:lnTo>
                  <a:pt x="51458" y="30072"/>
                </a:lnTo>
                <a:lnTo>
                  <a:pt x="50963" y="31952"/>
                </a:lnTo>
                <a:lnTo>
                  <a:pt x="49045" y="33204"/>
                </a:lnTo>
                <a:lnTo>
                  <a:pt x="46179" y="34040"/>
                </a:lnTo>
                <a:lnTo>
                  <a:pt x="42681" y="34597"/>
                </a:lnTo>
                <a:lnTo>
                  <a:pt x="40349" y="35762"/>
                </a:lnTo>
                <a:lnTo>
                  <a:pt x="38794" y="37332"/>
                </a:lnTo>
                <a:lnTo>
                  <a:pt x="37757" y="39172"/>
                </a:lnTo>
                <a:lnTo>
                  <a:pt x="36273" y="40400"/>
                </a:lnTo>
                <a:lnTo>
                  <a:pt x="34489" y="41218"/>
                </a:lnTo>
                <a:lnTo>
                  <a:pt x="32506" y="41763"/>
                </a:lnTo>
                <a:lnTo>
                  <a:pt x="30391" y="42127"/>
                </a:lnTo>
                <a:lnTo>
                  <a:pt x="28187" y="42369"/>
                </a:lnTo>
                <a:lnTo>
                  <a:pt x="25923" y="42531"/>
                </a:lnTo>
                <a:lnTo>
                  <a:pt x="23621" y="42638"/>
                </a:lnTo>
                <a:lnTo>
                  <a:pt x="15644" y="42825"/>
                </a:lnTo>
                <a:lnTo>
                  <a:pt x="14386" y="42041"/>
                </a:lnTo>
                <a:lnTo>
                  <a:pt x="12755" y="40724"/>
                </a:lnTo>
                <a:lnTo>
                  <a:pt x="10873" y="39053"/>
                </a:lnTo>
                <a:lnTo>
                  <a:pt x="8825" y="37939"/>
                </a:lnTo>
                <a:lnTo>
                  <a:pt x="6666" y="37196"/>
                </a:lnTo>
                <a:lnTo>
                  <a:pt x="4432" y="36700"/>
                </a:lnTo>
                <a:lnTo>
                  <a:pt x="2943" y="35577"/>
                </a:lnTo>
                <a:lnTo>
                  <a:pt x="1951" y="34034"/>
                </a:lnTo>
                <a:lnTo>
                  <a:pt x="358" y="29646"/>
                </a:lnTo>
                <a:lnTo>
                  <a:pt x="227" y="28493"/>
                </a:lnTo>
                <a:lnTo>
                  <a:pt x="140" y="26930"/>
                </a:lnTo>
                <a:lnTo>
                  <a:pt x="43" y="23076"/>
                </a:lnTo>
                <a:lnTo>
                  <a:pt x="0" y="18718"/>
                </a:lnTo>
                <a:lnTo>
                  <a:pt x="782" y="16445"/>
                </a:lnTo>
                <a:lnTo>
                  <a:pt x="2098" y="14135"/>
                </a:lnTo>
                <a:lnTo>
                  <a:pt x="6120" y="8518"/>
                </a:lnTo>
                <a:lnTo>
                  <a:pt x="7243" y="7263"/>
                </a:lnTo>
                <a:lnTo>
                  <a:pt x="10609" y="3752"/>
                </a:lnTo>
                <a:lnTo>
                  <a:pt x="12617" y="2499"/>
                </a:lnTo>
                <a:lnTo>
                  <a:pt x="14750" y="1663"/>
                </a:lnTo>
                <a:lnTo>
                  <a:pt x="16966" y="1106"/>
                </a:lnTo>
                <a:lnTo>
                  <a:pt x="19237" y="734"/>
                </a:lnTo>
                <a:lnTo>
                  <a:pt x="21544" y="487"/>
                </a:lnTo>
                <a:lnTo>
                  <a:pt x="23877" y="321"/>
                </a:lnTo>
                <a:lnTo>
                  <a:pt x="26225" y="211"/>
                </a:lnTo>
                <a:lnTo>
                  <a:pt x="35269" y="0"/>
                </a:lnTo>
                <a:lnTo>
                  <a:pt x="36201" y="791"/>
                </a:lnTo>
                <a:lnTo>
                  <a:pt x="37617" y="2112"/>
                </a:lnTo>
                <a:lnTo>
                  <a:pt x="41799" y="6143"/>
                </a:lnTo>
                <a:lnTo>
                  <a:pt x="41348" y="6474"/>
                </a:lnTo>
                <a:lnTo>
                  <a:pt x="40254" y="6694"/>
                </a:lnTo>
                <a:lnTo>
                  <a:pt x="38731" y="6841"/>
                </a:lnTo>
                <a:lnTo>
                  <a:pt x="37715" y="7733"/>
                </a:lnTo>
                <a:lnTo>
                  <a:pt x="37038" y="9121"/>
                </a:lnTo>
                <a:lnTo>
                  <a:pt x="35685" y="1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8"/>
          <p:cNvSpPr/>
          <p:nvPr/>
        </p:nvSpPr>
        <p:spPr>
          <a:xfrm>
            <a:off x="4686326" y="2250289"/>
            <a:ext cx="49981" cy="71428"/>
          </a:xfrm>
          <a:custGeom>
            <a:avLst/>
            <a:gdLst/>
            <a:ahLst/>
            <a:cxnLst/>
            <a:rect l="0" t="0" r="0" b="0"/>
            <a:pathLst>
              <a:path w="49981" h="71428">
                <a:moveTo>
                  <a:pt x="49980" y="35711"/>
                </a:moveTo>
                <a:lnTo>
                  <a:pt x="49980" y="56054"/>
                </a:lnTo>
                <a:lnTo>
                  <a:pt x="49186" y="57210"/>
                </a:lnTo>
                <a:lnTo>
                  <a:pt x="47863" y="58775"/>
                </a:lnTo>
                <a:lnTo>
                  <a:pt x="43829" y="63197"/>
                </a:lnTo>
                <a:lnTo>
                  <a:pt x="36773" y="70341"/>
                </a:lnTo>
                <a:lnTo>
                  <a:pt x="35619" y="70704"/>
                </a:lnTo>
                <a:lnTo>
                  <a:pt x="34056" y="70946"/>
                </a:lnTo>
                <a:lnTo>
                  <a:pt x="29636" y="71334"/>
                </a:lnTo>
                <a:lnTo>
                  <a:pt x="26915" y="71387"/>
                </a:lnTo>
                <a:lnTo>
                  <a:pt x="17935" y="71427"/>
                </a:lnTo>
                <a:lnTo>
                  <a:pt x="16710" y="70634"/>
                </a:lnTo>
                <a:lnTo>
                  <a:pt x="15894" y="69312"/>
                </a:lnTo>
                <a:lnTo>
                  <a:pt x="14583" y="65278"/>
                </a:lnTo>
                <a:lnTo>
                  <a:pt x="14476" y="64154"/>
                </a:lnTo>
                <a:lnTo>
                  <a:pt x="14404" y="62610"/>
                </a:lnTo>
                <a:lnTo>
                  <a:pt x="14325" y="58778"/>
                </a:lnTo>
                <a:lnTo>
                  <a:pt x="14270" y="51311"/>
                </a:lnTo>
                <a:lnTo>
                  <a:pt x="15061" y="50080"/>
                </a:lnTo>
                <a:lnTo>
                  <a:pt x="16381" y="48465"/>
                </a:lnTo>
                <a:lnTo>
                  <a:pt x="18056" y="46595"/>
                </a:lnTo>
                <a:lnTo>
                  <a:pt x="19172" y="44554"/>
                </a:lnTo>
                <a:lnTo>
                  <a:pt x="19916" y="42400"/>
                </a:lnTo>
                <a:lnTo>
                  <a:pt x="20413" y="40170"/>
                </a:lnTo>
                <a:lnTo>
                  <a:pt x="21537" y="38684"/>
                </a:lnTo>
                <a:lnTo>
                  <a:pt x="23080" y="37693"/>
                </a:lnTo>
                <a:lnTo>
                  <a:pt x="28228" y="35826"/>
                </a:lnTo>
                <a:lnTo>
                  <a:pt x="29129" y="35788"/>
                </a:lnTo>
                <a:lnTo>
                  <a:pt x="34671" y="35721"/>
                </a:lnTo>
                <a:lnTo>
                  <a:pt x="39182" y="35714"/>
                </a:lnTo>
                <a:lnTo>
                  <a:pt x="40400" y="36506"/>
                </a:lnTo>
                <a:lnTo>
                  <a:pt x="41212" y="37828"/>
                </a:lnTo>
                <a:lnTo>
                  <a:pt x="42515" y="41862"/>
                </a:lnTo>
                <a:lnTo>
                  <a:pt x="42622" y="42986"/>
                </a:lnTo>
                <a:lnTo>
                  <a:pt x="42693" y="44530"/>
                </a:lnTo>
                <a:lnTo>
                  <a:pt x="42808" y="48918"/>
                </a:lnTo>
                <a:lnTo>
                  <a:pt x="42024" y="50072"/>
                </a:lnTo>
                <a:lnTo>
                  <a:pt x="40707" y="51635"/>
                </a:lnTo>
                <a:lnTo>
                  <a:pt x="39035" y="53470"/>
                </a:lnTo>
                <a:lnTo>
                  <a:pt x="37127" y="54694"/>
                </a:lnTo>
                <a:lnTo>
                  <a:pt x="35061" y="55510"/>
                </a:lnTo>
                <a:lnTo>
                  <a:pt x="29835" y="56819"/>
                </a:lnTo>
                <a:lnTo>
                  <a:pt x="28612" y="56927"/>
                </a:lnTo>
                <a:lnTo>
                  <a:pt x="27004" y="56999"/>
                </a:lnTo>
                <a:lnTo>
                  <a:pt x="22510" y="57113"/>
                </a:lnTo>
                <a:lnTo>
                  <a:pt x="10791" y="57141"/>
                </a:lnTo>
                <a:lnTo>
                  <a:pt x="9567" y="56348"/>
                </a:lnTo>
                <a:lnTo>
                  <a:pt x="8750" y="55025"/>
                </a:lnTo>
                <a:lnTo>
                  <a:pt x="8206" y="53349"/>
                </a:lnTo>
                <a:lnTo>
                  <a:pt x="7843" y="51438"/>
                </a:lnTo>
                <a:lnTo>
                  <a:pt x="7601" y="49371"/>
                </a:lnTo>
                <a:lnTo>
                  <a:pt x="7440" y="47199"/>
                </a:lnTo>
                <a:lnTo>
                  <a:pt x="7333" y="44957"/>
                </a:lnTo>
                <a:lnTo>
                  <a:pt x="7146" y="37085"/>
                </a:lnTo>
                <a:lnTo>
                  <a:pt x="7120" y="25888"/>
                </a:lnTo>
                <a:lnTo>
                  <a:pt x="7913" y="24400"/>
                </a:lnTo>
                <a:lnTo>
                  <a:pt x="9235" y="23408"/>
                </a:lnTo>
                <a:lnTo>
                  <a:pt x="10910" y="22746"/>
                </a:lnTo>
                <a:lnTo>
                  <a:pt x="12821" y="21511"/>
                </a:lnTo>
                <a:lnTo>
                  <a:pt x="14888" y="19894"/>
                </a:lnTo>
                <a:lnTo>
                  <a:pt x="20118" y="15388"/>
                </a:lnTo>
                <a:lnTo>
                  <a:pt x="21340" y="15019"/>
                </a:lnTo>
                <a:lnTo>
                  <a:pt x="22950" y="14772"/>
                </a:lnTo>
                <a:lnTo>
                  <a:pt x="28221" y="14308"/>
                </a:lnTo>
                <a:lnTo>
                  <a:pt x="28403" y="16409"/>
                </a:lnTo>
                <a:lnTo>
                  <a:pt x="28540" y="21130"/>
                </a:lnTo>
                <a:lnTo>
                  <a:pt x="28548" y="32057"/>
                </a:lnTo>
                <a:lnTo>
                  <a:pt x="27754" y="33275"/>
                </a:lnTo>
                <a:lnTo>
                  <a:pt x="26432" y="34087"/>
                </a:lnTo>
                <a:lnTo>
                  <a:pt x="24756" y="34628"/>
                </a:lnTo>
                <a:lnTo>
                  <a:pt x="23639" y="35783"/>
                </a:lnTo>
                <a:lnTo>
                  <a:pt x="22894" y="37346"/>
                </a:lnTo>
                <a:lnTo>
                  <a:pt x="22398" y="39182"/>
                </a:lnTo>
                <a:lnTo>
                  <a:pt x="21273" y="40406"/>
                </a:lnTo>
                <a:lnTo>
                  <a:pt x="19730" y="41222"/>
                </a:lnTo>
                <a:lnTo>
                  <a:pt x="15342" y="42532"/>
                </a:lnTo>
                <a:lnTo>
                  <a:pt x="14187" y="42639"/>
                </a:lnTo>
                <a:lnTo>
                  <a:pt x="12625" y="42711"/>
                </a:lnTo>
                <a:lnTo>
                  <a:pt x="10789" y="42759"/>
                </a:lnTo>
                <a:lnTo>
                  <a:pt x="9565" y="41997"/>
                </a:lnTo>
                <a:lnTo>
                  <a:pt x="8749" y="40695"/>
                </a:lnTo>
                <a:lnTo>
                  <a:pt x="7439" y="36695"/>
                </a:lnTo>
                <a:lnTo>
                  <a:pt x="6538" y="35573"/>
                </a:lnTo>
                <a:lnTo>
                  <a:pt x="5144" y="34031"/>
                </a:lnTo>
                <a:lnTo>
                  <a:pt x="995" y="29646"/>
                </a:lnTo>
                <a:lnTo>
                  <a:pt x="654" y="28493"/>
                </a:lnTo>
                <a:lnTo>
                  <a:pt x="427" y="26930"/>
                </a:lnTo>
                <a:lnTo>
                  <a:pt x="276" y="25094"/>
                </a:lnTo>
                <a:lnTo>
                  <a:pt x="175" y="23077"/>
                </a:lnTo>
                <a:lnTo>
                  <a:pt x="63" y="18718"/>
                </a:lnTo>
                <a:lnTo>
                  <a:pt x="0" y="11802"/>
                </a:lnTo>
                <a:lnTo>
                  <a:pt x="785" y="10247"/>
                </a:lnTo>
                <a:lnTo>
                  <a:pt x="2102" y="9210"/>
                </a:lnTo>
                <a:lnTo>
                  <a:pt x="3774" y="8518"/>
                </a:lnTo>
                <a:lnTo>
                  <a:pt x="5682" y="7264"/>
                </a:lnTo>
                <a:lnTo>
                  <a:pt x="7748" y="5633"/>
                </a:lnTo>
                <a:lnTo>
                  <a:pt x="12975" y="1106"/>
                </a:lnTo>
                <a:lnTo>
                  <a:pt x="14197" y="735"/>
                </a:lnTo>
                <a:lnTo>
                  <a:pt x="15806" y="487"/>
                </a:lnTo>
                <a:lnTo>
                  <a:pt x="20299" y="90"/>
                </a:lnTo>
                <a:lnTo>
                  <a:pt x="21461" y="57"/>
                </a:lnTo>
                <a:lnTo>
                  <a:pt x="27459" y="0"/>
                </a:lnTo>
                <a:lnTo>
                  <a:pt x="28616" y="791"/>
                </a:lnTo>
                <a:lnTo>
                  <a:pt x="30181" y="2112"/>
                </a:lnTo>
                <a:lnTo>
                  <a:pt x="34604" y="6143"/>
                </a:lnTo>
                <a:lnTo>
                  <a:pt x="34966" y="7268"/>
                </a:lnTo>
                <a:lnTo>
                  <a:pt x="35208" y="8811"/>
                </a:lnTo>
                <a:lnTo>
                  <a:pt x="35597" y="13199"/>
                </a:lnTo>
                <a:lnTo>
                  <a:pt x="35650" y="15916"/>
                </a:lnTo>
                <a:lnTo>
                  <a:pt x="35664" y="17752"/>
                </a:lnTo>
                <a:lnTo>
                  <a:pt x="34880" y="18975"/>
                </a:lnTo>
                <a:lnTo>
                  <a:pt x="33563" y="19791"/>
                </a:lnTo>
                <a:lnTo>
                  <a:pt x="29539" y="21101"/>
                </a:lnTo>
                <a:lnTo>
                  <a:pt x="29209" y="22002"/>
                </a:lnTo>
                <a:lnTo>
                  <a:pt x="28989" y="23397"/>
                </a:lnTo>
                <a:lnTo>
                  <a:pt x="28574" y="28264"/>
                </a:lnTo>
                <a:lnTo>
                  <a:pt x="27772" y="28365"/>
                </a:lnTo>
                <a:lnTo>
                  <a:pt x="26443" y="28432"/>
                </a:lnTo>
                <a:lnTo>
                  <a:pt x="24764" y="28477"/>
                </a:lnTo>
                <a:lnTo>
                  <a:pt x="23644" y="27713"/>
                </a:lnTo>
                <a:lnTo>
                  <a:pt x="22898" y="26410"/>
                </a:lnTo>
                <a:lnTo>
                  <a:pt x="22400" y="24748"/>
                </a:lnTo>
                <a:lnTo>
                  <a:pt x="21275" y="23640"/>
                </a:lnTo>
                <a:lnTo>
                  <a:pt x="19730" y="22901"/>
                </a:lnTo>
                <a:lnTo>
                  <a:pt x="15342" y="21715"/>
                </a:lnTo>
                <a:lnTo>
                  <a:pt x="14981" y="20824"/>
                </a:lnTo>
                <a:lnTo>
                  <a:pt x="14741" y="19436"/>
                </a:lnTo>
                <a:lnTo>
                  <a:pt x="14581" y="17717"/>
                </a:lnTo>
                <a:lnTo>
                  <a:pt x="14475" y="15777"/>
                </a:lnTo>
                <a:lnTo>
                  <a:pt x="14289" y="8430"/>
                </a:lnTo>
                <a:lnTo>
                  <a:pt x="15074" y="7205"/>
                </a:lnTo>
                <a:lnTo>
                  <a:pt x="16390" y="5594"/>
                </a:lnTo>
                <a:lnTo>
                  <a:pt x="21111" y="320"/>
                </a:lnTo>
                <a:lnTo>
                  <a:pt x="22003" y="210"/>
                </a:lnTo>
                <a:lnTo>
                  <a:pt x="23391" y="138"/>
                </a:lnTo>
                <a:lnTo>
                  <a:pt x="28247" y="0"/>
                </a:lnTo>
                <a:lnTo>
                  <a:pt x="29141" y="791"/>
                </a:lnTo>
                <a:lnTo>
                  <a:pt x="34673" y="6143"/>
                </a:lnTo>
                <a:lnTo>
                  <a:pt x="35012" y="7268"/>
                </a:lnTo>
                <a:lnTo>
                  <a:pt x="35239" y="8811"/>
                </a:lnTo>
                <a:lnTo>
                  <a:pt x="35390" y="10634"/>
                </a:lnTo>
                <a:lnTo>
                  <a:pt x="35491" y="12643"/>
                </a:lnTo>
                <a:lnTo>
                  <a:pt x="35666" y="20110"/>
                </a:lnTo>
                <a:lnTo>
                  <a:pt x="35692" y="28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9"/>
          <p:cNvSpPr/>
          <p:nvPr/>
        </p:nvSpPr>
        <p:spPr>
          <a:xfrm>
            <a:off x="4814887" y="1864547"/>
            <a:ext cx="57036" cy="64258"/>
          </a:xfrm>
          <a:custGeom>
            <a:avLst/>
            <a:gdLst/>
            <a:ahLst/>
            <a:cxnLst/>
            <a:rect l="0" t="0" r="0" b="0"/>
            <a:pathLst>
              <a:path w="57036" h="64258">
                <a:moveTo>
                  <a:pt x="21431" y="35690"/>
                </a:moveTo>
                <a:lnTo>
                  <a:pt x="21431" y="41841"/>
                </a:lnTo>
                <a:lnTo>
                  <a:pt x="22225" y="42966"/>
                </a:lnTo>
                <a:lnTo>
                  <a:pt x="23548" y="44509"/>
                </a:lnTo>
                <a:lnTo>
                  <a:pt x="27582" y="48897"/>
                </a:lnTo>
                <a:lnTo>
                  <a:pt x="27119" y="50051"/>
                </a:lnTo>
                <a:lnTo>
                  <a:pt x="26017" y="51614"/>
                </a:lnTo>
                <a:lnTo>
                  <a:pt x="21700" y="56799"/>
                </a:lnTo>
                <a:lnTo>
                  <a:pt x="21610" y="57700"/>
                </a:lnTo>
                <a:lnTo>
                  <a:pt x="21551" y="59095"/>
                </a:lnTo>
                <a:lnTo>
                  <a:pt x="21455" y="63244"/>
                </a:lnTo>
                <a:lnTo>
                  <a:pt x="20653" y="63584"/>
                </a:lnTo>
                <a:lnTo>
                  <a:pt x="19325" y="63811"/>
                </a:lnTo>
                <a:lnTo>
                  <a:pt x="15282" y="64175"/>
                </a:lnTo>
                <a:lnTo>
                  <a:pt x="12613" y="64225"/>
                </a:lnTo>
                <a:lnTo>
                  <a:pt x="8224" y="64257"/>
                </a:lnTo>
                <a:lnTo>
                  <a:pt x="7864" y="63466"/>
                </a:lnTo>
                <a:lnTo>
                  <a:pt x="7624" y="62145"/>
                </a:lnTo>
                <a:lnTo>
                  <a:pt x="7464" y="60470"/>
                </a:lnTo>
                <a:lnTo>
                  <a:pt x="7357" y="58560"/>
                </a:lnTo>
                <a:lnTo>
                  <a:pt x="7239" y="54321"/>
                </a:lnTo>
                <a:lnTo>
                  <a:pt x="7144" y="30263"/>
                </a:lnTo>
                <a:lnTo>
                  <a:pt x="7144" y="25870"/>
                </a:lnTo>
                <a:lnTo>
                  <a:pt x="7938" y="23587"/>
                </a:lnTo>
                <a:lnTo>
                  <a:pt x="9261" y="21271"/>
                </a:lnTo>
                <a:lnTo>
                  <a:pt x="13295" y="15644"/>
                </a:lnTo>
                <a:lnTo>
                  <a:pt x="14419" y="15182"/>
                </a:lnTo>
                <a:lnTo>
                  <a:pt x="15963" y="14874"/>
                </a:lnTo>
                <a:lnTo>
                  <a:pt x="17786" y="14669"/>
                </a:lnTo>
                <a:lnTo>
                  <a:pt x="19795" y="13739"/>
                </a:lnTo>
                <a:lnTo>
                  <a:pt x="21928" y="12325"/>
                </a:lnTo>
                <a:lnTo>
                  <a:pt x="27262" y="8144"/>
                </a:lnTo>
                <a:lnTo>
                  <a:pt x="28494" y="7801"/>
                </a:lnTo>
                <a:lnTo>
                  <a:pt x="30108" y="7572"/>
                </a:lnTo>
                <a:lnTo>
                  <a:pt x="34610" y="7205"/>
                </a:lnTo>
                <a:lnTo>
                  <a:pt x="35774" y="7969"/>
                </a:lnTo>
                <a:lnTo>
                  <a:pt x="37343" y="9272"/>
                </a:lnTo>
                <a:lnTo>
                  <a:pt x="41773" y="13274"/>
                </a:lnTo>
                <a:lnTo>
                  <a:pt x="42136" y="14396"/>
                </a:lnTo>
                <a:lnTo>
                  <a:pt x="42378" y="15938"/>
                </a:lnTo>
                <a:lnTo>
                  <a:pt x="42539" y="17759"/>
                </a:lnTo>
                <a:lnTo>
                  <a:pt x="43441" y="18974"/>
                </a:lnTo>
                <a:lnTo>
                  <a:pt x="44836" y="19783"/>
                </a:lnTo>
                <a:lnTo>
                  <a:pt x="48985" y="21083"/>
                </a:lnTo>
                <a:lnTo>
                  <a:pt x="49325" y="21983"/>
                </a:lnTo>
                <a:lnTo>
                  <a:pt x="49552" y="23377"/>
                </a:lnTo>
                <a:lnTo>
                  <a:pt x="49704" y="25100"/>
                </a:lnTo>
                <a:lnTo>
                  <a:pt x="49804" y="27043"/>
                </a:lnTo>
                <a:lnTo>
                  <a:pt x="49916" y="31318"/>
                </a:lnTo>
                <a:lnTo>
                  <a:pt x="49153" y="32775"/>
                </a:lnTo>
                <a:lnTo>
                  <a:pt x="47850" y="33747"/>
                </a:lnTo>
                <a:lnTo>
                  <a:pt x="43155" y="35576"/>
                </a:lnTo>
                <a:lnTo>
                  <a:pt x="43057" y="36408"/>
                </a:lnTo>
                <a:lnTo>
                  <a:pt x="42992" y="37756"/>
                </a:lnTo>
                <a:lnTo>
                  <a:pt x="42888" y="41831"/>
                </a:lnTo>
                <a:lnTo>
                  <a:pt x="42086" y="42165"/>
                </a:lnTo>
                <a:lnTo>
                  <a:pt x="40757" y="42388"/>
                </a:lnTo>
                <a:lnTo>
                  <a:pt x="39078" y="42537"/>
                </a:lnTo>
                <a:lnTo>
                  <a:pt x="37958" y="41842"/>
                </a:lnTo>
                <a:lnTo>
                  <a:pt x="37212" y="40585"/>
                </a:lnTo>
                <a:lnTo>
                  <a:pt x="36714" y="38953"/>
                </a:lnTo>
                <a:lnTo>
                  <a:pt x="35589" y="37865"/>
                </a:lnTo>
                <a:lnTo>
                  <a:pt x="34044" y="37140"/>
                </a:lnTo>
                <a:lnTo>
                  <a:pt x="29656" y="35976"/>
                </a:lnTo>
                <a:lnTo>
                  <a:pt x="29295" y="35087"/>
                </a:lnTo>
                <a:lnTo>
                  <a:pt x="29055" y="33701"/>
                </a:lnTo>
                <a:lnTo>
                  <a:pt x="28895" y="31982"/>
                </a:lnTo>
                <a:lnTo>
                  <a:pt x="28789" y="30043"/>
                </a:lnTo>
                <a:lnTo>
                  <a:pt x="28603" y="22697"/>
                </a:lnTo>
                <a:lnTo>
                  <a:pt x="28578" y="11573"/>
                </a:lnTo>
                <a:lnTo>
                  <a:pt x="29370" y="10087"/>
                </a:lnTo>
                <a:lnTo>
                  <a:pt x="30693" y="9096"/>
                </a:lnTo>
                <a:lnTo>
                  <a:pt x="32368" y="8436"/>
                </a:lnTo>
                <a:lnTo>
                  <a:pt x="33485" y="7202"/>
                </a:lnTo>
                <a:lnTo>
                  <a:pt x="34230" y="5585"/>
                </a:lnTo>
                <a:lnTo>
                  <a:pt x="34726" y="3714"/>
                </a:lnTo>
                <a:lnTo>
                  <a:pt x="35851" y="2466"/>
                </a:lnTo>
                <a:lnTo>
                  <a:pt x="37394" y="1635"/>
                </a:lnTo>
                <a:lnTo>
                  <a:pt x="41782" y="300"/>
                </a:lnTo>
                <a:lnTo>
                  <a:pt x="42936" y="190"/>
                </a:lnTo>
                <a:lnTo>
                  <a:pt x="44499" y="117"/>
                </a:lnTo>
                <a:lnTo>
                  <a:pt x="48352" y="36"/>
                </a:lnTo>
                <a:lnTo>
                  <a:pt x="52711" y="0"/>
                </a:lnTo>
                <a:lnTo>
                  <a:pt x="54191" y="784"/>
                </a:lnTo>
                <a:lnTo>
                  <a:pt x="55177" y="2101"/>
                </a:lnTo>
                <a:lnTo>
                  <a:pt x="55835" y="3772"/>
                </a:lnTo>
                <a:lnTo>
                  <a:pt x="56273" y="5680"/>
                </a:lnTo>
                <a:lnTo>
                  <a:pt x="56565" y="7746"/>
                </a:lnTo>
                <a:lnTo>
                  <a:pt x="56760" y="9917"/>
                </a:lnTo>
                <a:lnTo>
                  <a:pt x="56890" y="12158"/>
                </a:lnTo>
                <a:lnTo>
                  <a:pt x="57035" y="16765"/>
                </a:lnTo>
                <a:lnTo>
                  <a:pt x="56279" y="19104"/>
                </a:lnTo>
                <a:lnTo>
                  <a:pt x="54982" y="21458"/>
                </a:lnTo>
                <a:lnTo>
                  <a:pt x="53323" y="23821"/>
                </a:lnTo>
                <a:lnTo>
                  <a:pt x="52218" y="26190"/>
                </a:lnTo>
                <a:lnTo>
                  <a:pt x="51481" y="28563"/>
                </a:lnTo>
                <a:lnTo>
                  <a:pt x="50989" y="30939"/>
                </a:lnTo>
                <a:lnTo>
                  <a:pt x="49867" y="33316"/>
                </a:lnTo>
                <a:lnTo>
                  <a:pt x="48327" y="35695"/>
                </a:lnTo>
                <a:lnTo>
                  <a:pt x="46505" y="38075"/>
                </a:lnTo>
                <a:lnTo>
                  <a:pt x="45291" y="40455"/>
                </a:lnTo>
                <a:lnTo>
                  <a:pt x="44481" y="42835"/>
                </a:lnTo>
                <a:lnTo>
                  <a:pt x="43942" y="45216"/>
                </a:lnTo>
                <a:lnTo>
                  <a:pt x="41994" y="47597"/>
                </a:lnTo>
                <a:lnTo>
                  <a:pt x="39109" y="49978"/>
                </a:lnTo>
                <a:lnTo>
                  <a:pt x="35597" y="52359"/>
                </a:lnTo>
                <a:lnTo>
                  <a:pt x="32463" y="54740"/>
                </a:lnTo>
                <a:lnTo>
                  <a:pt x="29580" y="57121"/>
                </a:lnTo>
                <a:lnTo>
                  <a:pt x="23040" y="62854"/>
                </a:lnTo>
                <a:lnTo>
                  <a:pt x="20917" y="63324"/>
                </a:lnTo>
                <a:lnTo>
                  <a:pt x="17914" y="63638"/>
                </a:lnTo>
                <a:lnTo>
                  <a:pt x="9271" y="64141"/>
                </a:lnTo>
                <a:lnTo>
                  <a:pt x="7768" y="63389"/>
                </a:lnTo>
                <a:lnTo>
                  <a:pt x="5973" y="62093"/>
                </a:lnTo>
                <a:lnTo>
                  <a:pt x="1180" y="58103"/>
                </a:lnTo>
                <a:lnTo>
                  <a:pt x="787" y="56982"/>
                </a:lnTo>
                <a:lnTo>
                  <a:pt x="524" y="55441"/>
                </a:lnTo>
                <a:lnTo>
                  <a:pt x="350" y="53620"/>
                </a:lnTo>
                <a:lnTo>
                  <a:pt x="233" y="51612"/>
                </a:lnTo>
                <a:lnTo>
                  <a:pt x="0" y="428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0"/>
          <p:cNvSpPr/>
          <p:nvPr/>
        </p:nvSpPr>
        <p:spPr>
          <a:xfrm>
            <a:off x="4423002" y="3071908"/>
            <a:ext cx="27555" cy="35621"/>
          </a:xfrm>
          <a:custGeom>
            <a:avLst/>
            <a:gdLst/>
            <a:ahLst/>
            <a:cxnLst/>
            <a:rect l="0" t="0" r="0" b="0"/>
            <a:pathLst>
              <a:path w="27555" h="35621">
                <a:moveTo>
                  <a:pt x="27554" y="7048"/>
                </a:moveTo>
                <a:lnTo>
                  <a:pt x="27554" y="28158"/>
                </a:lnTo>
                <a:lnTo>
                  <a:pt x="26760" y="28265"/>
                </a:lnTo>
                <a:lnTo>
                  <a:pt x="25437" y="28336"/>
                </a:lnTo>
                <a:lnTo>
                  <a:pt x="20704" y="28471"/>
                </a:lnTo>
                <a:lnTo>
                  <a:pt x="7417" y="28479"/>
                </a:lnTo>
                <a:lnTo>
                  <a:pt x="6986" y="27685"/>
                </a:lnTo>
                <a:lnTo>
                  <a:pt x="6698" y="26362"/>
                </a:lnTo>
                <a:lnTo>
                  <a:pt x="6156" y="21629"/>
                </a:lnTo>
                <a:lnTo>
                  <a:pt x="6123" y="14218"/>
                </a:lnTo>
                <a:lnTo>
                  <a:pt x="20029" y="14192"/>
                </a:lnTo>
                <a:lnTo>
                  <a:pt x="20950" y="14985"/>
                </a:lnTo>
                <a:lnTo>
                  <a:pt x="22357" y="16308"/>
                </a:lnTo>
                <a:lnTo>
                  <a:pt x="26527" y="20342"/>
                </a:lnTo>
                <a:lnTo>
                  <a:pt x="26869" y="21467"/>
                </a:lnTo>
                <a:lnTo>
                  <a:pt x="27098" y="23011"/>
                </a:lnTo>
                <a:lnTo>
                  <a:pt x="27463" y="27399"/>
                </a:lnTo>
                <a:lnTo>
                  <a:pt x="27513" y="30116"/>
                </a:lnTo>
                <a:lnTo>
                  <a:pt x="27546" y="34535"/>
                </a:lnTo>
                <a:lnTo>
                  <a:pt x="26755" y="34898"/>
                </a:lnTo>
                <a:lnTo>
                  <a:pt x="25434" y="35139"/>
                </a:lnTo>
                <a:lnTo>
                  <a:pt x="21402" y="35527"/>
                </a:lnTo>
                <a:lnTo>
                  <a:pt x="20278" y="35559"/>
                </a:lnTo>
                <a:lnTo>
                  <a:pt x="9794" y="35620"/>
                </a:lnTo>
                <a:lnTo>
                  <a:pt x="8570" y="34827"/>
                </a:lnTo>
                <a:lnTo>
                  <a:pt x="7755" y="33505"/>
                </a:lnTo>
                <a:lnTo>
                  <a:pt x="6445" y="29472"/>
                </a:lnTo>
                <a:lnTo>
                  <a:pt x="5543" y="28347"/>
                </a:lnTo>
                <a:lnTo>
                  <a:pt x="4149" y="26804"/>
                </a:lnTo>
                <a:lnTo>
                  <a:pt x="2425" y="24981"/>
                </a:lnTo>
                <a:lnTo>
                  <a:pt x="1277" y="22972"/>
                </a:lnTo>
                <a:lnTo>
                  <a:pt x="511" y="20839"/>
                </a:lnTo>
                <a:lnTo>
                  <a:pt x="0" y="18623"/>
                </a:lnTo>
                <a:lnTo>
                  <a:pt x="453" y="17146"/>
                </a:lnTo>
                <a:lnTo>
                  <a:pt x="1550" y="16161"/>
                </a:lnTo>
                <a:lnTo>
                  <a:pt x="3074" y="15505"/>
                </a:lnTo>
                <a:lnTo>
                  <a:pt x="4090" y="14273"/>
                </a:lnTo>
                <a:lnTo>
                  <a:pt x="4768" y="12658"/>
                </a:lnTo>
                <a:lnTo>
                  <a:pt x="5855" y="8156"/>
                </a:lnTo>
                <a:lnTo>
                  <a:pt x="5944" y="6993"/>
                </a:lnTo>
                <a:lnTo>
                  <a:pt x="6004" y="5424"/>
                </a:lnTo>
                <a:lnTo>
                  <a:pt x="6043" y="3584"/>
                </a:lnTo>
                <a:lnTo>
                  <a:pt x="6863" y="2357"/>
                </a:lnTo>
                <a:lnTo>
                  <a:pt x="8204" y="1540"/>
                </a:lnTo>
                <a:lnTo>
                  <a:pt x="9891" y="994"/>
                </a:lnTo>
                <a:lnTo>
                  <a:pt x="11810" y="631"/>
                </a:lnTo>
                <a:lnTo>
                  <a:pt x="13883" y="389"/>
                </a:lnTo>
                <a:lnTo>
                  <a:pt x="19121" y="0"/>
                </a:lnTo>
                <a:lnTo>
                  <a:pt x="20344" y="762"/>
                </a:lnTo>
                <a:lnTo>
                  <a:pt x="21953" y="2063"/>
                </a:lnTo>
                <a:lnTo>
                  <a:pt x="26448" y="6063"/>
                </a:lnTo>
                <a:lnTo>
                  <a:pt x="26817" y="7185"/>
                </a:lnTo>
                <a:lnTo>
                  <a:pt x="27062" y="8727"/>
                </a:lnTo>
                <a:lnTo>
                  <a:pt x="27456" y="13112"/>
                </a:lnTo>
                <a:lnTo>
                  <a:pt x="27489" y="14266"/>
                </a:lnTo>
                <a:lnTo>
                  <a:pt x="27553" y="28089"/>
                </a:lnTo>
                <a:lnTo>
                  <a:pt x="26759" y="28219"/>
                </a:lnTo>
                <a:lnTo>
                  <a:pt x="25437" y="28306"/>
                </a:lnTo>
                <a:lnTo>
                  <a:pt x="20410" y="28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1"/>
          <p:cNvSpPr/>
          <p:nvPr/>
        </p:nvSpPr>
        <p:spPr>
          <a:xfrm>
            <a:off x="4293394" y="3450441"/>
            <a:ext cx="28575" cy="42853"/>
          </a:xfrm>
          <a:custGeom>
            <a:avLst/>
            <a:gdLst/>
            <a:ahLst/>
            <a:cxnLst/>
            <a:rect l="0" t="0" r="0" b="0"/>
            <a:pathLst>
              <a:path w="28575" h="42853">
                <a:moveTo>
                  <a:pt x="14287" y="35709"/>
                </a:moveTo>
                <a:lnTo>
                  <a:pt x="14287" y="42827"/>
                </a:lnTo>
                <a:lnTo>
                  <a:pt x="319" y="42852"/>
                </a:lnTo>
                <a:lnTo>
                  <a:pt x="213" y="42059"/>
                </a:lnTo>
                <a:lnTo>
                  <a:pt x="141" y="40736"/>
                </a:lnTo>
                <a:lnTo>
                  <a:pt x="62" y="37149"/>
                </a:lnTo>
                <a:lnTo>
                  <a:pt x="0" y="18036"/>
                </a:lnTo>
                <a:lnTo>
                  <a:pt x="794" y="16783"/>
                </a:lnTo>
                <a:lnTo>
                  <a:pt x="2116" y="15948"/>
                </a:lnTo>
                <a:lnTo>
                  <a:pt x="3792" y="15391"/>
                </a:lnTo>
                <a:lnTo>
                  <a:pt x="4909" y="14226"/>
                </a:lnTo>
                <a:lnTo>
                  <a:pt x="5654" y="12656"/>
                </a:lnTo>
                <a:lnTo>
                  <a:pt x="6150" y="10815"/>
                </a:lnTo>
                <a:lnTo>
                  <a:pt x="7275" y="9588"/>
                </a:lnTo>
                <a:lnTo>
                  <a:pt x="8818" y="8770"/>
                </a:lnTo>
                <a:lnTo>
                  <a:pt x="13967" y="7230"/>
                </a:lnTo>
                <a:lnTo>
                  <a:pt x="14867" y="7197"/>
                </a:lnTo>
                <a:lnTo>
                  <a:pt x="20409" y="7142"/>
                </a:lnTo>
                <a:lnTo>
                  <a:pt x="21543" y="7933"/>
                </a:lnTo>
                <a:lnTo>
                  <a:pt x="23094" y="9254"/>
                </a:lnTo>
                <a:lnTo>
                  <a:pt x="27492" y="13285"/>
                </a:lnTo>
                <a:lnTo>
                  <a:pt x="27853" y="14409"/>
                </a:lnTo>
                <a:lnTo>
                  <a:pt x="28093" y="15953"/>
                </a:lnTo>
                <a:lnTo>
                  <a:pt x="28479" y="20341"/>
                </a:lnTo>
                <a:lnTo>
                  <a:pt x="28511" y="21495"/>
                </a:lnTo>
                <a:lnTo>
                  <a:pt x="28574" y="28536"/>
                </a:lnTo>
                <a:lnTo>
                  <a:pt x="15574" y="28564"/>
                </a:lnTo>
                <a:lnTo>
                  <a:pt x="15145" y="27771"/>
                </a:lnTo>
                <a:lnTo>
                  <a:pt x="14859" y="26448"/>
                </a:lnTo>
                <a:lnTo>
                  <a:pt x="14668" y="24772"/>
                </a:lnTo>
                <a:lnTo>
                  <a:pt x="13747" y="23655"/>
                </a:lnTo>
                <a:lnTo>
                  <a:pt x="12340" y="22910"/>
                </a:lnTo>
                <a:lnTo>
                  <a:pt x="10608" y="22414"/>
                </a:lnTo>
                <a:lnTo>
                  <a:pt x="9453" y="21289"/>
                </a:lnTo>
                <a:lnTo>
                  <a:pt x="8682" y="19746"/>
                </a:lnTo>
                <a:lnTo>
                  <a:pt x="7447" y="15357"/>
                </a:lnTo>
                <a:lnTo>
                  <a:pt x="7346" y="14204"/>
                </a:lnTo>
                <a:lnTo>
                  <a:pt x="7278" y="12641"/>
                </a:lnTo>
                <a:lnTo>
                  <a:pt x="7203" y="8788"/>
                </a:lnTo>
                <a:lnTo>
                  <a:pt x="7143" y="24"/>
                </a:lnTo>
                <a:lnTo>
                  <a:pt x="7143" y="0"/>
                </a:lnTo>
                <a:lnTo>
                  <a:pt x="13294" y="6141"/>
                </a:lnTo>
                <a:lnTo>
                  <a:pt x="13625" y="7266"/>
                </a:lnTo>
                <a:lnTo>
                  <a:pt x="13846" y="8809"/>
                </a:lnTo>
                <a:lnTo>
                  <a:pt x="14200" y="13197"/>
                </a:lnTo>
                <a:lnTo>
                  <a:pt x="14248" y="15914"/>
                </a:lnTo>
                <a:lnTo>
                  <a:pt x="14287" y="285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2"/>
          <p:cNvSpPr/>
          <p:nvPr/>
        </p:nvSpPr>
        <p:spPr>
          <a:xfrm>
            <a:off x="4150821" y="3871912"/>
            <a:ext cx="35417" cy="42766"/>
          </a:xfrm>
          <a:custGeom>
            <a:avLst/>
            <a:gdLst/>
            <a:ahLst/>
            <a:cxnLst/>
            <a:rect l="0" t="0" r="0" b="0"/>
            <a:pathLst>
              <a:path w="35417" h="42766">
                <a:moveTo>
                  <a:pt x="35416" y="0"/>
                </a:moveTo>
                <a:lnTo>
                  <a:pt x="35416" y="3792"/>
                </a:lnTo>
                <a:lnTo>
                  <a:pt x="34622" y="4910"/>
                </a:lnTo>
                <a:lnTo>
                  <a:pt x="33299" y="5654"/>
                </a:lnTo>
                <a:lnTo>
                  <a:pt x="31624" y="6151"/>
                </a:lnTo>
                <a:lnTo>
                  <a:pt x="31300" y="6482"/>
                </a:lnTo>
                <a:lnTo>
                  <a:pt x="31879" y="6703"/>
                </a:lnTo>
                <a:lnTo>
                  <a:pt x="33058" y="6850"/>
                </a:lnTo>
                <a:lnTo>
                  <a:pt x="33844" y="7741"/>
                </a:lnTo>
                <a:lnTo>
                  <a:pt x="34368" y="9130"/>
                </a:lnTo>
                <a:lnTo>
                  <a:pt x="35209" y="13269"/>
                </a:lnTo>
                <a:lnTo>
                  <a:pt x="35278" y="14402"/>
                </a:lnTo>
                <a:lnTo>
                  <a:pt x="35398" y="20349"/>
                </a:lnTo>
                <a:lnTo>
                  <a:pt x="35415" y="27487"/>
                </a:lnTo>
                <a:lnTo>
                  <a:pt x="34621" y="27849"/>
                </a:lnTo>
                <a:lnTo>
                  <a:pt x="33299" y="28091"/>
                </a:lnTo>
                <a:lnTo>
                  <a:pt x="29265" y="28480"/>
                </a:lnTo>
                <a:lnTo>
                  <a:pt x="28140" y="29305"/>
                </a:lnTo>
                <a:lnTo>
                  <a:pt x="26597" y="30649"/>
                </a:lnTo>
                <a:lnTo>
                  <a:pt x="24774" y="32339"/>
                </a:lnTo>
                <a:lnTo>
                  <a:pt x="23559" y="32672"/>
                </a:lnTo>
                <a:lnTo>
                  <a:pt x="22749" y="32100"/>
                </a:lnTo>
                <a:lnTo>
                  <a:pt x="22209" y="30925"/>
                </a:lnTo>
                <a:lnTo>
                  <a:pt x="21055" y="30142"/>
                </a:lnTo>
                <a:lnTo>
                  <a:pt x="19492" y="29620"/>
                </a:lnTo>
                <a:lnTo>
                  <a:pt x="15073" y="28782"/>
                </a:lnTo>
                <a:lnTo>
                  <a:pt x="13916" y="27919"/>
                </a:lnTo>
                <a:lnTo>
                  <a:pt x="12352" y="26550"/>
                </a:lnTo>
                <a:lnTo>
                  <a:pt x="7930" y="22442"/>
                </a:lnTo>
                <a:lnTo>
                  <a:pt x="7567" y="21311"/>
                </a:lnTo>
                <a:lnTo>
                  <a:pt x="7325" y="19764"/>
                </a:lnTo>
                <a:lnTo>
                  <a:pt x="6869" y="14608"/>
                </a:lnTo>
                <a:lnTo>
                  <a:pt x="6844" y="8165"/>
                </a:lnTo>
                <a:lnTo>
                  <a:pt x="7636" y="7824"/>
                </a:lnTo>
                <a:lnTo>
                  <a:pt x="8959" y="7598"/>
                </a:lnTo>
                <a:lnTo>
                  <a:pt x="12992" y="7234"/>
                </a:lnTo>
                <a:lnTo>
                  <a:pt x="14117" y="7998"/>
                </a:lnTo>
                <a:lnTo>
                  <a:pt x="15660" y="9300"/>
                </a:lnTo>
                <a:lnTo>
                  <a:pt x="20048" y="13303"/>
                </a:lnTo>
                <a:lnTo>
                  <a:pt x="27184" y="20351"/>
                </a:lnTo>
                <a:lnTo>
                  <a:pt x="27547" y="21505"/>
                </a:lnTo>
                <a:lnTo>
                  <a:pt x="27789" y="23068"/>
                </a:lnTo>
                <a:lnTo>
                  <a:pt x="27950" y="24904"/>
                </a:lnTo>
                <a:lnTo>
                  <a:pt x="28057" y="26921"/>
                </a:lnTo>
                <a:lnTo>
                  <a:pt x="28244" y="34403"/>
                </a:lnTo>
                <a:lnTo>
                  <a:pt x="28264" y="39122"/>
                </a:lnTo>
                <a:lnTo>
                  <a:pt x="27473" y="40368"/>
                </a:lnTo>
                <a:lnTo>
                  <a:pt x="26152" y="41200"/>
                </a:lnTo>
                <a:lnTo>
                  <a:pt x="21422" y="42765"/>
                </a:lnTo>
                <a:lnTo>
                  <a:pt x="20531" y="42004"/>
                </a:lnTo>
                <a:lnTo>
                  <a:pt x="19143" y="40703"/>
                </a:lnTo>
                <a:lnTo>
                  <a:pt x="13870" y="35582"/>
                </a:lnTo>
                <a:lnTo>
                  <a:pt x="7923" y="29655"/>
                </a:lnTo>
                <a:lnTo>
                  <a:pt x="7563" y="28501"/>
                </a:lnTo>
                <a:lnTo>
                  <a:pt x="7322" y="26938"/>
                </a:lnTo>
                <a:lnTo>
                  <a:pt x="7162" y="25102"/>
                </a:lnTo>
                <a:lnTo>
                  <a:pt x="6261" y="23879"/>
                </a:lnTo>
                <a:lnTo>
                  <a:pt x="4867" y="23063"/>
                </a:lnTo>
                <a:lnTo>
                  <a:pt x="3144" y="22519"/>
                </a:lnTo>
                <a:lnTo>
                  <a:pt x="1995" y="21363"/>
                </a:lnTo>
                <a:lnTo>
                  <a:pt x="1229" y="19798"/>
                </a:lnTo>
                <a:lnTo>
                  <a:pt x="0" y="15376"/>
                </a:lnTo>
                <a:lnTo>
                  <a:pt x="693" y="15013"/>
                </a:lnTo>
                <a:lnTo>
                  <a:pt x="1948" y="14772"/>
                </a:lnTo>
                <a:lnTo>
                  <a:pt x="684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3"/>
          <p:cNvSpPr/>
          <p:nvPr/>
        </p:nvSpPr>
        <p:spPr>
          <a:xfrm>
            <a:off x="4017815" y="4265122"/>
            <a:ext cx="31673" cy="35416"/>
          </a:xfrm>
          <a:custGeom>
            <a:avLst/>
            <a:gdLst/>
            <a:ahLst/>
            <a:cxnLst/>
            <a:rect l="0" t="0" r="0" b="0"/>
            <a:pathLst>
              <a:path w="31673" h="35416">
                <a:moveTo>
                  <a:pt x="4116" y="35415"/>
                </a:moveTo>
                <a:lnTo>
                  <a:pt x="0" y="35415"/>
                </a:lnTo>
                <a:lnTo>
                  <a:pt x="1757" y="35415"/>
                </a:lnTo>
                <a:lnTo>
                  <a:pt x="2543" y="34621"/>
                </a:lnTo>
                <a:lnTo>
                  <a:pt x="3068" y="33298"/>
                </a:lnTo>
                <a:lnTo>
                  <a:pt x="3909" y="29264"/>
                </a:lnTo>
                <a:lnTo>
                  <a:pt x="4772" y="28933"/>
                </a:lnTo>
                <a:lnTo>
                  <a:pt x="6140" y="28712"/>
                </a:lnTo>
                <a:lnTo>
                  <a:pt x="7847" y="28565"/>
                </a:lnTo>
                <a:lnTo>
                  <a:pt x="9778" y="28467"/>
                </a:lnTo>
                <a:lnTo>
                  <a:pt x="18290" y="28274"/>
                </a:lnTo>
                <a:lnTo>
                  <a:pt x="25460" y="28271"/>
                </a:lnTo>
                <a:lnTo>
                  <a:pt x="25489" y="29065"/>
                </a:lnTo>
                <a:lnTo>
                  <a:pt x="25545" y="35121"/>
                </a:lnTo>
                <a:lnTo>
                  <a:pt x="24752" y="35219"/>
                </a:lnTo>
                <a:lnTo>
                  <a:pt x="23429" y="35284"/>
                </a:lnTo>
                <a:lnTo>
                  <a:pt x="18697" y="35407"/>
                </a:lnTo>
                <a:lnTo>
                  <a:pt x="12278" y="35414"/>
                </a:lnTo>
                <a:lnTo>
                  <a:pt x="11145" y="34620"/>
                </a:lnTo>
                <a:lnTo>
                  <a:pt x="9596" y="33298"/>
                </a:lnTo>
                <a:lnTo>
                  <a:pt x="7769" y="31623"/>
                </a:lnTo>
                <a:lnTo>
                  <a:pt x="6551" y="29712"/>
                </a:lnTo>
                <a:lnTo>
                  <a:pt x="5740" y="27644"/>
                </a:lnTo>
                <a:lnTo>
                  <a:pt x="4436" y="22415"/>
                </a:lnTo>
                <a:lnTo>
                  <a:pt x="4329" y="21192"/>
                </a:lnTo>
                <a:lnTo>
                  <a:pt x="4258" y="19583"/>
                </a:lnTo>
                <a:lnTo>
                  <a:pt x="4179" y="15679"/>
                </a:lnTo>
                <a:lnTo>
                  <a:pt x="4124" y="8161"/>
                </a:lnTo>
                <a:lnTo>
                  <a:pt x="4915" y="7720"/>
                </a:lnTo>
                <a:lnTo>
                  <a:pt x="6236" y="7427"/>
                </a:lnTo>
                <a:lnTo>
                  <a:pt x="7910" y="7231"/>
                </a:lnTo>
                <a:lnTo>
                  <a:pt x="9027" y="6307"/>
                </a:lnTo>
                <a:lnTo>
                  <a:pt x="9771" y="4897"/>
                </a:lnTo>
                <a:lnTo>
                  <a:pt x="10268" y="3163"/>
                </a:lnTo>
                <a:lnTo>
                  <a:pt x="11392" y="2008"/>
                </a:lnTo>
                <a:lnTo>
                  <a:pt x="12935" y="1237"/>
                </a:lnTo>
                <a:lnTo>
                  <a:pt x="17323" y="0"/>
                </a:lnTo>
                <a:lnTo>
                  <a:pt x="17684" y="693"/>
                </a:lnTo>
                <a:lnTo>
                  <a:pt x="17923" y="1948"/>
                </a:lnTo>
                <a:lnTo>
                  <a:pt x="18309" y="5874"/>
                </a:lnTo>
                <a:lnTo>
                  <a:pt x="19134" y="6196"/>
                </a:lnTo>
                <a:lnTo>
                  <a:pt x="20478" y="6411"/>
                </a:lnTo>
                <a:lnTo>
                  <a:pt x="22168" y="6554"/>
                </a:lnTo>
                <a:lnTo>
                  <a:pt x="23294" y="7443"/>
                </a:lnTo>
                <a:lnTo>
                  <a:pt x="24045" y="8829"/>
                </a:lnTo>
                <a:lnTo>
                  <a:pt x="24546" y="10548"/>
                </a:lnTo>
                <a:lnTo>
                  <a:pt x="24880" y="12487"/>
                </a:lnTo>
                <a:lnTo>
                  <a:pt x="25102" y="14573"/>
                </a:lnTo>
                <a:lnTo>
                  <a:pt x="25251" y="16758"/>
                </a:lnTo>
                <a:lnTo>
                  <a:pt x="26143" y="18214"/>
                </a:lnTo>
                <a:lnTo>
                  <a:pt x="27532" y="19185"/>
                </a:lnTo>
                <a:lnTo>
                  <a:pt x="29251" y="19833"/>
                </a:lnTo>
                <a:lnTo>
                  <a:pt x="30398" y="21058"/>
                </a:lnTo>
                <a:lnTo>
                  <a:pt x="31162" y="22669"/>
                </a:lnTo>
                <a:lnTo>
                  <a:pt x="31672" y="24536"/>
                </a:lnTo>
                <a:lnTo>
                  <a:pt x="31218" y="26575"/>
                </a:lnTo>
                <a:lnTo>
                  <a:pt x="30121" y="28728"/>
                </a:lnTo>
                <a:lnTo>
                  <a:pt x="25571" y="35381"/>
                </a:lnTo>
                <a:lnTo>
                  <a:pt x="19398" y="35412"/>
                </a:lnTo>
                <a:lnTo>
                  <a:pt x="19066" y="34619"/>
                </a:lnTo>
                <a:lnTo>
                  <a:pt x="18845" y="33297"/>
                </a:lnTo>
                <a:lnTo>
                  <a:pt x="18698" y="31621"/>
                </a:lnTo>
                <a:lnTo>
                  <a:pt x="18600" y="29711"/>
                </a:lnTo>
                <a:lnTo>
                  <a:pt x="18490" y="25471"/>
                </a:lnTo>
                <a:lnTo>
                  <a:pt x="17668" y="24023"/>
                </a:lnTo>
                <a:lnTo>
                  <a:pt x="16325" y="23058"/>
                </a:lnTo>
                <a:lnTo>
                  <a:pt x="14637" y="22415"/>
                </a:lnTo>
                <a:lnTo>
                  <a:pt x="13511" y="21192"/>
                </a:lnTo>
                <a:lnTo>
                  <a:pt x="12761" y="19583"/>
                </a:lnTo>
                <a:lnTo>
                  <a:pt x="12260" y="17716"/>
                </a:lnTo>
                <a:lnTo>
                  <a:pt x="11927" y="15679"/>
                </a:lnTo>
                <a:lnTo>
                  <a:pt x="11704" y="13526"/>
                </a:lnTo>
                <a:lnTo>
                  <a:pt x="11347" y="8161"/>
                </a:lnTo>
                <a:lnTo>
                  <a:pt x="12112" y="6927"/>
                </a:lnTo>
                <a:lnTo>
                  <a:pt x="13415" y="5311"/>
                </a:lnTo>
                <a:lnTo>
                  <a:pt x="18111" y="25"/>
                </a:lnTo>
                <a:lnTo>
                  <a:pt x="18209" y="709"/>
                </a:lnTo>
                <a:lnTo>
                  <a:pt x="18274" y="1959"/>
                </a:lnTo>
                <a:lnTo>
                  <a:pt x="18401" y="6756"/>
                </a:lnTo>
                <a:lnTo>
                  <a:pt x="18403" y="139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4"/>
          <p:cNvSpPr/>
          <p:nvPr/>
        </p:nvSpPr>
        <p:spPr>
          <a:xfrm>
            <a:off x="3971925" y="1771650"/>
            <a:ext cx="935832" cy="2700338"/>
          </a:xfrm>
          <a:custGeom>
            <a:avLst/>
            <a:gdLst/>
            <a:ahLst/>
            <a:cxnLst/>
            <a:rect l="0" t="0" r="0" b="0"/>
            <a:pathLst>
              <a:path w="935832" h="2700338">
                <a:moveTo>
                  <a:pt x="0" y="2700337"/>
                </a:moveTo>
                <a:lnTo>
                  <a:pt x="0" y="2673075"/>
                </a:lnTo>
                <a:lnTo>
                  <a:pt x="2116" y="2670229"/>
                </a:lnTo>
                <a:lnTo>
                  <a:pt x="3792" y="2668359"/>
                </a:lnTo>
                <a:lnTo>
                  <a:pt x="4909" y="2666318"/>
                </a:lnTo>
                <a:lnTo>
                  <a:pt x="7056" y="2657866"/>
                </a:lnTo>
                <a:lnTo>
                  <a:pt x="13286" y="2651358"/>
                </a:lnTo>
                <a:lnTo>
                  <a:pt x="13842" y="2648671"/>
                </a:lnTo>
                <a:lnTo>
                  <a:pt x="14261" y="2639716"/>
                </a:lnTo>
                <a:lnTo>
                  <a:pt x="15064" y="2638492"/>
                </a:lnTo>
                <a:lnTo>
                  <a:pt x="16392" y="2637675"/>
                </a:lnTo>
                <a:lnTo>
                  <a:pt x="18072" y="2637131"/>
                </a:lnTo>
                <a:lnTo>
                  <a:pt x="19191" y="2635975"/>
                </a:lnTo>
                <a:lnTo>
                  <a:pt x="19938" y="2634410"/>
                </a:lnTo>
                <a:lnTo>
                  <a:pt x="21405" y="2628995"/>
                </a:lnTo>
                <a:lnTo>
                  <a:pt x="21431" y="2608490"/>
                </a:lnTo>
                <a:lnTo>
                  <a:pt x="22225" y="2608149"/>
                </a:lnTo>
                <a:lnTo>
                  <a:pt x="25223" y="2607771"/>
                </a:lnTo>
                <a:lnTo>
                  <a:pt x="26341" y="2606876"/>
                </a:lnTo>
                <a:lnTo>
                  <a:pt x="27085" y="2605486"/>
                </a:lnTo>
                <a:lnTo>
                  <a:pt x="28487" y="2600627"/>
                </a:lnTo>
                <a:lnTo>
                  <a:pt x="28574" y="2587119"/>
                </a:lnTo>
                <a:lnTo>
                  <a:pt x="34725" y="2579981"/>
                </a:lnTo>
                <a:lnTo>
                  <a:pt x="35277" y="2577260"/>
                </a:lnTo>
                <a:lnTo>
                  <a:pt x="35716" y="2561136"/>
                </a:lnTo>
                <a:lnTo>
                  <a:pt x="36510" y="2559911"/>
                </a:lnTo>
                <a:lnTo>
                  <a:pt x="37834" y="2559095"/>
                </a:lnTo>
                <a:lnTo>
                  <a:pt x="39510" y="2558551"/>
                </a:lnTo>
                <a:lnTo>
                  <a:pt x="40627" y="2557394"/>
                </a:lnTo>
                <a:lnTo>
                  <a:pt x="41372" y="2555829"/>
                </a:lnTo>
                <a:lnTo>
                  <a:pt x="42568" y="2551407"/>
                </a:lnTo>
                <a:lnTo>
                  <a:pt x="42861" y="2532561"/>
                </a:lnTo>
                <a:lnTo>
                  <a:pt x="43655" y="2531336"/>
                </a:lnTo>
                <a:lnTo>
                  <a:pt x="44979" y="2530520"/>
                </a:lnTo>
                <a:lnTo>
                  <a:pt x="49013" y="2529209"/>
                </a:lnTo>
                <a:lnTo>
                  <a:pt x="49344" y="2528308"/>
                </a:lnTo>
                <a:lnTo>
                  <a:pt x="49967" y="2520081"/>
                </a:lnTo>
                <a:lnTo>
                  <a:pt x="49998" y="2515682"/>
                </a:lnTo>
                <a:lnTo>
                  <a:pt x="50794" y="2515321"/>
                </a:lnTo>
                <a:lnTo>
                  <a:pt x="53796" y="2514920"/>
                </a:lnTo>
                <a:lnTo>
                  <a:pt x="54914" y="2514020"/>
                </a:lnTo>
                <a:lnTo>
                  <a:pt x="55659" y="2512626"/>
                </a:lnTo>
                <a:lnTo>
                  <a:pt x="56855" y="2508477"/>
                </a:lnTo>
                <a:lnTo>
                  <a:pt x="57062" y="2503966"/>
                </a:lnTo>
                <a:lnTo>
                  <a:pt x="57885" y="2502748"/>
                </a:lnTo>
                <a:lnTo>
                  <a:pt x="59228" y="2501936"/>
                </a:lnTo>
                <a:lnTo>
                  <a:pt x="60916" y="2501394"/>
                </a:lnTo>
                <a:lnTo>
                  <a:pt x="62042" y="2500240"/>
                </a:lnTo>
                <a:lnTo>
                  <a:pt x="62793" y="2498676"/>
                </a:lnTo>
                <a:lnTo>
                  <a:pt x="63997" y="2494256"/>
                </a:lnTo>
                <a:lnTo>
                  <a:pt x="64293" y="2468058"/>
                </a:lnTo>
                <a:lnTo>
                  <a:pt x="65087" y="2466110"/>
                </a:lnTo>
                <a:lnTo>
                  <a:pt x="70444" y="2458747"/>
                </a:lnTo>
                <a:lnTo>
                  <a:pt x="70996" y="2455909"/>
                </a:lnTo>
                <a:lnTo>
                  <a:pt x="71429" y="2444252"/>
                </a:lnTo>
                <a:lnTo>
                  <a:pt x="76345" y="2437674"/>
                </a:lnTo>
                <a:lnTo>
                  <a:pt x="77587" y="2433315"/>
                </a:lnTo>
                <a:lnTo>
                  <a:pt x="78573" y="2411210"/>
                </a:lnTo>
                <a:lnTo>
                  <a:pt x="79369" y="2409161"/>
                </a:lnTo>
                <a:lnTo>
                  <a:pt x="84731" y="2401623"/>
                </a:lnTo>
                <a:lnTo>
                  <a:pt x="85283" y="2398771"/>
                </a:lnTo>
                <a:lnTo>
                  <a:pt x="85699" y="2387334"/>
                </a:lnTo>
                <a:lnTo>
                  <a:pt x="87830" y="2384483"/>
                </a:lnTo>
                <a:lnTo>
                  <a:pt x="89509" y="2382611"/>
                </a:lnTo>
                <a:lnTo>
                  <a:pt x="90629" y="2380570"/>
                </a:lnTo>
                <a:lnTo>
                  <a:pt x="92574" y="2373046"/>
                </a:lnTo>
                <a:lnTo>
                  <a:pt x="92843" y="2361898"/>
                </a:lnTo>
                <a:lnTo>
                  <a:pt x="93645" y="2360410"/>
                </a:lnTo>
                <a:lnTo>
                  <a:pt x="94974" y="2359419"/>
                </a:lnTo>
                <a:lnTo>
                  <a:pt x="96653" y="2358759"/>
                </a:lnTo>
                <a:lnTo>
                  <a:pt x="97773" y="2357524"/>
                </a:lnTo>
                <a:lnTo>
                  <a:pt x="98519" y="2355908"/>
                </a:lnTo>
                <a:lnTo>
                  <a:pt x="99348" y="2351995"/>
                </a:lnTo>
                <a:lnTo>
                  <a:pt x="100004" y="2337115"/>
                </a:lnTo>
                <a:lnTo>
                  <a:pt x="104920" y="2330522"/>
                </a:lnTo>
                <a:lnTo>
                  <a:pt x="106862" y="2323034"/>
                </a:lnTo>
                <a:lnTo>
                  <a:pt x="107148" y="2308752"/>
                </a:lnTo>
                <a:lnTo>
                  <a:pt x="109269" y="2305902"/>
                </a:lnTo>
                <a:lnTo>
                  <a:pt x="110946" y="2304030"/>
                </a:lnTo>
                <a:lnTo>
                  <a:pt x="111270" y="2302782"/>
                </a:lnTo>
                <a:lnTo>
                  <a:pt x="110692" y="2301950"/>
                </a:lnTo>
                <a:lnTo>
                  <a:pt x="109513" y="2301396"/>
                </a:lnTo>
                <a:lnTo>
                  <a:pt x="109521" y="2300232"/>
                </a:lnTo>
                <a:lnTo>
                  <a:pt x="110320" y="2298663"/>
                </a:lnTo>
                <a:lnTo>
                  <a:pt x="113514" y="2294234"/>
                </a:lnTo>
                <a:lnTo>
                  <a:pt x="113950" y="2291511"/>
                </a:lnTo>
                <a:lnTo>
                  <a:pt x="114231" y="2287088"/>
                </a:lnTo>
                <a:lnTo>
                  <a:pt x="120444" y="2279944"/>
                </a:lnTo>
                <a:lnTo>
                  <a:pt x="120999" y="2277223"/>
                </a:lnTo>
                <a:lnTo>
                  <a:pt x="121356" y="2272801"/>
                </a:lnTo>
                <a:lnTo>
                  <a:pt x="122179" y="2272438"/>
                </a:lnTo>
                <a:lnTo>
                  <a:pt x="127586" y="2271807"/>
                </a:lnTo>
                <a:lnTo>
                  <a:pt x="127920" y="2270982"/>
                </a:lnTo>
                <a:lnTo>
                  <a:pt x="128528" y="2264442"/>
                </a:lnTo>
                <a:lnTo>
                  <a:pt x="128579" y="2258505"/>
                </a:lnTo>
                <a:lnTo>
                  <a:pt x="134737" y="2251369"/>
                </a:lnTo>
                <a:lnTo>
                  <a:pt x="135289" y="2248648"/>
                </a:lnTo>
                <a:lnTo>
                  <a:pt x="135723" y="2237082"/>
                </a:lnTo>
                <a:lnTo>
                  <a:pt x="141881" y="2229938"/>
                </a:lnTo>
                <a:lnTo>
                  <a:pt x="142433" y="2227217"/>
                </a:lnTo>
                <a:lnTo>
                  <a:pt x="142787" y="2222794"/>
                </a:lnTo>
                <a:lnTo>
                  <a:pt x="149018" y="2215651"/>
                </a:lnTo>
                <a:lnTo>
                  <a:pt x="149573" y="2212929"/>
                </a:lnTo>
                <a:lnTo>
                  <a:pt x="149722" y="2211092"/>
                </a:lnTo>
                <a:lnTo>
                  <a:pt x="150614" y="2209074"/>
                </a:lnTo>
                <a:lnTo>
                  <a:pt x="154870" y="2202441"/>
                </a:lnTo>
                <a:lnTo>
                  <a:pt x="156143" y="2197798"/>
                </a:lnTo>
                <a:lnTo>
                  <a:pt x="157072" y="2183597"/>
                </a:lnTo>
                <a:lnTo>
                  <a:pt x="157896" y="2182013"/>
                </a:lnTo>
                <a:lnTo>
                  <a:pt x="159239" y="2180956"/>
                </a:lnTo>
                <a:lnTo>
                  <a:pt x="160928" y="2180252"/>
                </a:lnTo>
                <a:lnTo>
                  <a:pt x="162054" y="2178989"/>
                </a:lnTo>
                <a:lnTo>
                  <a:pt x="162805" y="2177353"/>
                </a:lnTo>
                <a:lnTo>
                  <a:pt x="163639" y="2173418"/>
                </a:lnTo>
                <a:lnTo>
                  <a:pt x="164218" y="2162087"/>
                </a:lnTo>
                <a:lnTo>
                  <a:pt x="165041" y="2160529"/>
                </a:lnTo>
                <a:lnTo>
                  <a:pt x="166384" y="2159490"/>
                </a:lnTo>
                <a:lnTo>
                  <a:pt x="168072" y="2158798"/>
                </a:lnTo>
                <a:lnTo>
                  <a:pt x="169198" y="2157542"/>
                </a:lnTo>
                <a:lnTo>
                  <a:pt x="169949" y="2155911"/>
                </a:lnTo>
                <a:lnTo>
                  <a:pt x="170782" y="2151982"/>
                </a:lnTo>
                <a:lnTo>
                  <a:pt x="171362" y="2140655"/>
                </a:lnTo>
                <a:lnTo>
                  <a:pt x="172185" y="2138303"/>
                </a:lnTo>
                <a:lnTo>
                  <a:pt x="177593" y="2130240"/>
                </a:lnTo>
                <a:lnTo>
                  <a:pt x="178148" y="2127344"/>
                </a:lnTo>
                <a:lnTo>
                  <a:pt x="178567" y="2115873"/>
                </a:lnTo>
                <a:lnTo>
                  <a:pt x="180699" y="2113021"/>
                </a:lnTo>
                <a:lnTo>
                  <a:pt x="182378" y="2111149"/>
                </a:lnTo>
                <a:lnTo>
                  <a:pt x="183498" y="2109108"/>
                </a:lnTo>
                <a:lnTo>
                  <a:pt x="185442" y="2101584"/>
                </a:lnTo>
                <a:lnTo>
                  <a:pt x="185711" y="2090435"/>
                </a:lnTo>
                <a:lnTo>
                  <a:pt x="186514" y="2088948"/>
                </a:lnTo>
                <a:lnTo>
                  <a:pt x="187842" y="2087957"/>
                </a:lnTo>
                <a:lnTo>
                  <a:pt x="189522" y="2087296"/>
                </a:lnTo>
                <a:lnTo>
                  <a:pt x="190641" y="2086062"/>
                </a:lnTo>
                <a:lnTo>
                  <a:pt x="191388" y="2084446"/>
                </a:lnTo>
                <a:lnTo>
                  <a:pt x="192217" y="2080532"/>
                </a:lnTo>
                <a:lnTo>
                  <a:pt x="192794" y="2073009"/>
                </a:lnTo>
                <a:lnTo>
                  <a:pt x="197773" y="2066245"/>
                </a:lnTo>
                <a:lnTo>
                  <a:pt x="199728" y="2058721"/>
                </a:lnTo>
                <a:lnTo>
                  <a:pt x="204876" y="2051957"/>
                </a:lnTo>
                <a:lnTo>
                  <a:pt x="206866" y="2044434"/>
                </a:lnTo>
                <a:lnTo>
                  <a:pt x="207160" y="2030146"/>
                </a:lnTo>
                <a:lnTo>
                  <a:pt x="209282" y="2027296"/>
                </a:lnTo>
                <a:lnTo>
                  <a:pt x="213318" y="2022790"/>
                </a:lnTo>
                <a:lnTo>
                  <a:pt x="213870" y="2020057"/>
                </a:lnTo>
                <a:lnTo>
                  <a:pt x="214018" y="2018217"/>
                </a:lnTo>
                <a:lnTo>
                  <a:pt x="214910" y="2016990"/>
                </a:lnTo>
                <a:lnTo>
                  <a:pt x="216298" y="2016173"/>
                </a:lnTo>
                <a:lnTo>
                  <a:pt x="218017" y="2015628"/>
                </a:lnTo>
                <a:lnTo>
                  <a:pt x="219164" y="2014470"/>
                </a:lnTo>
                <a:lnTo>
                  <a:pt x="219928" y="2012905"/>
                </a:lnTo>
                <a:lnTo>
                  <a:pt x="220776" y="2009049"/>
                </a:lnTo>
                <a:lnTo>
                  <a:pt x="221429" y="1996847"/>
                </a:lnTo>
                <a:lnTo>
                  <a:pt x="222232" y="1995600"/>
                </a:lnTo>
                <a:lnTo>
                  <a:pt x="223561" y="1994769"/>
                </a:lnTo>
                <a:lnTo>
                  <a:pt x="225240" y="1994214"/>
                </a:lnTo>
                <a:lnTo>
                  <a:pt x="226360" y="1993051"/>
                </a:lnTo>
                <a:lnTo>
                  <a:pt x="227107" y="1991481"/>
                </a:lnTo>
                <a:lnTo>
                  <a:pt x="227604" y="1989642"/>
                </a:lnTo>
                <a:lnTo>
                  <a:pt x="230274" y="1985481"/>
                </a:lnTo>
                <a:lnTo>
                  <a:pt x="234663" y="1980134"/>
                </a:lnTo>
                <a:lnTo>
                  <a:pt x="235263" y="1977287"/>
                </a:lnTo>
                <a:lnTo>
                  <a:pt x="235649" y="1972783"/>
                </a:lnTo>
                <a:lnTo>
                  <a:pt x="240634" y="1966190"/>
                </a:lnTo>
                <a:lnTo>
                  <a:pt x="242591" y="1958703"/>
                </a:lnTo>
                <a:lnTo>
                  <a:pt x="242799" y="1953985"/>
                </a:lnTo>
                <a:lnTo>
                  <a:pt x="243622" y="1951944"/>
                </a:lnTo>
                <a:lnTo>
                  <a:pt x="247779" y="1945279"/>
                </a:lnTo>
                <a:lnTo>
                  <a:pt x="249734" y="1937341"/>
                </a:lnTo>
                <a:lnTo>
                  <a:pt x="254882" y="1930526"/>
                </a:lnTo>
                <a:lnTo>
                  <a:pt x="256156" y="1926134"/>
                </a:lnTo>
                <a:lnTo>
                  <a:pt x="257167" y="1904004"/>
                </a:lnTo>
                <a:lnTo>
                  <a:pt x="257963" y="1901955"/>
                </a:lnTo>
                <a:lnTo>
                  <a:pt x="260965" y="1897561"/>
                </a:lnTo>
                <a:lnTo>
                  <a:pt x="262876" y="1896072"/>
                </a:lnTo>
                <a:lnTo>
                  <a:pt x="264945" y="1895079"/>
                </a:lnTo>
                <a:lnTo>
                  <a:pt x="267117" y="1894417"/>
                </a:lnTo>
                <a:lnTo>
                  <a:pt x="268566" y="1893182"/>
                </a:lnTo>
                <a:lnTo>
                  <a:pt x="269531" y="1891565"/>
                </a:lnTo>
                <a:lnTo>
                  <a:pt x="270604" y="1887652"/>
                </a:lnTo>
                <a:lnTo>
                  <a:pt x="271429" y="1875405"/>
                </a:lnTo>
                <a:lnTo>
                  <a:pt x="272234" y="1873363"/>
                </a:lnTo>
                <a:lnTo>
                  <a:pt x="277610" y="1865840"/>
                </a:lnTo>
                <a:lnTo>
                  <a:pt x="278163" y="1862989"/>
                </a:lnTo>
                <a:lnTo>
                  <a:pt x="278519" y="1858483"/>
                </a:lnTo>
                <a:lnTo>
                  <a:pt x="284749" y="1851321"/>
                </a:lnTo>
                <a:lnTo>
                  <a:pt x="285305" y="1848599"/>
                </a:lnTo>
                <a:lnTo>
                  <a:pt x="285662" y="1840383"/>
                </a:lnTo>
                <a:lnTo>
                  <a:pt x="286485" y="1838904"/>
                </a:lnTo>
                <a:lnTo>
                  <a:pt x="287827" y="1837917"/>
                </a:lnTo>
                <a:lnTo>
                  <a:pt x="289516" y="1837259"/>
                </a:lnTo>
                <a:lnTo>
                  <a:pt x="290641" y="1836027"/>
                </a:lnTo>
                <a:lnTo>
                  <a:pt x="291393" y="1834411"/>
                </a:lnTo>
                <a:lnTo>
                  <a:pt x="292226" y="1830500"/>
                </a:lnTo>
                <a:lnTo>
                  <a:pt x="292806" y="1822977"/>
                </a:lnTo>
                <a:lnTo>
                  <a:pt x="297785" y="1816213"/>
                </a:lnTo>
                <a:lnTo>
                  <a:pt x="299741" y="1808690"/>
                </a:lnTo>
                <a:lnTo>
                  <a:pt x="306162" y="1801333"/>
                </a:lnTo>
                <a:lnTo>
                  <a:pt x="306728" y="1798601"/>
                </a:lnTo>
                <a:lnTo>
                  <a:pt x="306878" y="1796761"/>
                </a:lnTo>
                <a:lnTo>
                  <a:pt x="307773" y="1794740"/>
                </a:lnTo>
                <a:lnTo>
                  <a:pt x="313305" y="1787253"/>
                </a:lnTo>
                <a:lnTo>
                  <a:pt x="313871" y="1784405"/>
                </a:lnTo>
                <a:lnTo>
                  <a:pt x="314317" y="1768249"/>
                </a:lnTo>
                <a:lnTo>
                  <a:pt x="315113" y="1766207"/>
                </a:lnTo>
                <a:lnTo>
                  <a:pt x="319233" y="1759542"/>
                </a:lnTo>
                <a:lnTo>
                  <a:pt x="321174" y="1751603"/>
                </a:lnTo>
                <a:lnTo>
                  <a:pt x="321381" y="1746836"/>
                </a:lnTo>
                <a:lnTo>
                  <a:pt x="322204" y="1744789"/>
                </a:lnTo>
                <a:lnTo>
                  <a:pt x="327611" y="1737254"/>
                </a:lnTo>
                <a:lnTo>
                  <a:pt x="328167" y="1734402"/>
                </a:lnTo>
                <a:lnTo>
                  <a:pt x="328524" y="1726104"/>
                </a:lnTo>
                <a:lnTo>
                  <a:pt x="329347" y="1723823"/>
                </a:lnTo>
                <a:lnTo>
                  <a:pt x="334755" y="1715884"/>
                </a:lnTo>
                <a:lnTo>
                  <a:pt x="335311" y="1712998"/>
                </a:lnTo>
                <a:lnTo>
                  <a:pt x="335729" y="1697743"/>
                </a:lnTo>
                <a:lnTo>
                  <a:pt x="336532" y="1696185"/>
                </a:lnTo>
                <a:lnTo>
                  <a:pt x="337861" y="1695146"/>
                </a:lnTo>
                <a:lnTo>
                  <a:pt x="339540" y="1694453"/>
                </a:lnTo>
                <a:lnTo>
                  <a:pt x="340660" y="1693198"/>
                </a:lnTo>
                <a:lnTo>
                  <a:pt x="341407" y="1691567"/>
                </a:lnTo>
                <a:lnTo>
                  <a:pt x="342236" y="1687639"/>
                </a:lnTo>
                <a:lnTo>
                  <a:pt x="342605" y="1683247"/>
                </a:lnTo>
                <a:lnTo>
                  <a:pt x="343497" y="1680965"/>
                </a:lnTo>
                <a:lnTo>
                  <a:pt x="347751" y="1673960"/>
                </a:lnTo>
                <a:lnTo>
                  <a:pt x="349024" y="1669230"/>
                </a:lnTo>
                <a:lnTo>
                  <a:pt x="350041" y="1639688"/>
                </a:lnTo>
                <a:lnTo>
                  <a:pt x="350835" y="1637638"/>
                </a:lnTo>
                <a:lnTo>
                  <a:pt x="356194" y="1630098"/>
                </a:lnTo>
                <a:lnTo>
                  <a:pt x="360685" y="1625374"/>
                </a:lnTo>
                <a:lnTo>
                  <a:pt x="361900" y="1623333"/>
                </a:lnTo>
                <a:lnTo>
                  <a:pt x="363250" y="1618948"/>
                </a:lnTo>
                <a:lnTo>
                  <a:pt x="364236" y="1608728"/>
                </a:lnTo>
                <a:lnTo>
                  <a:pt x="366405" y="1605842"/>
                </a:lnTo>
                <a:lnTo>
                  <a:pt x="368095" y="1603961"/>
                </a:lnTo>
                <a:lnTo>
                  <a:pt x="369222" y="1601914"/>
                </a:lnTo>
                <a:lnTo>
                  <a:pt x="370473" y="1597522"/>
                </a:lnTo>
                <a:lnTo>
                  <a:pt x="371601" y="1596033"/>
                </a:lnTo>
                <a:lnTo>
                  <a:pt x="373146" y="1595041"/>
                </a:lnTo>
                <a:lnTo>
                  <a:pt x="374970" y="1594379"/>
                </a:lnTo>
                <a:lnTo>
                  <a:pt x="376186" y="1593144"/>
                </a:lnTo>
                <a:lnTo>
                  <a:pt x="376997" y="1591527"/>
                </a:lnTo>
                <a:lnTo>
                  <a:pt x="377898" y="1587614"/>
                </a:lnTo>
                <a:lnTo>
                  <a:pt x="378590" y="1569217"/>
                </a:lnTo>
                <a:lnTo>
                  <a:pt x="379393" y="1567638"/>
                </a:lnTo>
                <a:lnTo>
                  <a:pt x="380722" y="1566586"/>
                </a:lnTo>
                <a:lnTo>
                  <a:pt x="382403" y="1565884"/>
                </a:lnTo>
                <a:lnTo>
                  <a:pt x="383522" y="1564623"/>
                </a:lnTo>
                <a:lnTo>
                  <a:pt x="384269" y="1562988"/>
                </a:lnTo>
                <a:lnTo>
                  <a:pt x="385098" y="1559055"/>
                </a:lnTo>
                <a:lnTo>
                  <a:pt x="385467" y="1554661"/>
                </a:lnTo>
                <a:lnTo>
                  <a:pt x="386359" y="1553172"/>
                </a:lnTo>
                <a:lnTo>
                  <a:pt x="387748" y="1552179"/>
                </a:lnTo>
                <a:lnTo>
                  <a:pt x="389467" y="1551517"/>
                </a:lnTo>
                <a:lnTo>
                  <a:pt x="390613" y="1550282"/>
                </a:lnTo>
                <a:lnTo>
                  <a:pt x="391378" y="1548665"/>
                </a:lnTo>
                <a:lnTo>
                  <a:pt x="392226" y="1544751"/>
                </a:lnTo>
                <a:lnTo>
                  <a:pt x="392816" y="1537227"/>
                </a:lnTo>
                <a:lnTo>
                  <a:pt x="397797" y="1530463"/>
                </a:lnTo>
                <a:lnTo>
                  <a:pt x="399753" y="1522940"/>
                </a:lnTo>
                <a:lnTo>
                  <a:pt x="399962" y="1518218"/>
                </a:lnTo>
                <a:lnTo>
                  <a:pt x="400785" y="1516970"/>
                </a:lnTo>
                <a:lnTo>
                  <a:pt x="402127" y="1516138"/>
                </a:lnTo>
                <a:lnTo>
                  <a:pt x="403816" y="1515583"/>
                </a:lnTo>
                <a:lnTo>
                  <a:pt x="404941" y="1514420"/>
                </a:lnTo>
                <a:lnTo>
                  <a:pt x="405693" y="1512851"/>
                </a:lnTo>
                <a:lnTo>
                  <a:pt x="406193" y="1511011"/>
                </a:lnTo>
                <a:lnTo>
                  <a:pt x="407320" y="1509784"/>
                </a:lnTo>
                <a:lnTo>
                  <a:pt x="408865" y="1508966"/>
                </a:lnTo>
                <a:lnTo>
                  <a:pt x="410689" y="1508421"/>
                </a:lnTo>
                <a:lnTo>
                  <a:pt x="411905" y="1507264"/>
                </a:lnTo>
                <a:lnTo>
                  <a:pt x="412716" y="1505699"/>
                </a:lnTo>
                <a:lnTo>
                  <a:pt x="414017" y="1501276"/>
                </a:lnTo>
                <a:lnTo>
                  <a:pt x="414309" y="1494132"/>
                </a:lnTo>
                <a:lnTo>
                  <a:pt x="419241" y="1487555"/>
                </a:lnTo>
                <a:lnTo>
                  <a:pt x="421185" y="1480072"/>
                </a:lnTo>
                <a:lnTo>
                  <a:pt x="421394" y="1475353"/>
                </a:lnTo>
                <a:lnTo>
                  <a:pt x="422216" y="1474106"/>
                </a:lnTo>
                <a:lnTo>
                  <a:pt x="423559" y="1473275"/>
                </a:lnTo>
                <a:lnTo>
                  <a:pt x="425247" y="1472721"/>
                </a:lnTo>
                <a:lnTo>
                  <a:pt x="426373" y="1471557"/>
                </a:lnTo>
                <a:lnTo>
                  <a:pt x="427124" y="1469988"/>
                </a:lnTo>
                <a:lnTo>
                  <a:pt x="427957" y="1466128"/>
                </a:lnTo>
                <a:lnTo>
                  <a:pt x="428328" y="1461766"/>
                </a:lnTo>
                <a:lnTo>
                  <a:pt x="429221" y="1459492"/>
                </a:lnTo>
                <a:lnTo>
                  <a:pt x="434749" y="1451564"/>
                </a:lnTo>
                <a:lnTo>
                  <a:pt x="435315" y="1448679"/>
                </a:lnTo>
                <a:lnTo>
                  <a:pt x="435679" y="1440359"/>
                </a:lnTo>
                <a:lnTo>
                  <a:pt x="436502" y="1438871"/>
                </a:lnTo>
                <a:lnTo>
                  <a:pt x="437846" y="1437878"/>
                </a:lnTo>
                <a:lnTo>
                  <a:pt x="439534" y="1437216"/>
                </a:lnTo>
                <a:lnTo>
                  <a:pt x="440660" y="1435982"/>
                </a:lnTo>
                <a:lnTo>
                  <a:pt x="441411" y="1434365"/>
                </a:lnTo>
                <a:lnTo>
                  <a:pt x="442245" y="1430452"/>
                </a:lnTo>
                <a:lnTo>
                  <a:pt x="442824" y="1422927"/>
                </a:lnTo>
                <a:lnTo>
                  <a:pt x="449055" y="1415571"/>
                </a:lnTo>
                <a:lnTo>
                  <a:pt x="449611" y="1412838"/>
                </a:lnTo>
                <a:lnTo>
                  <a:pt x="449968" y="1408409"/>
                </a:lnTo>
                <a:lnTo>
                  <a:pt x="454948" y="1401831"/>
                </a:lnTo>
                <a:lnTo>
                  <a:pt x="456903" y="1394346"/>
                </a:lnTo>
                <a:lnTo>
                  <a:pt x="457192" y="1382423"/>
                </a:lnTo>
                <a:lnTo>
                  <a:pt x="457988" y="1381197"/>
                </a:lnTo>
                <a:lnTo>
                  <a:pt x="459313" y="1380379"/>
                </a:lnTo>
                <a:lnTo>
                  <a:pt x="460990" y="1379834"/>
                </a:lnTo>
                <a:lnTo>
                  <a:pt x="462108" y="1378677"/>
                </a:lnTo>
                <a:lnTo>
                  <a:pt x="462853" y="1377111"/>
                </a:lnTo>
                <a:lnTo>
                  <a:pt x="464049" y="1372688"/>
                </a:lnTo>
                <a:lnTo>
                  <a:pt x="464256" y="1368130"/>
                </a:lnTo>
                <a:lnTo>
                  <a:pt x="465079" y="1366905"/>
                </a:lnTo>
                <a:lnTo>
                  <a:pt x="466421" y="1366089"/>
                </a:lnTo>
                <a:lnTo>
                  <a:pt x="468110" y="1365544"/>
                </a:lnTo>
                <a:lnTo>
                  <a:pt x="469236" y="1364388"/>
                </a:lnTo>
                <a:lnTo>
                  <a:pt x="469986" y="1362823"/>
                </a:lnTo>
                <a:lnTo>
                  <a:pt x="471191" y="1358400"/>
                </a:lnTo>
                <a:lnTo>
                  <a:pt x="471479" y="1344340"/>
                </a:lnTo>
                <a:lnTo>
                  <a:pt x="473600" y="1341493"/>
                </a:lnTo>
                <a:lnTo>
                  <a:pt x="477637" y="1336989"/>
                </a:lnTo>
                <a:lnTo>
                  <a:pt x="478189" y="1334257"/>
                </a:lnTo>
                <a:lnTo>
                  <a:pt x="478623" y="1318191"/>
                </a:lnTo>
                <a:lnTo>
                  <a:pt x="479419" y="1316944"/>
                </a:lnTo>
                <a:lnTo>
                  <a:pt x="480744" y="1316113"/>
                </a:lnTo>
                <a:lnTo>
                  <a:pt x="482421" y="1315558"/>
                </a:lnTo>
                <a:lnTo>
                  <a:pt x="483539" y="1314395"/>
                </a:lnTo>
                <a:lnTo>
                  <a:pt x="484284" y="1312826"/>
                </a:lnTo>
                <a:lnTo>
                  <a:pt x="485480" y="1308396"/>
                </a:lnTo>
                <a:lnTo>
                  <a:pt x="485687" y="1303837"/>
                </a:lnTo>
                <a:lnTo>
                  <a:pt x="486510" y="1301818"/>
                </a:lnTo>
                <a:lnTo>
                  <a:pt x="491918" y="1294334"/>
                </a:lnTo>
                <a:lnTo>
                  <a:pt x="492473" y="1291486"/>
                </a:lnTo>
                <a:lnTo>
                  <a:pt x="492917" y="1268185"/>
                </a:lnTo>
                <a:lnTo>
                  <a:pt x="493711" y="1266937"/>
                </a:lnTo>
                <a:lnTo>
                  <a:pt x="495035" y="1266106"/>
                </a:lnTo>
                <a:lnTo>
                  <a:pt x="496711" y="1265552"/>
                </a:lnTo>
                <a:lnTo>
                  <a:pt x="497828" y="1264389"/>
                </a:lnTo>
                <a:lnTo>
                  <a:pt x="498573" y="1262819"/>
                </a:lnTo>
                <a:lnTo>
                  <a:pt x="499069" y="1260980"/>
                </a:lnTo>
                <a:lnTo>
                  <a:pt x="498606" y="1258959"/>
                </a:lnTo>
                <a:lnTo>
                  <a:pt x="495975" y="1254598"/>
                </a:lnTo>
                <a:lnTo>
                  <a:pt x="495750" y="1253117"/>
                </a:lnTo>
                <a:lnTo>
                  <a:pt x="496394" y="1252130"/>
                </a:lnTo>
                <a:lnTo>
                  <a:pt x="497616" y="1251472"/>
                </a:lnTo>
                <a:lnTo>
                  <a:pt x="498432" y="1250239"/>
                </a:lnTo>
                <a:lnTo>
                  <a:pt x="499337" y="1246753"/>
                </a:lnTo>
                <a:lnTo>
                  <a:pt x="500056" y="1226041"/>
                </a:lnTo>
                <a:lnTo>
                  <a:pt x="500852" y="1223761"/>
                </a:lnTo>
                <a:lnTo>
                  <a:pt x="506212" y="1215822"/>
                </a:lnTo>
                <a:lnTo>
                  <a:pt x="506764" y="1212936"/>
                </a:lnTo>
                <a:lnTo>
                  <a:pt x="507180" y="1201473"/>
                </a:lnTo>
                <a:lnTo>
                  <a:pt x="509311" y="1198621"/>
                </a:lnTo>
                <a:lnTo>
                  <a:pt x="510990" y="1196749"/>
                </a:lnTo>
                <a:lnTo>
                  <a:pt x="512110" y="1194708"/>
                </a:lnTo>
                <a:lnTo>
                  <a:pt x="514055" y="1187184"/>
                </a:lnTo>
                <a:lnTo>
                  <a:pt x="514324" y="1176035"/>
                </a:lnTo>
                <a:lnTo>
                  <a:pt x="515126" y="1174548"/>
                </a:lnTo>
                <a:lnTo>
                  <a:pt x="516455" y="1173557"/>
                </a:lnTo>
                <a:lnTo>
                  <a:pt x="518134" y="1172896"/>
                </a:lnTo>
                <a:lnTo>
                  <a:pt x="519254" y="1171662"/>
                </a:lnTo>
                <a:lnTo>
                  <a:pt x="520000" y="1170045"/>
                </a:lnTo>
                <a:lnTo>
                  <a:pt x="520830" y="1166132"/>
                </a:lnTo>
                <a:lnTo>
                  <a:pt x="521485" y="1144403"/>
                </a:lnTo>
                <a:lnTo>
                  <a:pt x="523607" y="1141507"/>
                </a:lnTo>
                <a:lnTo>
                  <a:pt x="527643" y="1136972"/>
                </a:lnTo>
                <a:lnTo>
                  <a:pt x="528195" y="1134235"/>
                </a:lnTo>
                <a:lnTo>
                  <a:pt x="528550" y="1126011"/>
                </a:lnTo>
                <a:lnTo>
                  <a:pt x="529373" y="1123736"/>
                </a:lnTo>
                <a:lnTo>
                  <a:pt x="533530" y="1116743"/>
                </a:lnTo>
                <a:lnTo>
                  <a:pt x="534780" y="1112015"/>
                </a:lnTo>
                <a:lnTo>
                  <a:pt x="535484" y="1104891"/>
                </a:lnTo>
                <a:lnTo>
                  <a:pt x="536377" y="1103306"/>
                </a:lnTo>
                <a:lnTo>
                  <a:pt x="537766" y="1102250"/>
                </a:lnTo>
                <a:lnTo>
                  <a:pt x="539486" y="1101546"/>
                </a:lnTo>
                <a:lnTo>
                  <a:pt x="540632" y="1100282"/>
                </a:lnTo>
                <a:lnTo>
                  <a:pt x="541396" y="1098646"/>
                </a:lnTo>
                <a:lnTo>
                  <a:pt x="542245" y="1094712"/>
                </a:lnTo>
                <a:lnTo>
                  <a:pt x="542835" y="1087173"/>
                </a:lnTo>
                <a:lnTo>
                  <a:pt x="547816" y="1080408"/>
                </a:lnTo>
                <a:lnTo>
                  <a:pt x="550195" y="1073742"/>
                </a:lnTo>
                <a:lnTo>
                  <a:pt x="556131" y="1065803"/>
                </a:lnTo>
                <a:lnTo>
                  <a:pt x="556731" y="1062917"/>
                </a:lnTo>
                <a:lnTo>
                  <a:pt x="557184" y="1051454"/>
                </a:lnTo>
                <a:lnTo>
                  <a:pt x="559316" y="1048602"/>
                </a:lnTo>
                <a:lnTo>
                  <a:pt x="560996" y="1046730"/>
                </a:lnTo>
                <a:lnTo>
                  <a:pt x="562116" y="1044689"/>
                </a:lnTo>
                <a:lnTo>
                  <a:pt x="564060" y="1037165"/>
                </a:lnTo>
                <a:lnTo>
                  <a:pt x="564348" y="1022877"/>
                </a:lnTo>
                <a:lnTo>
                  <a:pt x="566469" y="1020026"/>
                </a:lnTo>
                <a:lnTo>
                  <a:pt x="570506" y="1015521"/>
                </a:lnTo>
                <a:lnTo>
                  <a:pt x="571058" y="1012788"/>
                </a:lnTo>
                <a:lnTo>
                  <a:pt x="571205" y="1010948"/>
                </a:lnTo>
                <a:lnTo>
                  <a:pt x="572097" y="1008928"/>
                </a:lnTo>
                <a:lnTo>
                  <a:pt x="577624" y="1001441"/>
                </a:lnTo>
                <a:lnTo>
                  <a:pt x="578191" y="998593"/>
                </a:lnTo>
                <a:lnTo>
                  <a:pt x="578617" y="983366"/>
                </a:lnTo>
                <a:lnTo>
                  <a:pt x="579419" y="981808"/>
                </a:lnTo>
                <a:lnTo>
                  <a:pt x="580749" y="980770"/>
                </a:lnTo>
                <a:lnTo>
                  <a:pt x="582428" y="980078"/>
                </a:lnTo>
                <a:lnTo>
                  <a:pt x="583548" y="978823"/>
                </a:lnTo>
                <a:lnTo>
                  <a:pt x="584294" y="977192"/>
                </a:lnTo>
                <a:lnTo>
                  <a:pt x="585492" y="972664"/>
                </a:lnTo>
                <a:lnTo>
                  <a:pt x="591912" y="965497"/>
                </a:lnTo>
                <a:lnTo>
                  <a:pt x="592478" y="962774"/>
                </a:lnTo>
                <a:lnTo>
                  <a:pt x="592841" y="954558"/>
                </a:lnTo>
                <a:lnTo>
                  <a:pt x="593665" y="953078"/>
                </a:lnTo>
                <a:lnTo>
                  <a:pt x="595008" y="952092"/>
                </a:lnTo>
                <a:lnTo>
                  <a:pt x="599074" y="950508"/>
                </a:lnTo>
                <a:lnTo>
                  <a:pt x="599407" y="949585"/>
                </a:lnTo>
                <a:lnTo>
                  <a:pt x="600067" y="936215"/>
                </a:lnTo>
                <a:lnTo>
                  <a:pt x="600074" y="925921"/>
                </a:lnTo>
                <a:lnTo>
                  <a:pt x="600867" y="924462"/>
                </a:lnTo>
                <a:lnTo>
                  <a:pt x="602191" y="923489"/>
                </a:lnTo>
                <a:lnTo>
                  <a:pt x="606225" y="921928"/>
                </a:lnTo>
                <a:lnTo>
                  <a:pt x="606556" y="921006"/>
                </a:lnTo>
                <a:lnTo>
                  <a:pt x="607179" y="912739"/>
                </a:lnTo>
                <a:lnTo>
                  <a:pt x="607193" y="910911"/>
                </a:lnTo>
                <a:lnTo>
                  <a:pt x="607995" y="909693"/>
                </a:lnTo>
                <a:lnTo>
                  <a:pt x="609324" y="908881"/>
                </a:lnTo>
                <a:lnTo>
                  <a:pt x="611003" y="908339"/>
                </a:lnTo>
                <a:lnTo>
                  <a:pt x="612123" y="907184"/>
                </a:lnTo>
                <a:lnTo>
                  <a:pt x="612869" y="905620"/>
                </a:lnTo>
                <a:lnTo>
                  <a:pt x="614067" y="901200"/>
                </a:lnTo>
                <a:lnTo>
                  <a:pt x="614336" y="894057"/>
                </a:lnTo>
                <a:lnTo>
                  <a:pt x="619266" y="887480"/>
                </a:lnTo>
                <a:lnTo>
                  <a:pt x="621211" y="879996"/>
                </a:lnTo>
                <a:lnTo>
                  <a:pt x="621480" y="868853"/>
                </a:lnTo>
                <a:lnTo>
                  <a:pt x="622282" y="867367"/>
                </a:lnTo>
                <a:lnTo>
                  <a:pt x="623611" y="866375"/>
                </a:lnTo>
                <a:lnTo>
                  <a:pt x="625290" y="865715"/>
                </a:lnTo>
                <a:lnTo>
                  <a:pt x="626410" y="864480"/>
                </a:lnTo>
                <a:lnTo>
                  <a:pt x="627157" y="862864"/>
                </a:lnTo>
                <a:lnTo>
                  <a:pt x="628355" y="858359"/>
                </a:lnTo>
                <a:lnTo>
                  <a:pt x="628642" y="846637"/>
                </a:lnTo>
                <a:lnTo>
                  <a:pt x="629438" y="845411"/>
                </a:lnTo>
                <a:lnTo>
                  <a:pt x="630763" y="844595"/>
                </a:lnTo>
                <a:lnTo>
                  <a:pt x="632440" y="844051"/>
                </a:lnTo>
                <a:lnTo>
                  <a:pt x="633558" y="842894"/>
                </a:lnTo>
                <a:lnTo>
                  <a:pt x="634303" y="841329"/>
                </a:lnTo>
                <a:lnTo>
                  <a:pt x="635499" y="836907"/>
                </a:lnTo>
                <a:lnTo>
                  <a:pt x="635768" y="825971"/>
                </a:lnTo>
                <a:lnTo>
                  <a:pt x="636570" y="824491"/>
                </a:lnTo>
                <a:lnTo>
                  <a:pt x="637899" y="823504"/>
                </a:lnTo>
                <a:lnTo>
                  <a:pt x="639578" y="822846"/>
                </a:lnTo>
                <a:lnTo>
                  <a:pt x="640698" y="821614"/>
                </a:lnTo>
                <a:lnTo>
                  <a:pt x="641444" y="819999"/>
                </a:lnTo>
                <a:lnTo>
                  <a:pt x="642273" y="816087"/>
                </a:lnTo>
                <a:lnTo>
                  <a:pt x="642929" y="801209"/>
                </a:lnTo>
                <a:lnTo>
                  <a:pt x="647845" y="794616"/>
                </a:lnTo>
                <a:lnTo>
                  <a:pt x="649787" y="787128"/>
                </a:lnTo>
                <a:lnTo>
                  <a:pt x="650055" y="779777"/>
                </a:lnTo>
                <a:lnTo>
                  <a:pt x="654985" y="773184"/>
                </a:lnTo>
                <a:lnTo>
                  <a:pt x="656930" y="765697"/>
                </a:lnTo>
                <a:lnTo>
                  <a:pt x="657222" y="746692"/>
                </a:lnTo>
                <a:lnTo>
                  <a:pt x="658017" y="744651"/>
                </a:lnTo>
                <a:lnTo>
                  <a:pt x="663375" y="737127"/>
                </a:lnTo>
                <a:lnTo>
                  <a:pt x="670431" y="729771"/>
                </a:lnTo>
                <a:lnTo>
                  <a:pt x="670792" y="728608"/>
                </a:lnTo>
                <a:lnTo>
                  <a:pt x="671504" y="708614"/>
                </a:lnTo>
                <a:lnTo>
                  <a:pt x="671510" y="703848"/>
                </a:lnTo>
                <a:lnTo>
                  <a:pt x="672304" y="702595"/>
                </a:lnTo>
                <a:lnTo>
                  <a:pt x="673627" y="701759"/>
                </a:lnTo>
                <a:lnTo>
                  <a:pt x="675304" y="701201"/>
                </a:lnTo>
                <a:lnTo>
                  <a:pt x="676421" y="700036"/>
                </a:lnTo>
                <a:lnTo>
                  <a:pt x="677166" y="698466"/>
                </a:lnTo>
                <a:lnTo>
                  <a:pt x="677993" y="694604"/>
                </a:lnTo>
                <a:lnTo>
                  <a:pt x="678362" y="690242"/>
                </a:lnTo>
                <a:lnTo>
                  <a:pt x="679253" y="687967"/>
                </a:lnTo>
                <a:lnTo>
                  <a:pt x="684781" y="680039"/>
                </a:lnTo>
                <a:lnTo>
                  <a:pt x="689290" y="675273"/>
                </a:lnTo>
                <a:lnTo>
                  <a:pt x="690508" y="673226"/>
                </a:lnTo>
                <a:lnTo>
                  <a:pt x="692623" y="665691"/>
                </a:lnTo>
                <a:lnTo>
                  <a:pt x="692848" y="660968"/>
                </a:lnTo>
                <a:lnTo>
                  <a:pt x="693673" y="658927"/>
                </a:lnTo>
                <a:lnTo>
                  <a:pt x="697834" y="652261"/>
                </a:lnTo>
                <a:lnTo>
                  <a:pt x="699086" y="647610"/>
                </a:lnTo>
                <a:lnTo>
                  <a:pt x="699791" y="640529"/>
                </a:lnTo>
                <a:lnTo>
                  <a:pt x="700683" y="638951"/>
                </a:lnTo>
                <a:lnTo>
                  <a:pt x="702072" y="637898"/>
                </a:lnTo>
                <a:lnTo>
                  <a:pt x="703791" y="637197"/>
                </a:lnTo>
                <a:lnTo>
                  <a:pt x="704938" y="635935"/>
                </a:lnTo>
                <a:lnTo>
                  <a:pt x="705702" y="634300"/>
                </a:lnTo>
                <a:lnTo>
                  <a:pt x="706212" y="632417"/>
                </a:lnTo>
                <a:lnTo>
                  <a:pt x="708895" y="628207"/>
                </a:lnTo>
                <a:lnTo>
                  <a:pt x="713292" y="622830"/>
                </a:lnTo>
                <a:lnTo>
                  <a:pt x="713894" y="619978"/>
                </a:lnTo>
                <a:lnTo>
                  <a:pt x="714280" y="615471"/>
                </a:lnTo>
                <a:lnTo>
                  <a:pt x="720517" y="608309"/>
                </a:lnTo>
                <a:lnTo>
                  <a:pt x="721073" y="605586"/>
                </a:lnTo>
                <a:lnTo>
                  <a:pt x="721510" y="590227"/>
                </a:lnTo>
                <a:lnTo>
                  <a:pt x="722307" y="588747"/>
                </a:lnTo>
                <a:lnTo>
                  <a:pt x="723632" y="587761"/>
                </a:lnTo>
                <a:lnTo>
                  <a:pt x="725309" y="587102"/>
                </a:lnTo>
                <a:lnTo>
                  <a:pt x="726426" y="585870"/>
                </a:lnTo>
                <a:lnTo>
                  <a:pt x="727172" y="584255"/>
                </a:lnTo>
                <a:lnTo>
                  <a:pt x="728368" y="579752"/>
                </a:lnTo>
                <a:lnTo>
                  <a:pt x="728661" y="560886"/>
                </a:lnTo>
                <a:lnTo>
                  <a:pt x="729455" y="559661"/>
                </a:lnTo>
                <a:lnTo>
                  <a:pt x="730779" y="558845"/>
                </a:lnTo>
                <a:lnTo>
                  <a:pt x="732454" y="558300"/>
                </a:lnTo>
                <a:lnTo>
                  <a:pt x="733572" y="557144"/>
                </a:lnTo>
                <a:lnTo>
                  <a:pt x="734316" y="555579"/>
                </a:lnTo>
                <a:lnTo>
                  <a:pt x="735512" y="551157"/>
                </a:lnTo>
                <a:lnTo>
                  <a:pt x="735780" y="540221"/>
                </a:lnTo>
                <a:lnTo>
                  <a:pt x="736582" y="538741"/>
                </a:lnTo>
                <a:lnTo>
                  <a:pt x="737911" y="537754"/>
                </a:lnTo>
                <a:lnTo>
                  <a:pt x="739590" y="537096"/>
                </a:lnTo>
                <a:lnTo>
                  <a:pt x="740710" y="535864"/>
                </a:lnTo>
                <a:lnTo>
                  <a:pt x="741457" y="534249"/>
                </a:lnTo>
                <a:lnTo>
                  <a:pt x="742286" y="530337"/>
                </a:lnTo>
                <a:lnTo>
                  <a:pt x="742942" y="510968"/>
                </a:lnTo>
                <a:lnTo>
                  <a:pt x="743738" y="508920"/>
                </a:lnTo>
                <a:lnTo>
                  <a:pt x="749100" y="501385"/>
                </a:lnTo>
                <a:lnTo>
                  <a:pt x="749651" y="498534"/>
                </a:lnTo>
                <a:lnTo>
                  <a:pt x="750006" y="490235"/>
                </a:lnTo>
                <a:lnTo>
                  <a:pt x="750829" y="487954"/>
                </a:lnTo>
                <a:lnTo>
                  <a:pt x="756236" y="480015"/>
                </a:lnTo>
                <a:lnTo>
                  <a:pt x="756792" y="477129"/>
                </a:lnTo>
                <a:lnTo>
                  <a:pt x="757229" y="461642"/>
                </a:lnTo>
                <a:lnTo>
                  <a:pt x="758026" y="459367"/>
                </a:lnTo>
                <a:lnTo>
                  <a:pt x="762145" y="452374"/>
                </a:lnTo>
                <a:lnTo>
                  <a:pt x="764087" y="444315"/>
                </a:lnTo>
                <a:lnTo>
                  <a:pt x="764355" y="433092"/>
                </a:lnTo>
                <a:lnTo>
                  <a:pt x="765157" y="431603"/>
                </a:lnTo>
                <a:lnTo>
                  <a:pt x="766486" y="430610"/>
                </a:lnTo>
                <a:lnTo>
                  <a:pt x="768165" y="429948"/>
                </a:lnTo>
                <a:lnTo>
                  <a:pt x="769285" y="428713"/>
                </a:lnTo>
                <a:lnTo>
                  <a:pt x="770032" y="427096"/>
                </a:lnTo>
                <a:lnTo>
                  <a:pt x="770861" y="423183"/>
                </a:lnTo>
                <a:lnTo>
                  <a:pt x="771517" y="404510"/>
                </a:lnTo>
                <a:lnTo>
                  <a:pt x="772313" y="402229"/>
                </a:lnTo>
                <a:lnTo>
                  <a:pt x="776433" y="395227"/>
                </a:lnTo>
                <a:lnTo>
                  <a:pt x="778374" y="387165"/>
                </a:lnTo>
                <a:lnTo>
                  <a:pt x="778660" y="369006"/>
                </a:lnTo>
                <a:lnTo>
                  <a:pt x="779457" y="367448"/>
                </a:lnTo>
                <a:lnTo>
                  <a:pt x="780782" y="366409"/>
                </a:lnTo>
                <a:lnTo>
                  <a:pt x="782459" y="365716"/>
                </a:lnTo>
                <a:lnTo>
                  <a:pt x="783576" y="364460"/>
                </a:lnTo>
                <a:lnTo>
                  <a:pt x="784322" y="362830"/>
                </a:lnTo>
                <a:lnTo>
                  <a:pt x="785150" y="358901"/>
                </a:lnTo>
                <a:lnTo>
                  <a:pt x="785786" y="340492"/>
                </a:lnTo>
                <a:lnTo>
                  <a:pt x="786589" y="338120"/>
                </a:lnTo>
                <a:lnTo>
                  <a:pt x="790716" y="330988"/>
                </a:lnTo>
                <a:lnTo>
                  <a:pt x="792661" y="322879"/>
                </a:lnTo>
                <a:lnTo>
                  <a:pt x="797807" y="316044"/>
                </a:lnTo>
                <a:lnTo>
                  <a:pt x="799081" y="311649"/>
                </a:lnTo>
                <a:lnTo>
                  <a:pt x="800010" y="297630"/>
                </a:lnTo>
                <a:lnTo>
                  <a:pt x="800834" y="295257"/>
                </a:lnTo>
                <a:lnTo>
                  <a:pt x="806243" y="287158"/>
                </a:lnTo>
                <a:lnTo>
                  <a:pt x="806798" y="284259"/>
                </a:lnTo>
                <a:lnTo>
                  <a:pt x="807156" y="275930"/>
                </a:lnTo>
                <a:lnTo>
                  <a:pt x="807978" y="273647"/>
                </a:lnTo>
                <a:lnTo>
                  <a:pt x="812135" y="266641"/>
                </a:lnTo>
                <a:lnTo>
                  <a:pt x="813386" y="261911"/>
                </a:lnTo>
                <a:lnTo>
                  <a:pt x="814091" y="254785"/>
                </a:lnTo>
                <a:lnTo>
                  <a:pt x="814983" y="252407"/>
                </a:lnTo>
                <a:lnTo>
                  <a:pt x="819238" y="245267"/>
                </a:lnTo>
                <a:lnTo>
                  <a:pt x="821645" y="238124"/>
                </a:lnTo>
                <a:lnTo>
                  <a:pt x="826239" y="230981"/>
                </a:lnTo>
                <a:lnTo>
                  <a:pt x="827592" y="226218"/>
                </a:lnTo>
                <a:lnTo>
                  <a:pt x="828354" y="219075"/>
                </a:lnTo>
                <a:lnTo>
                  <a:pt x="829254" y="216693"/>
                </a:lnTo>
                <a:lnTo>
                  <a:pt x="832372" y="211931"/>
                </a:lnTo>
                <a:lnTo>
                  <a:pt x="834314" y="210343"/>
                </a:lnTo>
                <a:lnTo>
                  <a:pt x="836403" y="209285"/>
                </a:lnTo>
                <a:lnTo>
                  <a:pt x="838589" y="208579"/>
                </a:lnTo>
                <a:lnTo>
                  <a:pt x="840047" y="206522"/>
                </a:lnTo>
                <a:lnTo>
                  <a:pt x="842578" y="194991"/>
                </a:lnTo>
                <a:lnTo>
                  <a:pt x="842848" y="189714"/>
                </a:lnTo>
                <a:lnTo>
                  <a:pt x="843680" y="187594"/>
                </a:lnTo>
                <a:lnTo>
                  <a:pt x="847849" y="180819"/>
                </a:lnTo>
                <a:lnTo>
                  <a:pt x="849103" y="176143"/>
                </a:lnTo>
                <a:lnTo>
                  <a:pt x="849809" y="169048"/>
                </a:lnTo>
                <a:lnTo>
                  <a:pt x="850701" y="166673"/>
                </a:lnTo>
                <a:lnTo>
                  <a:pt x="853810" y="161918"/>
                </a:lnTo>
                <a:lnTo>
                  <a:pt x="861480" y="152398"/>
                </a:lnTo>
                <a:lnTo>
                  <a:pt x="863098" y="147636"/>
                </a:lnTo>
                <a:lnTo>
                  <a:pt x="864010" y="140493"/>
                </a:lnTo>
                <a:lnTo>
                  <a:pt x="864931" y="138112"/>
                </a:lnTo>
                <a:lnTo>
                  <a:pt x="870510" y="129998"/>
                </a:lnTo>
                <a:lnTo>
                  <a:pt x="871081" y="127098"/>
                </a:lnTo>
                <a:lnTo>
                  <a:pt x="871447" y="118768"/>
                </a:lnTo>
                <a:lnTo>
                  <a:pt x="872271" y="116485"/>
                </a:lnTo>
                <a:lnTo>
                  <a:pt x="876429" y="109479"/>
                </a:lnTo>
                <a:lnTo>
                  <a:pt x="877680" y="104749"/>
                </a:lnTo>
                <a:lnTo>
                  <a:pt x="878384" y="97623"/>
                </a:lnTo>
                <a:lnTo>
                  <a:pt x="879277" y="96038"/>
                </a:lnTo>
                <a:lnTo>
                  <a:pt x="880666" y="94982"/>
                </a:lnTo>
                <a:lnTo>
                  <a:pt x="882385" y="94277"/>
                </a:lnTo>
                <a:lnTo>
                  <a:pt x="883532" y="93014"/>
                </a:lnTo>
                <a:lnTo>
                  <a:pt x="884296" y="91378"/>
                </a:lnTo>
                <a:lnTo>
                  <a:pt x="885145" y="87443"/>
                </a:lnTo>
                <a:lnTo>
                  <a:pt x="885523" y="83049"/>
                </a:lnTo>
                <a:lnTo>
                  <a:pt x="886417" y="80766"/>
                </a:lnTo>
                <a:lnTo>
                  <a:pt x="891949" y="72822"/>
                </a:lnTo>
                <a:lnTo>
                  <a:pt x="892515" y="69936"/>
                </a:lnTo>
                <a:lnTo>
                  <a:pt x="892879" y="61616"/>
                </a:lnTo>
                <a:lnTo>
                  <a:pt x="893702" y="60127"/>
                </a:lnTo>
                <a:lnTo>
                  <a:pt x="895046" y="59134"/>
                </a:lnTo>
                <a:lnTo>
                  <a:pt x="896734" y="58473"/>
                </a:lnTo>
                <a:lnTo>
                  <a:pt x="897860" y="57238"/>
                </a:lnTo>
                <a:lnTo>
                  <a:pt x="898611" y="55621"/>
                </a:lnTo>
                <a:lnTo>
                  <a:pt x="899111" y="53749"/>
                </a:lnTo>
                <a:lnTo>
                  <a:pt x="901784" y="49553"/>
                </a:lnTo>
                <a:lnTo>
                  <a:pt x="903608" y="47323"/>
                </a:lnTo>
                <a:lnTo>
                  <a:pt x="904824" y="45042"/>
                </a:lnTo>
                <a:lnTo>
                  <a:pt x="906175" y="40391"/>
                </a:lnTo>
                <a:lnTo>
                  <a:pt x="907329" y="38834"/>
                </a:lnTo>
                <a:lnTo>
                  <a:pt x="908892" y="37795"/>
                </a:lnTo>
                <a:lnTo>
                  <a:pt x="910728" y="37103"/>
                </a:lnTo>
                <a:lnTo>
                  <a:pt x="911952" y="35848"/>
                </a:lnTo>
                <a:lnTo>
                  <a:pt x="912768" y="34217"/>
                </a:lnTo>
                <a:lnTo>
                  <a:pt x="913674" y="30289"/>
                </a:lnTo>
                <a:lnTo>
                  <a:pt x="914304" y="22754"/>
                </a:lnTo>
                <a:lnTo>
                  <a:pt x="921247" y="14616"/>
                </a:lnTo>
                <a:lnTo>
                  <a:pt x="921517" y="8165"/>
                </a:lnTo>
                <a:lnTo>
                  <a:pt x="927692" y="1082"/>
                </a:lnTo>
                <a:lnTo>
                  <a:pt x="928817" y="721"/>
                </a:lnTo>
                <a:lnTo>
                  <a:pt x="935828" y="0"/>
                </a:lnTo>
                <a:lnTo>
                  <a:pt x="9358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5"/>
          <p:cNvSpPr/>
          <p:nvPr/>
        </p:nvSpPr>
        <p:spPr>
          <a:xfrm>
            <a:off x="4879181" y="1635921"/>
            <a:ext cx="142876" cy="107155"/>
          </a:xfrm>
          <a:custGeom>
            <a:avLst/>
            <a:gdLst/>
            <a:ahLst/>
            <a:cxnLst/>
            <a:rect l="0" t="0" r="0" b="0"/>
            <a:pathLst>
              <a:path w="142876" h="107155">
                <a:moveTo>
                  <a:pt x="0" y="85722"/>
                </a:moveTo>
                <a:lnTo>
                  <a:pt x="6849" y="85722"/>
                </a:lnTo>
                <a:lnTo>
                  <a:pt x="9129" y="83606"/>
                </a:lnTo>
                <a:lnTo>
                  <a:pt x="13268" y="79571"/>
                </a:lnTo>
                <a:lnTo>
                  <a:pt x="15951" y="79020"/>
                </a:lnTo>
                <a:lnTo>
                  <a:pt x="17778" y="78873"/>
                </a:lnTo>
                <a:lnTo>
                  <a:pt x="18995" y="77981"/>
                </a:lnTo>
                <a:lnTo>
                  <a:pt x="19807" y="76593"/>
                </a:lnTo>
                <a:lnTo>
                  <a:pt x="20349" y="74873"/>
                </a:lnTo>
                <a:lnTo>
                  <a:pt x="21503" y="72933"/>
                </a:lnTo>
                <a:lnTo>
                  <a:pt x="23067" y="70846"/>
                </a:lnTo>
                <a:lnTo>
                  <a:pt x="24902" y="68661"/>
                </a:lnTo>
                <a:lnTo>
                  <a:pt x="26921" y="67204"/>
                </a:lnTo>
                <a:lnTo>
                  <a:pt x="31279" y="65586"/>
                </a:lnTo>
                <a:lnTo>
                  <a:pt x="33553" y="64361"/>
                </a:lnTo>
                <a:lnTo>
                  <a:pt x="35862" y="62750"/>
                </a:lnTo>
                <a:lnTo>
                  <a:pt x="38195" y="60882"/>
                </a:lnTo>
                <a:lnTo>
                  <a:pt x="40545" y="58844"/>
                </a:lnTo>
                <a:lnTo>
                  <a:pt x="42905" y="56691"/>
                </a:lnTo>
                <a:lnTo>
                  <a:pt x="45272" y="54462"/>
                </a:lnTo>
                <a:lnTo>
                  <a:pt x="48437" y="52182"/>
                </a:lnTo>
                <a:lnTo>
                  <a:pt x="52135" y="49868"/>
                </a:lnTo>
                <a:lnTo>
                  <a:pt x="56188" y="47532"/>
                </a:lnTo>
                <a:lnTo>
                  <a:pt x="59683" y="45181"/>
                </a:lnTo>
                <a:lnTo>
                  <a:pt x="62808" y="42820"/>
                </a:lnTo>
                <a:lnTo>
                  <a:pt x="65685" y="40452"/>
                </a:lnTo>
                <a:lnTo>
                  <a:pt x="69190" y="38079"/>
                </a:lnTo>
                <a:lnTo>
                  <a:pt x="73114" y="35704"/>
                </a:lnTo>
                <a:lnTo>
                  <a:pt x="77318" y="33327"/>
                </a:lnTo>
                <a:lnTo>
                  <a:pt x="80914" y="30948"/>
                </a:lnTo>
                <a:lnTo>
                  <a:pt x="84105" y="28569"/>
                </a:lnTo>
                <a:lnTo>
                  <a:pt x="87026" y="26189"/>
                </a:lnTo>
                <a:lnTo>
                  <a:pt x="89768" y="23808"/>
                </a:lnTo>
                <a:lnTo>
                  <a:pt x="92389" y="21428"/>
                </a:lnTo>
                <a:lnTo>
                  <a:pt x="97418" y="16666"/>
                </a:lnTo>
                <a:lnTo>
                  <a:pt x="102299" y="11904"/>
                </a:lnTo>
                <a:lnTo>
                  <a:pt x="104712" y="10316"/>
                </a:lnTo>
                <a:lnTo>
                  <a:pt x="107114" y="9258"/>
                </a:lnTo>
                <a:lnTo>
                  <a:pt x="109509" y="8552"/>
                </a:lnTo>
                <a:lnTo>
                  <a:pt x="111900" y="7288"/>
                </a:lnTo>
                <a:lnTo>
                  <a:pt x="114287" y="5651"/>
                </a:lnTo>
                <a:lnTo>
                  <a:pt x="120030" y="1114"/>
                </a:lnTo>
                <a:lnTo>
                  <a:pt x="122932" y="494"/>
                </a:lnTo>
                <a:lnTo>
                  <a:pt x="127470" y="95"/>
                </a:lnTo>
                <a:lnTo>
                  <a:pt x="130207" y="41"/>
                </a:lnTo>
                <a:lnTo>
                  <a:pt x="135408" y="0"/>
                </a:lnTo>
                <a:lnTo>
                  <a:pt x="135588" y="2115"/>
                </a:lnTo>
                <a:lnTo>
                  <a:pt x="135703" y="6148"/>
                </a:lnTo>
                <a:lnTo>
                  <a:pt x="135731" y="34314"/>
                </a:lnTo>
                <a:lnTo>
                  <a:pt x="137848" y="37209"/>
                </a:lnTo>
                <a:lnTo>
                  <a:pt x="139523" y="39093"/>
                </a:lnTo>
                <a:lnTo>
                  <a:pt x="140641" y="41142"/>
                </a:lnTo>
                <a:lnTo>
                  <a:pt x="141385" y="43302"/>
                </a:lnTo>
                <a:lnTo>
                  <a:pt x="141882" y="45536"/>
                </a:lnTo>
                <a:lnTo>
                  <a:pt x="142213" y="47819"/>
                </a:lnTo>
                <a:lnTo>
                  <a:pt x="142434" y="50135"/>
                </a:lnTo>
                <a:lnTo>
                  <a:pt x="142581" y="52472"/>
                </a:lnTo>
                <a:lnTo>
                  <a:pt x="142744" y="59303"/>
                </a:lnTo>
                <a:lnTo>
                  <a:pt x="142875" y="10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6"/>
          <p:cNvSpPr/>
          <p:nvPr/>
        </p:nvSpPr>
        <p:spPr>
          <a:xfrm>
            <a:off x="3893343" y="4350543"/>
            <a:ext cx="121445" cy="164307"/>
          </a:xfrm>
          <a:custGeom>
            <a:avLst/>
            <a:gdLst/>
            <a:ahLst/>
            <a:cxnLst/>
            <a:rect l="0" t="0" r="0" b="0"/>
            <a:pathLst>
              <a:path w="121445" h="164307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7057" y="13208"/>
                </a:lnTo>
                <a:lnTo>
                  <a:pt x="7118" y="17760"/>
                </a:lnTo>
                <a:lnTo>
                  <a:pt x="7921" y="19778"/>
                </a:lnTo>
                <a:lnTo>
                  <a:pt x="10929" y="24136"/>
                </a:lnTo>
                <a:lnTo>
                  <a:pt x="12795" y="28719"/>
                </a:lnTo>
                <a:lnTo>
                  <a:pt x="13624" y="33402"/>
                </a:lnTo>
                <a:lnTo>
                  <a:pt x="13993" y="38129"/>
                </a:lnTo>
                <a:lnTo>
                  <a:pt x="14157" y="42876"/>
                </a:lnTo>
                <a:lnTo>
                  <a:pt x="14262" y="52390"/>
                </a:lnTo>
                <a:lnTo>
                  <a:pt x="15064" y="54771"/>
                </a:lnTo>
                <a:lnTo>
                  <a:pt x="18072" y="59532"/>
                </a:lnTo>
                <a:lnTo>
                  <a:pt x="19192" y="62707"/>
                </a:lnTo>
                <a:lnTo>
                  <a:pt x="19939" y="66411"/>
                </a:lnTo>
                <a:lnTo>
                  <a:pt x="20436" y="70468"/>
                </a:lnTo>
                <a:lnTo>
                  <a:pt x="20768" y="73966"/>
                </a:lnTo>
                <a:lnTo>
                  <a:pt x="20989" y="77092"/>
                </a:lnTo>
                <a:lnTo>
                  <a:pt x="21137" y="79970"/>
                </a:lnTo>
                <a:lnTo>
                  <a:pt x="21301" y="85284"/>
                </a:lnTo>
                <a:lnTo>
                  <a:pt x="21414" y="97574"/>
                </a:lnTo>
                <a:lnTo>
                  <a:pt x="21429" y="109530"/>
                </a:lnTo>
                <a:lnTo>
                  <a:pt x="22224" y="111914"/>
                </a:lnTo>
                <a:lnTo>
                  <a:pt x="25223" y="116679"/>
                </a:lnTo>
                <a:lnTo>
                  <a:pt x="27085" y="121443"/>
                </a:lnTo>
                <a:lnTo>
                  <a:pt x="27913" y="126206"/>
                </a:lnTo>
                <a:lnTo>
                  <a:pt x="28281" y="130969"/>
                </a:lnTo>
                <a:lnTo>
                  <a:pt x="28444" y="135732"/>
                </a:lnTo>
                <a:lnTo>
                  <a:pt x="28550" y="141464"/>
                </a:lnTo>
                <a:lnTo>
                  <a:pt x="30681" y="144365"/>
                </a:lnTo>
                <a:lnTo>
                  <a:pt x="34724" y="148902"/>
                </a:lnTo>
                <a:lnTo>
                  <a:pt x="35277" y="151639"/>
                </a:lnTo>
                <a:lnTo>
                  <a:pt x="35693" y="156840"/>
                </a:lnTo>
                <a:lnTo>
                  <a:pt x="37824" y="159136"/>
                </a:lnTo>
                <a:lnTo>
                  <a:pt x="42776" y="164217"/>
                </a:lnTo>
                <a:lnTo>
                  <a:pt x="44941" y="164267"/>
                </a:lnTo>
                <a:lnTo>
                  <a:pt x="53773" y="164306"/>
                </a:lnTo>
                <a:lnTo>
                  <a:pt x="55693" y="163512"/>
                </a:lnTo>
                <a:lnTo>
                  <a:pt x="57766" y="162190"/>
                </a:lnTo>
                <a:lnTo>
                  <a:pt x="59942" y="160514"/>
                </a:lnTo>
                <a:lnTo>
                  <a:pt x="62186" y="159397"/>
                </a:lnTo>
                <a:lnTo>
                  <a:pt x="64477" y="158652"/>
                </a:lnTo>
                <a:lnTo>
                  <a:pt x="66797" y="158156"/>
                </a:lnTo>
                <a:lnTo>
                  <a:pt x="68344" y="157031"/>
                </a:lnTo>
                <a:lnTo>
                  <a:pt x="69375" y="155488"/>
                </a:lnTo>
                <a:lnTo>
                  <a:pt x="70063" y="153665"/>
                </a:lnTo>
                <a:lnTo>
                  <a:pt x="72943" y="149523"/>
                </a:lnTo>
                <a:lnTo>
                  <a:pt x="74823" y="147307"/>
                </a:lnTo>
                <a:lnTo>
                  <a:pt x="76870" y="145036"/>
                </a:lnTo>
                <a:lnTo>
                  <a:pt x="81260" y="140396"/>
                </a:lnTo>
                <a:lnTo>
                  <a:pt x="102402" y="119060"/>
                </a:lnTo>
                <a:lnTo>
                  <a:pt x="103987" y="116680"/>
                </a:lnTo>
                <a:lnTo>
                  <a:pt x="105748" y="111918"/>
                </a:lnTo>
                <a:lnTo>
                  <a:pt x="108647" y="107156"/>
                </a:lnTo>
                <a:lnTo>
                  <a:pt x="110532" y="104775"/>
                </a:lnTo>
                <a:lnTo>
                  <a:pt x="112581" y="102394"/>
                </a:lnTo>
                <a:lnTo>
                  <a:pt x="114742" y="100013"/>
                </a:lnTo>
                <a:lnTo>
                  <a:pt x="121444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7"/>
          <p:cNvSpPr/>
          <p:nvPr/>
        </p:nvSpPr>
        <p:spPr>
          <a:xfrm>
            <a:off x="4950618" y="1028700"/>
            <a:ext cx="528639" cy="28576"/>
          </a:xfrm>
          <a:custGeom>
            <a:avLst/>
            <a:gdLst/>
            <a:ahLst/>
            <a:cxnLst/>
            <a:rect l="0" t="0" r="0" b="0"/>
            <a:pathLst>
              <a:path w="528639" h="28576">
                <a:moveTo>
                  <a:pt x="0" y="0"/>
                </a:moveTo>
                <a:lnTo>
                  <a:pt x="0" y="7056"/>
                </a:lnTo>
                <a:lnTo>
                  <a:pt x="3793" y="10910"/>
                </a:lnTo>
                <a:lnTo>
                  <a:pt x="5703" y="12035"/>
                </a:lnTo>
                <a:lnTo>
                  <a:pt x="7771" y="12786"/>
                </a:lnTo>
                <a:lnTo>
                  <a:pt x="13001" y="13991"/>
                </a:lnTo>
                <a:lnTo>
                  <a:pt x="24118" y="14261"/>
                </a:lnTo>
                <a:lnTo>
                  <a:pt x="26397" y="15063"/>
                </a:lnTo>
                <a:lnTo>
                  <a:pt x="28711" y="16392"/>
                </a:lnTo>
                <a:lnTo>
                  <a:pt x="31047" y="18072"/>
                </a:lnTo>
                <a:lnTo>
                  <a:pt x="33398" y="19191"/>
                </a:lnTo>
                <a:lnTo>
                  <a:pt x="35759" y="19938"/>
                </a:lnTo>
                <a:lnTo>
                  <a:pt x="40499" y="20767"/>
                </a:lnTo>
                <a:lnTo>
                  <a:pt x="45252" y="21136"/>
                </a:lnTo>
                <a:lnTo>
                  <a:pt x="48424" y="20440"/>
                </a:lnTo>
                <a:lnTo>
                  <a:pt x="52127" y="19183"/>
                </a:lnTo>
                <a:lnTo>
                  <a:pt x="56183" y="17551"/>
                </a:lnTo>
                <a:lnTo>
                  <a:pt x="61267" y="16463"/>
                </a:lnTo>
                <a:lnTo>
                  <a:pt x="67039" y="15738"/>
                </a:lnTo>
                <a:lnTo>
                  <a:pt x="78214" y="14932"/>
                </a:lnTo>
                <a:lnTo>
                  <a:pt x="90556" y="14478"/>
                </a:lnTo>
                <a:lnTo>
                  <a:pt x="118288" y="14312"/>
                </a:lnTo>
                <a:lnTo>
                  <a:pt x="123308" y="15098"/>
                </a:lnTo>
                <a:lnTo>
                  <a:pt x="128243" y="16415"/>
                </a:lnTo>
                <a:lnTo>
                  <a:pt x="133121" y="18087"/>
                </a:lnTo>
                <a:lnTo>
                  <a:pt x="137960" y="19202"/>
                </a:lnTo>
                <a:lnTo>
                  <a:pt x="142773" y="19945"/>
                </a:lnTo>
                <a:lnTo>
                  <a:pt x="153149" y="20770"/>
                </a:lnTo>
                <a:lnTo>
                  <a:pt x="165698" y="21137"/>
                </a:lnTo>
                <a:lnTo>
                  <a:pt x="228636" y="21423"/>
                </a:lnTo>
                <a:lnTo>
                  <a:pt x="476216" y="21431"/>
                </a:lnTo>
                <a:lnTo>
                  <a:pt x="480196" y="22225"/>
                </a:lnTo>
                <a:lnTo>
                  <a:pt x="483644" y="23547"/>
                </a:lnTo>
                <a:lnTo>
                  <a:pt x="486735" y="25223"/>
                </a:lnTo>
                <a:lnTo>
                  <a:pt x="490384" y="26340"/>
                </a:lnTo>
                <a:lnTo>
                  <a:pt x="494404" y="27085"/>
                </a:lnTo>
                <a:lnTo>
                  <a:pt x="502310" y="27913"/>
                </a:lnTo>
                <a:lnTo>
                  <a:pt x="517626" y="28549"/>
                </a:lnTo>
                <a:lnTo>
                  <a:pt x="528638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8"/>
          <p:cNvSpPr/>
          <p:nvPr/>
        </p:nvSpPr>
        <p:spPr>
          <a:xfrm>
            <a:off x="4564856" y="3071841"/>
            <a:ext cx="28576" cy="35691"/>
          </a:xfrm>
          <a:custGeom>
            <a:avLst/>
            <a:gdLst/>
            <a:ahLst/>
            <a:cxnLst/>
            <a:rect l="0" t="0" r="0" b="0"/>
            <a:pathLst>
              <a:path w="28576" h="35691">
                <a:moveTo>
                  <a:pt x="28575" y="7115"/>
                </a:moveTo>
                <a:lnTo>
                  <a:pt x="24783" y="7115"/>
                </a:lnTo>
                <a:lnTo>
                  <a:pt x="23665" y="7909"/>
                </a:lnTo>
                <a:lnTo>
                  <a:pt x="22920" y="9231"/>
                </a:lnTo>
                <a:lnTo>
                  <a:pt x="21725" y="13266"/>
                </a:lnTo>
                <a:lnTo>
                  <a:pt x="20834" y="13597"/>
                </a:lnTo>
                <a:lnTo>
                  <a:pt x="19445" y="13817"/>
                </a:lnTo>
                <a:lnTo>
                  <a:pt x="15306" y="14171"/>
                </a:lnTo>
                <a:lnTo>
                  <a:pt x="12623" y="14220"/>
                </a:lnTo>
                <a:lnTo>
                  <a:pt x="2" y="14259"/>
                </a:lnTo>
                <a:lnTo>
                  <a:pt x="7056" y="7202"/>
                </a:lnTo>
                <a:lnTo>
                  <a:pt x="7879" y="7967"/>
                </a:lnTo>
                <a:lnTo>
                  <a:pt x="13991" y="13967"/>
                </a:lnTo>
                <a:lnTo>
                  <a:pt x="14090" y="14858"/>
                </a:lnTo>
                <a:lnTo>
                  <a:pt x="14155" y="16245"/>
                </a:lnTo>
                <a:lnTo>
                  <a:pt x="14279" y="21101"/>
                </a:lnTo>
                <a:lnTo>
                  <a:pt x="13488" y="21995"/>
                </a:lnTo>
                <a:lnTo>
                  <a:pt x="7437" y="28244"/>
                </a:lnTo>
                <a:lnTo>
                  <a:pt x="1019" y="34670"/>
                </a:lnTo>
                <a:lnTo>
                  <a:pt x="679" y="34216"/>
                </a:lnTo>
                <a:lnTo>
                  <a:pt x="453" y="33120"/>
                </a:lnTo>
                <a:lnTo>
                  <a:pt x="26" y="28814"/>
                </a:lnTo>
                <a:lnTo>
                  <a:pt x="1" y="17911"/>
                </a:lnTo>
                <a:lnTo>
                  <a:pt x="794" y="15900"/>
                </a:lnTo>
                <a:lnTo>
                  <a:pt x="2117" y="13765"/>
                </a:lnTo>
                <a:lnTo>
                  <a:pt x="3792" y="11548"/>
                </a:lnTo>
                <a:lnTo>
                  <a:pt x="5703" y="10071"/>
                </a:lnTo>
                <a:lnTo>
                  <a:pt x="7771" y="9085"/>
                </a:lnTo>
                <a:lnTo>
                  <a:pt x="9943" y="8428"/>
                </a:lnTo>
                <a:lnTo>
                  <a:pt x="11391" y="7197"/>
                </a:lnTo>
                <a:lnTo>
                  <a:pt x="12356" y="5582"/>
                </a:lnTo>
                <a:lnTo>
                  <a:pt x="13000" y="3712"/>
                </a:lnTo>
                <a:lnTo>
                  <a:pt x="14223" y="2465"/>
                </a:lnTo>
                <a:lnTo>
                  <a:pt x="15832" y="1633"/>
                </a:lnTo>
                <a:lnTo>
                  <a:pt x="20325" y="299"/>
                </a:lnTo>
                <a:lnTo>
                  <a:pt x="21487" y="190"/>
                </a:lnTo>
                <a:lnTo>
                  <a:pt x="23056" y="117"/>
                </a:lnTo>
                <a:lnTo>
                  <a:pt x="27485" y="0"/>
                </a:lnTo>
                <a:lnTo>
                  <a:pt x="27848" y="784"/>
                </a:lnTo>
                <a:lnTo>
                  <a:pt x="28090" y="2101"/>
                </a:lnTo>
                <a:lnTo>
                  <a:pt x="28479" y="6124"/>
                </a:lnTo>
                <a:lnTo>
                  <a:pt x="28511" y="7248"/>
                </a:lnTo>
                <a:lnTo>
                  <a:pt x="28546" y="10614"/>
                </a:lnTo>
                <a:lnTo>
                  <a:pt x="27762" y="11829"/>
                </a:lnTo>
                <a:lnTo>
                  <a:pt x="26446" y="12639"/>
                </a:lnTo>
                <a:lnTo>
                  <a:pt x="24774" y="13179"/>
                </a:lnTo>
                <a:lnTo>
                  <a:pt x="23660" y="14332"/>
                </a:lnTo>
                <a:lnTo>
                  <a:pt x="22917" y="15895"/>
                </a:lnTo>
                <a:lnTo>
                  <a:pt x="22422" y="17731"/>
                </a:lnTo>
                <a:lnTo>
                  <a:pt x="21298" y="19748"/>
                </a:lnTo>
                <a:lnTo>
                  <a:pt x="19754" y="21887"/>
                </a:lnTo>
                <a:lnTo>
                  <a:pt x="17932" y="24107"/>
                </a:lnTo>
                <a:lnTo>
                  <a:pt x="15924" y="25586"/>
                </a:lnTo>
                <a:lnTo>
                  <a:pt x="13791" y="26573"/>
                </a:lnTo>
                <a:lnTo>
                  <a:pt x="11575" y="27231"/>
                </a:lnTo>
                <a:lnTo>
                  <a:pt x="9304" y="28463"/>
                </a:lnTo>
                <a:lnTo>
                  <a:pt x="6997" y="30078"/>
                </a:lnTo>
                <a:lnTo>
                  <a:pt x="0" y="356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9"/>
          <p:cNvSpPr/>
          <p:nvPr/>
        </p:nvSpPr>
        <p:spPr>
          <a:xfrm>
            <a:off x="3214687" y="3057525"/>
            <a:ext cx="2714626" cy="35719"/>
          </a:xfrm>
          <a:custGeom>
            <a:avLst/>
            <a:gdLst/>
            <a:ahLst/>
            <a:cxnLst/>
            <a:rect l="0" t="0" r="0" b="0"/>
            <a:pathLst>
              <a:path w="2714626" h="35719">
                <a:moveTo>
                  <a:pt x="0" y="35718"/>
                </a:moveTo>
                <a:lnTo>
                  <a:pt x="46324" y="35718"/>
                </a:lnTo>
                <a:lnTo>
                  <a:pt x="48345" y="34925"/>
                </a:lnTo>
                <a:lnTo>
                  <a:pt x="50487" y="33602"/>
                </a:lnTo>
                <a:lnTo>
                  <a:pt x="52708" y="31926"/>
                </a:lnTo>
                <a:lnTo>
                  <a:pt x="54982" y="30809"/>
                </a:lnTo>
                <a:lnTo>
                  <a:pt x="57292" y="30064"/>
                </a:lnTo>
                <a:lnTo>
                  <a:pt x="62911" y="28869"/>
                </a:lnTo>
                <a:lnTo>
                  <a:pt x="106048" y="28575"/>
                </a:lnTo>
                <a:lnTo>
                  <a:pt x="106417" y="27781"/>
                </a:lnTo>
                <a:lnTo>
                  <a:pt x="106664" y="26458"/>
                </a:lnTo>
                <a:lnTo>
                  <a:pt x="106828" y="24782"/>
                </a:lnTo>
                <a:lnTo>
                  <a:pt x="107731" y="23665"/>
                </a:lnTo>
                <a:lnTo>
                  <a:pt x="109127" y="22920"/>
                </a:lnTo>
                <a:lnTo>
                  <a:pt x="112795" y="22093"/>
                </a:lnTo>
                <a:lnTo>
                  <a:pt x="197069" y="21431"/>
                </a:lnTo>
                <a:lnTo>
                  <a:pt x="381026" y="21431"/>
                </a:lnTo>
                <a:lnTo>
                  <a:pt x="383398" y="22225"/>
                </a:lnTo>
                <a:lnTo>
                  <a:pt x="385774" y="23547"/>
                </a:lnTo>
                <a:lnTo>
                  <a:pt x="388152" y="25223"/>
                </a:lnTo>
                <a:lnTo>
                  <a:pt x="390530" y="26340"/>
                </a:lnTo>
                <a:lnTo>
                  <a:pt x="392910" y="27085"/>
                </a:lnTo>
                <a:lnTo>
                  <a:pt x="400051" y="28133"/>
                </a:lnTo>
                <a:lnTo>
                  <a:pt x="483336" y="28575"/>
                </a:lnTo>
                <a:lnTo>
                  <a:pt x="923924" y="28575"/>
                </a:lnTo>
                <a:lnTo>
                  <a:pt x="926306" y="29368"/>
                </a:lnTo>
                <a:lnTo>
                  <a:pt x="928687" y="30691"/>
                </a:lnTo>
                <a:lnTo>
                  <a:pt x="931069" y="32367"/>
                </a:lnTo>
                <a:lnTo>
                  <a:pt x="933450" y="33484"/>
                </a:lnTo>
                <a:lnTo>
                  <a:pt x="935831" y="34229"/>
                </a:lnTo>
                <a:lnTo>
                  <a:pt x="941564" y="35424"/>
                </a:lnTo>
                <a:lnTo>
                  <a:pt x="992036" y="35718"/>
                </a:lnTo>
                <a:lnTo>
                  <a:pt x="994732" y="34925"/>
                </a:lnTo>
                <a:lnTo>
                  <a:pt x="996529" y="33602"/>
                </a:lnTo>
                <a:lnTo>
                  <a:pt x="997728" y="31926"/>
                </a:lnTo>
                <a:lnTo>
                  <a:pt x="1000115" y="30809"/>
                </a:lnTo>
                <a:lnTo>
                  <a:pt x="1003293" y="30064"/>
                </a:lnTo>
                <a:lnTo>
                  <a:pt x="1013234" y="29016"/>
                </a:lnTo>
                <a:lnTo>
                  <a:pt x="1031012" y="28600"/>
                </a:lnTo>
                <a:lnTo>
                  <a:pt x="1033416" y="29385"/>
                </a:lnTo>
                <a:lnTo>
                  <a:pt x="1035813" y="30703"/>
                </a:lnTo>
                <a:lnTo>
                  <a:pt x="1038205" y="32375"/>
                </a:lnTo>
                <a:lnTo>
                  <a:pt x="1040593" y="33489"/>
                </a:lnTo>
                <a:lnTo>
                  <a:pt x="1042978" y="34232"/>
                </a:lnTo>
                <a:lnTo>
                  <a:pt x="1050129" y="35278"/>
                </a:lnTo>
                <a:lnTo>
                  <a:pt x="1133999" y="35718"/>
                </a:lnTo>
                <a:lnTo>
                  <a:pt x="1213034" y="35718"/>
                </a:lnTo>
                <a:lnTo>
                  <a:pt x="1215089" y="34925"/>
                </a:lnTo>
                <a:lnTo>
                  <a:pt x="1218047" y="33602"/>
                </a:lnTo>
                <a:lnTo>
                  <a:pt x="1226616" y="29567"/>
                </a:lnTo>
                <a:lnTo>
                  <a:pt x="1231893" y="28869"/>
                </a:lnTo>
                <a:lnTo>
                  <a:pt x="1281113" y="28575"/>
                </a:lnTo>
                <a:lnTo>
                  <a:pt x="1282700" y="27781"/>
                </a:lnTo>
                <a:lnTo>
                  <a:pt x="1283758" y="26458"/>
                </a:lnTo>
                <a:lnTo>
                  <a:pt x="1284464" y="24782"/>
                </a:lnTo>
                <a:lnTo>
                  <a:pt x="1285728" y="23665"/>
                </a:lnTo>
                <a:lnTo>
                  <a:pt x="1287364" y="22920"/>
                </a:lnTo>
                <a:lnTo>
                  <a:pt x="1291299" y="22093"/>
                </a:lnTo>
                <a:lnTo>
                  <a:pt x="1345432" y="21431"/>
                </a:lnTo>
                <a:lnTo>
                  <a:pt x="1347805" y="20637"/>
                </a:lnTo>
                <a:lnTo>
                  <a:pt x="1350180" y="19314"/>
                </a:lnTo>
                <a:lnTo>
                  <a:pt x="1355904" y="15280"/>
                </a:lnTo>
                <a:lnTo>
                  <a:pt x="1358803" y="14728"/>
                </a:lnTo>
                <a:lnTo>
                  <a:pt x="1409700" y="14287"/>
                </a:lnTo>
                <a:lnTo>
                  <a:pt x="1411288" y="13493"/>
                </a:lnTo>
                <a:lnTo>
                  <a:pt x="1412346" y="12170"/>
                </a:lnTo>
                <a:lnTo>
                  <a:pt x="1413052" y="10495"/>
                </a:lnTo>
                <a:lnTo>
                  <a:pt x="1415110" y="9378"/>
                </a:lnTo>
                <a:lnTo>
                  <a:pt x="1418069" y="8633"/>
                </a:lnTo>
                <a:lnTo>
                  <a:pt x="1426640" y="7438"/>
                </a:lnTo>
                <a:lnTo>
                  <a:pt x="1509715" y="7143"/>
                </a:lnTo>
                <a:lnTo>
                  <a:pt x="1813535" y="7143"/>
                </a:lnTo>
                <a:lnTo>
                  <a:pt x="1817036" y="6350"/>
                </a:lnTo>
                <a:lnTo>
                  <a:pt x="1820163" y="5027"/>
                </a:lnTo>
                <a:lnTo>
                  <a:pt x="1823042" y="3351"/>
                </a:lnTo>
                <a:lnTo>
                  <a:pt x="1825755" y="2234"/>
                </a:lnTo>
                <a:lnTo>
                  <a:pt x="1828358" y="1489"/>
                </a:lnTo>
                <a:lnTo>
                  <a:pt x="1837929" y="441"/>
                </a:lnTo>
                <a:lnTo>
                  <a:pt x="1891821" y="0"/>
                </a:lnTo>
                <a:lnTo>
                  <a:pt x="1895421" y="794"/>
                </a:lnTo>
                <a:lnTo>
                  <a:pt x="1898614" y="2117"/>
                </a:lnTo>
                <a:lnTo>
                  <a:pt x="1901536" y="3792"/>
                </a:lnTo>
                <a:lnTo>
                  <a:pt x="1904278" y="4909"/>
                </a:lnTo>
                <a:lnTo>
                  <a:pt x="1906900" y="5654"/>
                </a:lnTo>
                <a:lnTo>
                  <a:pt x="1914382" y="6702"/>
                </a:lnTo>
                <a:lnTo>
                  <a:pt x="1997671" y="7143"/>
                </a:lnTo>
                <a:lnTo>
                  <a:pt x="2138360" y="7143"/>
                </a:lnTo>
                <a:lnTo>
                  <a:pt x="2141536" y="7937"/>
                </a:lnTo>
                <a:lnTo>
                  <a:pt x="2145240" y="9260"/>
                </a:lnTo>
                <a:lnTo>
                  <a:pt x="2149298" y="10936"/>
                </a:lnTo>
                <a:lnTo>
                  <a:pt x="2152797" y="12053"/>
                </a:lnTo>
                <a:lnTo>
                  <a:pt x="2155923" y="12798"/>
                </a:lnTo>
                <a:lnTo>
                  <a:pt x="2166231" y="13846"/>
                </a:lnTo>
                <a:lnTo>
                  <a:pt x="2247888" y="14287"/>
                </a:lnTo>
                <a:lnTo>
                  <a:pt x="2483670" y="14287"/>
                </a:lnTo>
                <a:lnTo>
                  <a:pt x="2487630" y="13493"/>
                </a:lnTo>
                <a:lnTo>
                  <a:pt x="2491064" y="12170"/>
                </a:lnTo>
                <a:lnTo>
                  <a:pt x="2494147" y="10495"/>
                </a:lnTo>
                <a:lnTo>
                  <a:pt x="2497790" y="9377"/>
                </a:lnTo>
                <a:lnTo>
                  <a:pt x="2501805" y="8633"/>
                </a:lnTo>
                <a:lnTo>
                  <a:pt x="2515043" y="7585"/>
                </a:lnTo>
                <a:lnTo>
                  <a:pt x="2598238" y="7143"/>
                </a:lnTo>
                <a:lnTo>
                  <a:pt x="2608526" y="7143"/>
                </a:lnTo>
                <a:lnTo>
                  <a:pt x="2612142" y="6350"/>
                </a:lnTo>
                <a:lnTo>
                  <a:pt x="2616141" y="5027"/>
                </a:lnTo>
                <a:lnTo>
                  <a:pt x="2620394" y="3351"/>
                </a:lnTo>
                <a:lnTo>
                  <a:pt x="2624817" y="2234"/>
                </a:lnTo>
                <a:lnTo>
                  <a:pt x="2629353" y="1489"/>
                </a:lnTo>
                <a:lnTo>
                  <a:pt x="2641205" y="441"/>
                </a:lnTo>
                <a:lnTo>
                  <a:pt x="2714235" y="0"/>
                </a:lnTo>
                <a:lnTo>
                  <a:pt x="2714365" y="793"/>
                </a:lnTo>
                <a:lnTo>
                  <a:pt x="2714452" y="2116"/>
                </a:lnTo>
                <a:lnTo>
                  <a:pt x="2714625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0"/>
          <p:cNvSpPr/>
          <p:nvPr/>
        </p:nvSpPr>
        <p:spPr>
          <a:xfrm>
            <a:off x="5872162" y="3007518"/>
            <a:ext cx="164210" cy="114301"/>
          </a:xfrm>
          <a:custGeom>
            <a:avLst/>
            <a:gdLst/>
            <a:ahLst/>
            <a:cxnLst/>
            <a:rect l="0" t="0" r="0" b="0"/>
            <a:pathLst>
              <a:path w="164210" h="114301">
                <a:moveTo>
                  <a:pt x="0" y="0"/>
                </a:moveTo>
                <a:lnTo>
                  <a:pt x="13207" y="0"/>
                </a:lnTo>
                <a:lnTo>
                  <a:pt x="15924" y="2117"/>
                </a:lnTo>
                <a:lnTo>
                  <a:pt x="17760" y="3793"/>
                </a:lnTo>
                <a:lnTo>
                  <a:pt x="19777" y="4910"/>
                </a:lnTo>
                <a:lnTo>
                  <a:pt x="24136" y="6151"/>
                </a:lnTo>
                <a:lnTo>
                  <a:pt x="28719" y="8819"/>
                </a:lnTo>
                <a:lnTo>
                  <a:pt x="31052" y="10642"/>
                </a:lnTo>
                <a:lnTo>
                  <a:pt x="35761" y="12668"/>
                </a:lnTo>
                <a:lnTo>
                  <a:pt x="40500" y="13568"/>
                </a:lnTo>
                <a:lnTo>
                  <a:pt x="45252" y="13968"/>
                </a:lnTo>
                <a:lnTo>
                  <a:pt x="50010" y="14146"/>
                </a:lnTo>
                <a:lnTo>
                  <a:pt x="52390" y="14193"/>
                </a:lnTo>
                <a:lnTo>
                  <a:pt x="55564" y="15018"/>
                </a:lnTo>
                <a:lnTo>
                  <a:pt x="59268" y="16362"/>
                </a:lnTo>
                <a:lnTo>
                  <a:pt x="63324" y="18052"/>
                </a:lnTo>
                <a:lnTo>
                  <a:pt x="67616" y="19179"/>
                </a:lnTo>
                <a:lnTo>
                  <a:pt x="72065" y="19930"/>
                </a:lnTo>
                <a:lnTo>
                  <a:pt x="76618" y="20430"/>
                </a:lnTo>
                <a:lnTo>
                  <a:pt x="80448" y="21558"/>
                </a:lnTo>
                <a:lnTo>
                  <a:pt x="83794" y="23103"/>
                </a:lnTo>
                <a:lnTo>
                  <a:pt x="86819" y="24927"/>
                </a:lnTo>
                <a:lnTo>
                  <a:pt x="90423" y="26143"/>
                </a:lnTo>
                <a:lnTo>
                  <a:pt x="94414" y="26954"/>
                </a:lnTo>
                <a:lnTo>
                  <a:pt x="98661" y="27494"/>
                </a:lnTo>
                <a:lnTo>
                  <a:pt x="102286" y="27855"/>
                </a:lnTo>
                <a:lnTo>
                  <a:pt x="105497" y="28095"/>
                </a:lnTo>
                <a:lnTo>
                  <a:pt x="108432" y="28255"/>
                </a:lnTo>
                <a:lnTo>
                  <a:pt x="115925" y="28433"/>
                </a:lnTo>
                <a:lnTo>
                  <a:pt x="120146" y="28480"/>
                </a:lnTo>
                <a:lnTo>
                  <a:pt x="123753" y="29306"/>
                </a:lnTo>
                <a:lnTo>
                  <a:pt x="126952" y="30650"/>
                </a:lnTo>
                <a:lnTo>
                  <a:pt x="129879" y="32339"/>
                </a:lnTo>
                <a:lnTo>
                  <a:pt x="132623" y="33466"/>
                </a:lnTo>
                <a:lnTo>
                  <a:pt x="135247" y="34217"/>
                </a:lnTo>
                <a:lnTo>
                  <a:pt x="137790" y="34718"/>
                </a:lnTo>
                <a:lnTo>
                  <a:pt x="142732" y="37391"/>
                </a:lnTo>
                <a:lnTo>
                  <a:pt x="145161" y="39215"/>
                </a:lnTo>
                <a:lnTo>
                  <a:pt x="149977" y="41241"/>
                </a:lnTo>
                <a:lnTo>
                  <a:pt x="155743" y="42542"/>
                </a:lnTo>
                <a:lnTo>
                  <a:pt x="160534" y="42768"/>
                </a:lnTo>
                <a:lnTo>
                  <a:pt x="161792" y="43593"/>
                </a:lnTo>
                <a:lnTo>
                  <a:pt x="162630" y="44937"/>
                </a:lnTo>
                <a:lnTo>
                  <a:pt x="164209" y="49710"/>
                </a:lnTo>
                <a:lnTo>
                  <a:pt x="162146" y="51991"/>
                </a:lnTo>
                <a:lnTo>
                  <a:pt x="158147" y="56131"/>
                </a:lnTo>
                <a:lnTo>
                  <a:pt x="157025" y="56471"/>
                </a:lnTo>
                <a:lnTo>
                  <a:pt x="153662" y="56848"/>
                </a:lnTo>
                <a:lnTo>
                  <a:pt x="151654" y="57743"/>
                </a:lnTo>
                <a:lnTo>
                  <a:pt x="147306" y="60853"/>
                </a:lnTo>
                <a:lnTo>
                  <a:pt x="145035" y="62000"/>
                </a:lnTo>
                <a:lnTo>
                  <a:pt x="140396" y="63275"/>
                </a:lnTo>
                <a:lnTo>
                  <a:pt x="135688" y="65958"/>
                </a:lnTo>
                <a:lnTo>
                  <a:pt x="129990" y="70355"/>
                </a:lnTo>
                <a:lnTo>
                  <a:pt x="127094" y="73073"/>
                </a:lnTo>
                <a:lnTo>
                  <a:pt x="125211" y="74909"/>
                </a:lnTo>
                <a:lnTo>
                  <a:pt x="123161" y="76133"/>
                </a:lnTo>
                <a:lnTo>
                  <a:pt x="118768" y="77493"/>
                </a:lnTo>
                <a:lnTo>
                  <a:pt x="114169" y="80215"/>
                </a:lnTo>
                <a:lnTo>
                  <a:pt x="111831" y="82052"/>
                </a:lnTo>
                <a:lnTo>
                  <a:pt x="108685" y="83276"/>
                </a:lnTo>
                <a:lnTo>
                  <a:pt x="105001" y="84093"/>
                </a:lnTo>
                <a:lnTo>
                  <a:pt x="100957" y="84637"/>
                </a:lnTo>
                <a:lnTo>
                  <a:pt x="97467" y="85000"/>
                </a:lnTo>
                <a:lnTo>
                  <a:pt x="94347" y="85242"/>
                </a:lnTo>
                <a:lnTo>
                  <a:pt x="91473" y="85403"/>
                </a:lnTo>
                <a:lnTo>
                  <a:pt x="88763" y="86304"/>
                </a:lnTo>
                <a:lnTo>
                  <a:pt x="83636" y="89422"/>
                </a:lnTo>
                <a:lnTo>
                  <a:pt x="81157" y="91365"/>
                </a:lnTo>
                <a:lnTo>
                  <a:pt x="78711" y="93454"/>
                </a:lnTo>
                <a:lnTo>
                  <a:pt x="76286" y="95640"/>
                </a:lnTo>
                <a:lnTo>
                  <a:pt x="73876" y="97097"/>
                </a:lnTo>
                <a:lnTo>
                  <a:pt x="69082" y="98717"/>
                </a:lnTo>
                <a:lnTo>
                  <a:pt x="64305" y="101554"/>
                </a:lnTo>
                <a:lnTo>
                  <a:pt x="58563" y="106050"/>
                </a:lnTo>
                <a:lnTo>
                  <a:pt x="58092" y="107213"/>
                </a:lnTo>
                <a:lnTo>
                  <a:pt x="57569" y="110621"/>
                </a:lnTo>
                <a:lnTo>
                  <a:pt x="56635" y="111847"/>
                </a:lnTo>
                <a:lnTo>
                  <a:pt x="55220" y="112665"/>
                </a:lnTo>
                <a:lnTo>
                  <a:pt x="50006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1"/>
          <p:cNvSpPr/>
          <p:nvPr/>
        </p:nvSpPr>
        <p:spPr>
          <a:xfrm>
            <a:off x="3157627" y="3007518"/>
            <a:ext cx="149930" cy="157164"/>
          </a:xfrm>
          <a:custGeom>
            <a:avLst/>
            <a:gdLst/>
            <a:ahLst/>
            <a:cxnLst/>
            <a:rect l="0" t="0" r="0" b="0"/>
            <a:pathLst>
              <a:path w="149930" h="157164">
                <a:moveTo>
                  <a:pt x="149929" y="0"/>
                </a:moveTo>
                <a:lnTo>
                  <a:pt x="142811" y="0"/>
                </a:lnTo>
                <a:lnTo>
                  <a:pt x="132144" y="10642"/>
                </a:lnTo>
                <a:lnTo>
                  <a:pt x="130135" y="11857"/>
                </a:lnTo>
                <a:lnTo>
                  <a:pt x="125785" y="13208"/>
                </a:lnTo>
                <a:lnTo>
                  <a:pt x="121207" y="15924"/>
                </a:lnTo>
                <a:lnTo>
                  <a:pt x="116526" y="19778"/>
                </a:lnTo>
                <a:lnTo>
                  <a:pt x="114167" y="21916"/>
                </a:lnTo>
                <a:lnTo>
                  <a:pt x="111800" y="24136"/>
                </a:lnTo>
                <a:lnTo>
                  <a:pt x="109428" y="25616"/>
                </a:lnTo>
                <a:lnTo>
                  <a:pt x="107053" y="26602"/>
                </a:lnTo>
                <a:lnTo>
                  <a:pt x="104676" y="27260"/>
                </a:lnTo>
                <a:lnTo>
                  <a:pt x="102298" y="28492"/>
                </a:lnTo>
                <a:lnTo>
                  <a:pt x="99919" y="30107"/>
                </a:lnTo>
                <a:lnTo>
                  <a:pt x="97539" y="31978"/>
                </a:lnTo>
                <a:lnTo>
                  <a:pt x="95158" y="34019"/>
                </a:lnTo>
                <a:lnTo>
                  <a:pt x="92778" y="36173"/>
                </a:lnTo>
                <a:lnTo>
                  <a:pt x="90397" y="38403"/>
                </a:lnTo>
                <a:lnTo>
                  <a:pt x="88016" y="39889"/>
                </a:lnTo>
                <a:lnTo>
                  <a:pt x="85635" y="40881"/>
                </a:lnTo>
                <a:lnTo>
                  <a:pt x="83253" y="41541"/>
                </a:lnTo>
                <a:lnTo>
                  <a:pt x="80872" y="42776"/>
                </a:lnTo>
                <a:lnTo>
                  <a:pt x="78491" y="44392"/>
                </a:lnTo>
                <a:lnTo>
                  <a:pt x="76110" y="46264"/>
                </a:lnTo>
                <a:lnTo>
                  <a:pt x="73729" y="47511"/>
                </a:lnTo>
                <a:lnTo>
                  <a:pt x="71348" y="48343"/>
                </a:lnTo>
                <a:lnTo>
                  <a:pt x="68966" y="48897"/>
                </a:lnTo>
                <a:lnTo>
                  <a:pt x="66585" y="50061"/>
                </a:lnTo>
                <a:lnTo>
                  <a:pt x="64204" y="51630"/>
                </a:lnTo>
                <a:lnTo>
                  <a:pt x="61823" y="53470"/>
                </a:lnTo>
                <a:lnTo>
                  <a:pt x="60235" y="55491"/>
                </a:lnTo>
                <a:lnTo>
                  <a:pt x="59177" y="57631"/>
                </a:lnTo>
                <a:lnTo>
                  <a:pt x="58471" y="59852"/>
                </a:lnTo>
                <a:lnTo>
                  <a:pt x="57207" y="61333"/>
                </a:lnTo>
                <a:lnTo>
                  <a:pt x="55571" y="62320"/>
                </a:lnTo>
                <a:lnTo>
                  <a:pt x="53686" y="62978"/>
                </a:lnTo>
                <a:lnTo>
                  <a:pt x="50842" y="63417"/>
                </a:lnTo>
                <a:lnTo>
                  <a:pt x="47358" y="63709"/>
                </a:lnTo>
                <a:lnTo>
                  <a:pt x="43449" y="63904"/>
                </a:lnTo>
                <a:lnTo>
                  <a:pt x="40842" y="64828"/>
                </a:lnTo>
                <a:lnTo>
                  <a:pt x="39104" y="66237"/>
                </a:lnTo>
                <a:lnTo>
                  <a:pt x="37946" y="67971"/>
                </a:lnTo>
                <a:lnTo>
                  <a:pt x="36379" y="69127"/>
                </a:lnTo>
                <a:lnTo>
                  <a:pt x="34542" y="69897"/>
                </a:lnTo>
                <a:lnTo>
                  <a:pt x="30383" y="70753"/>
                </a:lnTo>
                <a:lnTo>
                  <a:pt x="25889" y="71134"/>
                </a:lnTo>
                <a:lnTo>
                  <a:pt x="22689" y="71347"/>
                </a:lnTo>
                <a:lnTo>
                  <a:pt x="19824" y="73514"/>
                </a:lnTo>
                <a:lnTo>
                  <a:pt x="15309" y="77581"/>
                </a:lnTo>
                <a:lnTo>
                  <a:pt x="12575" y="78137"/>
                </a:lnTo>
                <a:lnTo>
                  <a:pt x="8144" y="78494"/>
                </a:lnTo>
                <a:lnTo>
                  <a:pt x="7781" y="79317"/>
                </a:lnTo>
                <a:lnTo>
                  <a:pt x="7377" y="82348"/>
                </a:lnTo>
                <a:lnTo>
                  <a:pt x="6475" y="83474"/>
                </a:lnTo>
                <a:lnTo>
                  <a:pt x="5081" y="84224"/>
                </a:lnTo>
                <a:lnTo>
                  <a:pt x="0" y="85699"/>
                </a:lnTo>
                <a:lnTo>
                  <a:pt x="6069" y="85723"/>
                </a:lnTo>
                <a:lnTo>
                  <a:pt x="10554" y="89517"/>
                </a:lnTo>
                <a:lnTo>
                  <a:pt x="13118" y="91876"/>
                </a:lnTo>
                <a:lnTo>
                  <a:pt x="15835" y="92428"/>
                </a:lnTo>
                <a:lnTo>
                  <a:pt x="17670" y="92575"/>
                </a:lnTo>
                <a:lnTo>
                  <a:pt x="18894" y="93467"/>
                </a:lnTo>
                <a:lnTo>
                  <a:pt x="19710" y="94855"/>
                </a:lnTo>
                <a:lnTo>
                  <a:pt x="20253" y="96574"/>
                </a:lnTo>
                <a:lnTo>
                  <a:pt x="21410" y="97720"/>
                </a:lnTo>
                <a:lnTo>
                  <a:pt x="22974" y="98485"/>
                </a:lnTo>
                <a:lnTo>
                  <a:pt x="24811" y="98994"/>
                </a:lnTo>
                <a:lnTo>
                  <a:pt x="28969" y="101677"/>
                </a:lnTo>
                <a:lnTo>
                  <a:pt x="34313" y="106074"/>
                </a:lnTo>
                <a:lnTo>
                  <a:pt x="37161" y="108792"/>
                </a:lnTo>
                <a:lnTo>
                  <a:pt x="39031" y="110628"/>
                </a:lnTo>
                <a:lnTo>
                  <a:pt x="41866" y="111852"/>
                </a:lnTo>
                <a:lnTo>
                  <a:pt x="45343" y="112668"/>
                </a:lnTo>
                <a:lnTo>
                  <a:pt x="54746" y="113978"/>
                </a:lnTo>
                <a:lnTo>
                  <a:pt x="58148" y="116274"/>
                </a:lnTo>
                <a:lnTo>
                  <a:pt x="60167" y="117997"/>
                </a:lnTo>
                <a:lnTo>
                  <a:pt x="62306" y="119146"/>
                </a:lnTo>
                <a:lnTo>
                  <a:pt x="66800" y="120423"/>
                </a:lnTo>
                <a:lnTo>
                  <a:pt x="71443" y="123107"/>
                </a:lnTo>
                <a:lnTo>
                  <a:pt x="73793" y="124934"/>
                </a:lnTo>
                <a:lnTo>
                  <a:pt x="76152" y="126152"/>
                </a:lnTo>
                <a:lnTo>
                  <a:pt x="78520" y="126964"/>
                </a:lnTo>
                <a:lnTo>
                  <a:pt x="80891" y="127505"/>
                </a:lnTo>
                <a:lnTo>
                  <a:pt x="83266" y="128660"/>
                </a:lnTo>
                <a:lnTo>
                  <a:pt x="85644" y="130223"/>
                </a:lnTo>
                <a:lnTo>
                  <a:pt x="88022" y="132059"/>
                </a:lnTo>
                <a:lnTo>
                  <a:pt x="90401" y="133283"/>
                </a:lnTo>
                <a:lnTo>
                  <a:pt x="92781" y="134099"/>
                </a:lnTo>
                <a:lnTo>
                  <a:pt x="98512" y="135409"/>
                </a:lnTo>
                <a:lnTo>
                  <a:pt x="101412" y="137705"/>
                </a:lnTo>
                <a:lnTo>
                  <a:pt x="103297" y="139429"/>
                </a:lnTo>
                <a:lnTo>
                  <a:pt x="105347" y="140577"/>
                </a:lnTo>
                <a:lnTo>
                  <a:pt x="109742" y="141854"/>
                </a:lnTo>
                <a:lnTo>
                  <a:pt x="114341" y="142421"/>
                </a:lnTo>
                <a:lnTo>
                  <a:pt x="116678" y="142573"/>
                </a:lnTo>
                <a:lnTo>
                  <a:pt x="118237" y="143467"/>
                </a:lnTo>
                <a:lnTo>
                  <a:pt x="119276" y="144857"/>
                </a:lnTo>
                <a:lnTo>
                  <a:pt x="119969" y="146578"/>
                </a:lnTo>
                <a:lnTo>
                  <a:pt x="121224" y="147725"/>
                </a:lnTo>
                <a:lnTo>
                  <a:pt x="122855" y="148490"/>
                </a:lnTo>
                <a:lnTo>
                  <a:pt x="124736" y="148999"/>
                </a:lnTo>
                <a:lnTo>
                  <a:pt x="125990" y="150133"/>
                </a:lnTo>
                <a:lnTo>
                  <a:pt x="126826" y="151683"/>
                </a:lnTo>
                <a:lnTo>
                  <a:pt x="127383" y="153509"/>
                </a:lnTo>
                <a:lnTo>
                  <a:pt x="128548" y="154727"/>
                </a:lnTo>
                <a:lnTo>
                  <a:pt x="130119" y="155539"/>
                </a:lnTo>
                <a:lnTo>
                  <a:pt x="135641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2"/>
          <p:cNvSpPr/>
          <p:nvPr/>
        </p:nvSpPr>
        <p:spPr>
          <a:xfrm>
            <a:off x="4429222" y="3050381"/>
            <a:ext cx="57045" cy="64196"/>
          </a:xfrm>
          <a:custGeom>
            <a:avLst/>
            <a:gdLst/>
            <a:ahLst/>
            <a:cxnLst/>
            <a:rect l="0" t="0" r="0" b="0"/>
            <a:pathLst>
              <a:path w="57045" h="64196">
                <a:moveTo>
                  <a:pt x="21334" y="28575"/>
                </a:moveTo>
                <a:lnTo>
                  <a:pt x="45469" y="28575"/>
                </a:lnTo>
                <a:lnTo>
                  <a:pt x="46950" y="29369"/>
                </a:lnTo>
                <a:lnTo>
                  <a:pt x="47936" y="30691"/>
                </a:lnTo>
                <a:lnTo>
                  <a:pt x="48593" y="32367"/>
                </a:lnTo>
                <a:lnTo>
                  <a:pt x="49825" y="33484"/>
                </a:lnTo>
                <a:lnTo>
                  <a:pt x="51441" y="34229"/>
                </a:lnTo>
                <a:lnTo>
                  <a:pt x="53312" y="34726"/>
                </a:lnTo>
                <a:lnTo>
                  <a:pt x="54558" y="35850"/>
                </a:lnTo>
                <a:lnTo>
                  <a:pt x="55390" y="37394"/>
                </a:lnTo>
                <a:lnTo>
                  <a:pt x="56724" y="41782"/>
                </a:lnTo>
                <a:lnTo>
                  <a:pt x="56834" y="42936"/>
                </a:lnTo>
                <a:lnTo>
                  <a:pt x="56906" y="44499"/>
                </a:lnTo>
                <a:lnTo>
                  <a:pt x="57024" y="48918"/>
                </a:lnTo>
                <a:lnTo>
                  <a:pt x="57044" y="53476"/>
                </a:lnTo>
                <a:lnTo>
                  <a:pt x="56253" y="54701"/>
                </a:lnTo>
                <a:lnTo>
                  <a:pt x="54932" y="55517"/>
                </a:lnTo>
                <a:lnTo>
                  <a:pt x="50901" y="56827"/>
                </a:lnTo>
                <a:lnTo>
                  <a:pt x="49777" y="56935"/>
                </a:lnTo>
                <a:lnTo>
                  <a:pt x="48233" y="57007"/>
                </a:lnTo>
                <a:lnTo>
                  <a:pt x="43085" y="57141"/>
                </a:lnTo>
                <a:lnTo>
                  <a:pt x="36643" y="57149"/>
                </a:lnTo>
                <a:lnTo>
                  <a:pt x="35508" y="56356"/>
                </a:lnTo>
                <a:lnTo>
                  <a:pt x="33958" y="55033"/>
                </a:lnTo>
                <a:lnTo>
                  <a:pt x="32132" y="53357"/>
                </a:lnTo>
                <a:lnTo>
                  <a:pt x="30120" y="52240"/>
                </a:lnTo>
                <a:lnTo>
                  <a:pt x="27985" y="51495"/>
                </a:lnTo>
                <a:lnTo>
                  <a:pt x="25768" y="50999"/>
                </a:lnTo>
                <a:lnTo>
                  <a:pt x="24290" y="49874"/>
                </a:lnTo>
                <a:lnTo>
                  <a:pt x="23305" y="48331"/>
                </a:lnTo>
                <a:lnTo>
                  <a:pt x="22648" y="46508"/>
                </a:lnTo>
                <a:lnTo>
                  <a:pt x="21416" y="44499"/>
                </a:lnTo>
                <a:lnTo>
                  <a:pt x="19801" y="42366"/>
                </a:lnTo>
                <a:lnTo>
                  <a:pt x="15298" y="37032"/>
                </a:lnTo>
                <a:lnTo>
                  <a:pt x="14929" y="35800"/>
                </a:lnTo>
                <a:lnTo>
                  <a:pt x="14683" y="34185"/>
                </a:lnTo>
                <a:lnTo>
                  <a:pt x="14518" y="32315"/>
                </a:lnTo>
                <a:lnTo>
                  <a:pt x="14409" y="30275"/>
                </a:lnTo>
                <a:lnTo>
                  <a:pt x="14287" y="25891"/>
                </a:lnTo>
                <a:lnTo>
                  <a:pt x="15048" y="24404"/>
                </a:lnTo>
                <a:lnTo>
                  <a:pt x="16350" y="23413"/>
                </a:lnTo>
                <a:lnTo>
                  <a:pt x="18011" y="22752"/>
                </a:lnTo>
                <a:lnTo>
                  <a:pt x="19119" y="21518"/>
                </a:lnTo>
                <a:lnTo>
                  <a:pt x="19857" y="19902"/>
                </a:lnTo>
                <a:lnTo>
                  <a:pt x="20349" y="18030"/>
                </a:lnTo>
                <a:lnTo>
                  <a:pt x="21471" y="16783"/>
                </a:lnTo>
                <a:lnTo>
                  <a:pt x="23013" y="15951"/>
                </a:lnTo>
                <a:lnTo>
                  <a:pt x="27398" y="14616"/>
                </a:lnTo>
                <a:lnTo>
                  <a:pt x="28552" y="13712"/>
                </a:lnTo>
                <a:lnTo>
                  <a:pt x="30115" y="12317"/>
                </a:lnTo>
                <a:lnTo>
                  <a:pt x="34533" y="8166"/>
                </a:lnTo>
                <a:lnTo>
                  <a:pt x="35690" y="8619"/>
                </a:lnTo>
                <a:lnTo>
                  <a:pt x="37254" y="9714"/>
                </a:lnTo>
                <a:lnTo>
                  <a:pt x="39092" y="11239"/>
                </a:lnTo>
                <a:lnTo>
                  <a:pt x="41110" y="12255"/>
                </a:lnTo>
                <a:lnTo>
                  <a:pt x="43249" y="12932"/>
                </a:lnTo>
                <a:lnTo>
                  <a:pt x="48593" y="14019"/>
                </a:lnTo>
                <a:lnTo>
                  <a:pt x="49825" y="14903"/>
                </a:lnTo>
                <a:lnTo>
                  <a:pt x="51441" y="16285"/>
                </a:lnTo>
                <a:lnTo>
                  <a:pt x="53312" y="18000"/>
                </a:lnTo>
                <a:lnTo>
                  <a:pt x="54558" y="19938"/>
                </a:lnTo>
                <a:lnTo>
                  <a:pt x="55390" y="22023"/>
                </a:lnTo>
                <a:lnTo>
                  <a:pt x="56724" y="27281"/>
                </a:lnTo>
                <a:lnTo>
                  <a:pt x="56834" y="28506"/>
                </a:lnTo>
                <a:lnTo>
                  <a:pt x="56906" y="30116"/>
                </a:lnTo>
                <a:lnTo>
                  <a:pt x="56955" y="31984"/>
                </a:lnTo>
                <a:lnTo>
                  <a:pt x="56194" y="34022"/>
                </a:lnTo>
                <a:lnTo>
                  <a:pt x="54893" y="36175"/>
                </a:lnTo>
                <a:lnTo>
                  <a:pt x="50893" y="41541"/>
                </a:lnTo>
                <a:lnTo>
                  <a:pt x="49772" y="41982"/>
                </a:lnTo>
                <a:lnTo>
                  <a:pt x="48230" y="42275"/>
                </a:lnTo>
                <a:lnTo>
                  <a:pt x="46408" y="42471"/>
                </a:lnTo>
                <a:lnTo>
                  <a:pt x="44400" y="43395"/>
                </a:lnTo>
                <a:lnTo>
                  <a:pt x="42267" y="44805"/>
                </a:lnTo>
                <a:lnTo>
                  <a:pt x="40052" y="46539"/>
                </a:lnTo>
                <a:lnTo>
                  <a:pt x="37782" y="47695"/>
                </a:lnTo>
                <a:lnTo>
                  <a:pt x="35474" y="48465"/>
                </a:lnTo>
                <a:lnTo>
                  <a:pt x="33142" y="48979"/>
                </a:lnTo>
                <a:lnTo>
                  <a:pt x="30793" y="49321"/>
                </a:lnTo>
                <a:lnTo>
                  <a:pt x="28434" y="49549"/>
                </a:lnTo>
                <a:lnTo>
                  <a:pt x="22736" y="49916"/>
                </a:lnTo>
                <a:lnTo>
                  <a:pt x="21475" y="49152"/>
                </a:lnTo>
                <a:lnTo>
                  <a:pt x="19840" y="47849"/>
                </a:lnTo>
                <a:lnTo>
                  <a:pt x="17957" y="46187"/>
                </a:lnTo>
                <a:lnTo>
                  <a:pt x="15907" y="45079"/>
                </a:lnTo>
                <a:lnTo>
                  <a:pt x="13747" y="44340"/>
                </a:lnTo>
                <a:lnTo>
                  <a:pt x="8370" y="43154"/>
                </a:lnTo>
                <a:lnTo>
                  <a:pt x="7135" y="42263"/>
                </a:lnTo>
                <a:lnTo>
                  <a:pt x="5518" y="40875"/>
                </a:lnTo>
                <a:lnTo>
                  <a:pt x="3646" y="39156"/>
                </a:lnTo>
                <a:lnTo>
                  <a:pt x="2398" y="37217"/>
                </a:lnTo>
                <a:lnTo>
                  <a:pt x="1566" y="35130"/>
                </a:lnTo>
                <a:lnTo>
                  <a:pt x="1012" y="32945"/>
                </a:lnTo>
                <a:lnTo>
                  <a:pt x="642" y="30694"/>
                </a:lnTo>
                <a:lnTo>
                  <a:pt x="395" y="28400"/>
                </a:lnTo>
                <a:lnTo>
                  <a:pt x="0" y="22808"/>
                </a:lnTo>
                <a:lnTo>
                  <a:pt x="761" y="21555"/>
                </a:lnTo>
                <a:lnTo>
                  <a:pt x="2062" y="19926"/>
                </a:lnTo>
                <a:lnTo>
                  <a:pt x="3724" y="18047"/>
                </a:lnTo>
                <a:lnTo>
                  <a:pt x="7687" y="13841"/>
                </a:lnTo>
                <a:lnTo>
                  <a:pt x="16698" y="4674"/>
                </a:lnTo>
                <a:lnTo>
                  <a:pt x="19037" y="3116"/>
                </a:lnTo>
                <a:lnTo>
                  <a:pt x="21390" y="2077"/>
                </a:lnTo>
                <a:lnTo>
                  <a:pt x="23752" y="1385"/>
                </a:lnTo>
                <a:lnTo>
                  <a:pt x="26121" y="923"/>
                </a:lnTo>
                <a:lnTo>
                  <a:pt x="28494" y="615"/>
                </a:lnTo>
                <a:lnTo>
                  <a:pt x="34213" y="121"/>
                </a:lnTo>
                <a:lnTo>
                  <a:pt x="35476" y="875"/>
                </a:lnTo>
                <a:lnTo>
                  <a:pt x="37113" y="2171"/>
                </a:lnTo>
                <a:lnTo>
                  <a:pt x="38997" y="3828"/>
                </a:lnTo>
                <a:lnTo>
                  <a:pt x="41047" y="5727"/>
                </a:lnTo>
                <a:lnTo>
                  <a:pt x="45441" y="9954"/>
                </a:lnTo>
                <a:lnTo>
                  <a:pt x="46930" y="12192"/>
                </a:lnTo>
                <a:lnTo>
                  <a:pt x="47923" y="14478"/>
                </a:lnTo>
                <a:lnTo>
                  <a:pt x="48585" y="16796"/>
                </a:lnTo>
                <a:lnTo>
                  <a:pt x="49026" y="19134"/>
                </a:lnTo>
                <a:lnTo>
                  <a:pt x="49320" y="21487"/>
                </a:lnTo>
                <a:lnTo>
                  <a:pt x="49517" y="23850"/>
                </a:lnTo>
                <a:lnTo>
                  <a:pt x="49647" y="26219"/>
                </a:lnTo>
                <a:lnTo>
                  <a:pt x="49792" y="30967"/>
                </a:lnTo>
                <a:lnTo>
                  <a:pt x="49899" y="45245"/>
                </a:lnTo>
                <a:lnTo>
                  <a:pt x="49108" y="47626"/>
                </a:lnTo>
                <a:lnTo>
                  <a:pt x="47788" y="50006"/>
                </a:lnTo>
                <a:lnTo>
                  <a:pt x="46113" y="52388"/>
                </a:lnTo>
                <a:lnTo>
                  <a:pt x="44203" y="53975"/>
                </a:lnTo>
                <a:lnTo>
                  <a:pt x="42137" y="55033"/>
                </a:lnTo>
                <a:lnTo>
                  <a:pt x="39965" y="55739"/>
                </a:lnTo>
                <a:lnTo>
                  <a:pt x="38517" y="57003"/>
                </a:lnTo>
                <a:lnTo>
                  <a:pt x="37551" y="58639"/>
                </a:lnTo>
                <a:lnTo>
                  <a:pt x="36908" y="60524"/>
                </a:lnTo>
                <a:lnTo>
                  <a:pt x="35685" y="61780"/>
                </a:lnTo>
                <a:lnTo>
                  <a:pt x="34077" y="62618"/>
                </a:lnTo>
                <a:lnTo>
                  <a:pt x="32210" y="63177"/>
                </a:lnTo>
                <a:lnTo>
                  <a:pt x="30172" y="63549"/>
                </a:lnTo>
                <a:lnTo>
                  <a:pt x="28020" y="63797"/>
                </a:lnTo>
                <a:lnTo>
                  <a:pt x="25791" y="63963"/>
                </a:lnTo>
                <a:lnTo>
                  <a:pt x="23512" y="64073"/>
                </a:lnTo>
                <a:lnTo>
                  <a:pt x="18862" y="64195"/>
                </a:lnTo>
                <a:lnTo>
                  <a:pt x="17305" y="63434"/>
                </a:lnTo>
                <a:lnTo>
                  <a:pt x="16266" y="62133"/>
                </a:lnTo>
                <a:lnTo>
                  <a:pt x="15574" y="60472"/>
                </a:lnTo>
                <a:lnTo>
                  <a:pt x="14319" y="58571"/>
                </a:lnTo>
                <a:lnTo>
                  <a:pt x="12689" y="56510"/>
                </a:lnTo>
                <a:lnTo>
                  <a:pt x="10808" y="54342"/>
                </a:lnTo>
                <a:lnTo>
                  <a:pt x="8760" y="52103"/>
                </a:lnTo>
                <a:lnTo>
                  <a:pt x="4368" y="47498"/>
                </a:lnTo>
                <a:lnTo>
                  <a:pt x="2880" y="45159"/>
                </a:lnTo>
                <a:lnTo>
                  <a:pt x="1887" y="42806"/>
                </a:lnTo>
                <a:lnTo>
                  <a:pt x="1226" y="40444"/>
                </a:lnTo>
                <a:lnTo>
                  <a:pt x="785" y="38075"/>
                </a:lnTo>
                <a:lnTo>
                  <a:pt x="491" y="35702"/>
                </a:lnTo>
                <a:lnTo>
                  <a:pt x="294" y="33326"/>
                </a:lnTo>
                <a:lnTo>
                  <a:pt x="164" y="30949"/>
                </a:lnTo>
                <a:lnTo>
                  <a:pt x="19" y="26190"/>
                </a:lnTo>
                <a:lnTo>
                  <a:pt x="774" y="24604"/>
                </a:lnTo>
                <a:lnTo>
                  <a:pt x="2071" y="23546"/>
                </a:lnTo>
                <a:lnTo>
                  <a:pt x="3729" y="22841"/>
                </a:lnTo>
                <a:lnTo>
                  <a:pt x="4835" y="21577"/>
                </a:lnTo>
                <a:lnTo>
                  <a:pt x="5572" y="19941"/>
                </a:lnTo>
                <a:lnTo>
                  <a:pt x="6063" y="18057"/>
                </a:lnTo>
                <a:lnTo>
                  <a:pt x="7185" y="16007"/>
                </a:lnTo>
                <a:lnTo>
                  <a:pt x="8726" y="13846"/>
                </a:lnTo>
                <a:lnTo>
                  <a:pt x="13111" y="8467"/>
                </a:lnTo>
                <a:lnTo>
                  <a:pt x="14264" y="7232"/>
                </a:lnTo>
                <a:lnTo>
                  <a:pt x="17663" y="3743"/>
                </a:lnTo>
                <a:lnTo>
                  <a:pt x="19680" y="2496"/>
                </a:lnTo>
                <a:lnTo>
                  <a:pt x="21819" y="1664"/>
                </a:lnTo>
                <a:lnTo>
                  <a:pt x="284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3"/>
          <p:cNvSpPr/>
          <p:nvPr/>
        </p:nvSpPr>
        <p:spPr>
          <a:xfrm>
            <a:off x="4657751" y="3214687"/>
            <a:ext cx="142850" cy="414339"/>
          </a:xfrm>
          <a:custGeom>
            <a:avLst/>
            <a:gdLst/>
            <a:ahLst/>
            <a:cxnLst/>
            <a:rect l="0" t="0" r="0" b="0"/>
            <a:pathLst>
              <a:path w="142850" h="414339">
                <a:moveTo>
                  <a:pt x="142849" y="0"/>
                </a:moveTo>
                <a:lnTo>
                  <a:pt x="135730" y="0"/>
                </a:lnTo>
                <a:lnTo>
                  <a:pt x="118705" y="17000"/>
                </a:lnTo>
                <a:lnTo>
                  <a:pt x="117228" y="19271"/>
                </a:lnTo>
                <a:lnTo>
                  <a:pt x="115587" y="23911"/>
                </a:lnTo>
                <a:lnTo>
                  <a:pt x="113562" y="26259"/>
                </a:lnTo>
                <a:lnTo>
                  <a:pt x="110624" y="28619"/>
                </a:lnTo>
                <a:lnTo>
                  <a:pt x="107078" y="30985"/>
                </a:lnTo>
                <a:lnTo>
                  <a:pt x="103920" y="33357"/>
                </a:lnTo>
                <a:lnTo>
                  <a:pt x="101021" y="35732"/>
                </a:lnTo>
                <a:lnTo>
                  <a:pt x="98295" y="38109"/>
                </a:lnTo>
                <a:lnTo>
                  <a:pt x="95684" y="41281"/>
                </a:lnTo>
                <a:lnTo>
                  <a:pt x="93149" y="44983"/>
                </a:lnTo>
                <a:lnTo>
                  <a:pt x="90665" y="49039"/>
                </a:lnTo>
                <a:lnTo>
                  <a:pt x="87422" y="52536"/>
                </a:lnTo>
                <a:lnTo>
                  <a:pt x="83673" y="55662"/>
                </a:lnTo>
                <a:lnTo>
                  <a:pt x="79586" y="58539"/>
                </a:lnTo>
                <a:lnTo>
                  <a:pt x="76067" y="62045"/>
                </a:lnTo>
                <a:lnTo>
                  <a:pt x="72928" y="65970"/>
                </a:lnTo>
                <a:lnTo>
                  <a:pt x="70041" y="70174"/>
                </a:lnTo>
                <a:lnTo>
                  <a:pt x="67322" y="74564"/>
                </a:lnTo>
                <a:lnTo>
                  <a:pt x="64717" y="79078"/>
                </a:lnTo>
                <a:lnTo>
                  <a:pt x="62186" y="83675"/>
                </a:lnTo>
                <a:lnTo>
                  <a:pt x="58911" y="87533"/>
                </a:lnTo>
                <a:lnTo>
                  <a:pt x="55140" y="90899"/>
                </a:lnTo>
                <a:lnTo>
                  <a:pt x="51039" y="93937"/>
                </a:lnTo>
                <a:lnTo>
                  <a:pt x="47511" y="97549"/>
                </a:lnTo>
                <a:lnTo>
                  <a:pt x="44365" y="101546"/>
                </a:lnTo>
                <a:lnTo>
                  <a:pt x="41474" y="105797"/>
                </a:lnTo>
                <a:lnTo>
                  <a:pt x="38753" y="109425"/>
                </a:lnTo>
                <a:lnTo>
                  <a:pt x="36145" y="112638"/>
                </a:lnTo>
                <a:lnTo>
                  <a:pt x="33613" y="115573"/>
                </a:lnTo>
                <a:lnTo>
                  <a:pt x="31131" y="119118"/>
                </a:lnTo>
                <a:lnTo>
                  <a:pt x="28683" y="123068"/>
                </a:lnTo>
                <a:lnTo>
                  <a:pt x="26257" y="127289"/>
                </a:lnTo>
                <a:lnTo>
                  <a:pt x="23561" y="136213"/>
                </a:lnTo>
                <a:lnTo>
                  <a:pt x="22842" y="140815"/>
                </a:lnTo>
                <a:lnTo>
                  <a:pt x="19927" y="148045"/>
                </a:lnTo>
                <a:lnTo>
                  <a:pt x="15985" y="154698"/>
                </a:lnTo>
                <a:lnTo>
                  <a:pt x="11588" y="162946"/>
                </a:lnTo>
                <a:lnTo>
                  <a:pt x="9104" y="171904"/>
                </a:lnTo>
                <a:lnTo>
                  <a:pt x="8001" y="181177"/>
                </a:lnTo>
                <a:lnTo>
                  <a:pt x="7509" y="190590"/>
                </a:lnTo>
                <a:lnTo>
                  <a:pt x="5175" y="200065"/>
                </a:lnTo>
                <a:lnTo>
                  <a:pt x="2285" y="209568"/>
                </a:lnTo>
                <a:lnTo>
                  <a:pt x="1001" y="219083"/>
                </a:lnTo>
                <a:lnTo>
                  <a:pt x="278" y="229572"/>
                </a:lnTo>
                <a:lnTo>
                  <a:pt x="64" y="241500"/>
                </a:lnTo>
                <a:lnTo>
                  <a:pt x="0" y="255088"/>
                </a:lnTo>
                <a:lnTo>
                  <a:pt x="2102" y="264450"/>
                </a:lnTo>
                <a:lnTo>
                  <a:pt x="4888" y="273902"/>
                </a:lnTo>
                <a:lnTo>
                  <a:pt x="6127" y="283395"/>
                </a:lnTo>
                <a:lnTo>
                  <a:pt x="6677" y="292905"/>
                </a:lnTo>
                <a:lnTo>
                  <a:pt x="6824" y="297664"/>
                </a:lnTo>
                <a:lnTo>
                  <a:pt x="9103" y="307185"/>
                </a:lnTo>
                <a:lnTo>
                  <a:pt x="12762" y="315914"/>
                </a:lnTo>
                <a:lnTo>
                  <a:pt x="17035" y="322440"/>
                </a:lnTo>
                <a:lnTo>
                  <a:pt x="19463" y="330102"/>
                </a:lnTo>
                <a:lnTo>
                  <a:pt x="21335" y="338799"/>
                </a:lnTo>
                <a:lnTo>
                  <a:pt x="24813" y="347957"/>
                </a:lnTo>
                <a:lnTo>
                  <a:pt x="29005" y="355202"/>
                </a:lnTo>
                <a:lnTo>
                  <a:pt x="31234" y="358245"/>
                </a:lnTo>
                <a:lnTo>
                  <a:pt x="33514" y="361067"/>
                </a:lnTo>
                <a:lnTo>
                  <a:pt x="35828" y="363743"/>
                </a:lnTo>
                <a:lnTo>
                  <a:pt x="38163" y="366320"/>
                </a:lnTo>
                <a:lnTo>
                  <a:pt x="42876" y="371301"/>
                </a:lnTo>
                <a:lnTo>
                  <a:pt x="52369" y="380966"/>
                </a:lnTo>
                <a:lnTo>
                  <a:pt x="54748" y="382565"/>
                </a:lnTo>
                <a:lnTo>
                  <a:pt x="57127" y="383630"/>
                </a:lnTo>
                <a:lnTo>
                  <a:pt x="59507" y="384341"/>
                </a:lnTo>
                <a:lnTo>
                  <a:pt x="61888" y="385609"/>
                </a:lnTo>
                <a:lnTo>
                  <a:pt x="64268" y="387248"/>
                </a:lnTo>
                <a:lnTo>
                  <a:pt x="66649" y="389134"/>
                </a:lnTo>
                <a:lnTo>
                  <a:pt x="69031" y="391185"/>
                </a:lnTo>
                <a:lnTo>
                  <a:pt x="71411" y="393346"/>
                </a:lnTo>
                <a:lnTo>
                  <a:pt x="73793" y="395581"/>
                </a:lnTo>
                <a:lnTo>
                  <a:pt x="76174" y="397070"/>
                </a:lnTo>
                <a:lnTo>
                  <a:pt x="78555" y="398064"/>
                </a:lnTo>
                <a:lnTo>
                  <a:pt x="80936" y="398726"/>
                </a:lnTo>
                <a:lnTo>
                  <a:pt x="83317" y="399167"/>
                </a:lnTo>
                <a:lnTo>
                  <a:pt x="85699" y="399462"/>
                </a:lnTo>
                <a:lnTo>
                  <a:pt x="88080" y="399658"/>
                </a:lnTo>
                <a:lnTo>
                  <a:pt x="89667" y="400583"/>
                </a:lnTo>
                <a:lnTo>
                  <a:pt x="90726" y="401993"/>
                </a:lnTo>
                <a:lnTo>
                  <a:pt x="92424" y="406167"/>
                </a:lnTo>
                <a:lnTo>
                  <a:pt x="93357" y="406509"/>
                </a:lnTo>
                <a:lnTo>
                  <a:pt x="96511" y="406890"/>
                </a:lnTo>
                <a:lnTo>
                  <a:pt x="100558" y="407058"/>
                </a:lnTo>
                <a:lnTo>
                  <a:pt x="106745" y="407186"/>
                </a:lnTo>
                <a:lnTo>
                  <a:pt x="107130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4"/>
          <p:cNvSpPr/>
          <p:nvPr/>
        </p:nvSpPr>
        <p:spPr>
          <a:xfrm>
            <a:off x="4786312" y="3457575"/>
            <a:ext cx="207170" cy="7142"/>
          </a:xfrm>
          <a:custGeom>
            <a:avLst/>
            <a:gdLst/>
            <a:ahLst/>
            <a:cxnLst/>
            <a:rect l="0" t="0" r="0" b="0"/>
            <a:pathLst>
              <a:path w="207170" h="7142">
                <a:moveTo>
                  <a:pt x="0" y="0"/>
                </a:moveTo>
                <a:lnTo>
                  <a:pt x="30000" y="0"/>
                </a:lnTo>
                <a:lnTo>
                  <a:pt x="33494" y="793"/>
                </a:lnTo>
                <a:lnTo>
                  <a:pt x="37411" y="2116"/>
                </a:lnTo>
                <a:lnTo>
                  <a:pt x="41609" y="3792"/>
                </a:lnTo>
                <a:lnTo>
                  <a:pt x="45202" y="4909"/>
                </a:lnTo>
                <a:lnTo>
                  <a:pt x="48391" y="5654"/>
                </a:lnTo>
                <a:lnTo>
                  <a:pt x="51310" y="6150"/>
                </a:lnTo>
                <a:lnTo>
                  <a:pt x="54845" y="6481"/>
                </a:lnTo>
                <a:lnTo>
                  <a:pt x="58788" y="6702"/>
                </a:lnTo>
                <a:lnTo>
                  <a:pt x="67403" y="6947"/>
                </a:lnTo>
                <a:lnTo>
                  <a:pt x="114313" y="7140"/>
                </a:lnTo>
                <a:lnTo>
                  <a:pt x="119071" y="7141"/>
                </a:lnTo>
                <a:lnTo>
                  <a:pt x="123830" y="6348"/>
                </a:lnTo>
                <a:lnTo>
                  <a:pt x="128591" y="5026"/>
                </a:lnTo>
                <a:lnTo>
                  <a:pt x="133353" y="3350"/>
                </a:lnTo>
                <a:lnTo>
                  <a:pt x="137321" y="2233"/>
                </a:lnTo>
                <a:lnTo>
                  <a:pt x="140760" y="1489"/>
                </a:lnTo>
                <a:lnTo>
                  <a:pt x="143846" y="992"/>
                </a:lnTo>
                <a:lnTo>
                  <a:pt x="146698" y="661"/>
                </a:lnTo>
                <a:lnTo>
                  <a:pt x="149392" y="441"/>
                </a:lnTo>
                <a:lnTo>
                  <a:pt x="151982" y="294"/>
                </a:lnTo>
                <a:lnTo>
                  <a:pt x="159094" y="130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5"/>
          <p:cNvSpPr/>
          <p:nvPr/>
        </p:nvSpPr>
        <p:spPr>
          <a:xfrm>
            <a:off x="5057775" y="3271837"/>
            <a:ext cx="35719" cy="300039"/>
          </a:xfrm>
          <a:custGeom>
            <a:avLst/>
            <a:gdLst/>
            <a:ahLst/>
            <a:cxnLst/>
            <a:rect l="0" t="0" r="0" b="0"/>
            <a:pathLst>
              <a:path w="35719" h="300039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702" y="21579"/>
                </a:lnTo>
                <a:lnTo>
                  <a:pt x="7012" y="30735"/>
                </a:lnTo>
                <a:lnTo>
                  <a:pt x="7056" y="34778"/>
                </a:lnTo>
                <a:lnTo>
                  <a:pt x="7879" y="39060"/>
                </a:lnTo>
                <a:lnTo>
                  <a:pt x="9221" y="43503"/>
                </a:lnTo>
                <a:lnTo>
                  <a:pt x="10910" y="48052"/>
                </a:lnTo>
                <a:lnTo>
                  <a:pt x="12036" y="52672"/>
                </a:lnTo>
                <a:lnTo>
                  <a:pt x="12786" y="57340"/>
                </a:lnTo>
                <a:lnTo>
                  <a:pt x="13287" y="62039"/>
                </a:lnTo>
                <a:lnTo>
                  <a:pt x="13620" y="67553"/>
                </a:lnTo>
                <a:lnTo>
                  <a:pt x="13991" y="80030"/>
                </a:lnTo>
                <a:lnTo>
                  <a:pt x="14199" y="96650"/>
                </a:lnTo>
                <a:lnTo>
                  <a:pt x="15022" y="102533"/>
                </a:lnTo>
                <a:lnTo>
                  <a:pt x="16365" y="108837"/>
                </a:lnTo>
                <a:lnTo>
                  <a:pt x="18053" y="115420"/>
                </a:lnTo>
                <a:lnTo>
                  <a:pt x="19179" y="122191"/>
                </a:lnTo>
                <a:lnTo>
                  <a:pt x="19930" y="129086"/>
                </a:lnTo>
                <a:lnTo>
                  <a:pt x="20430" y="136063"/>
                </a:lnTo>
                <a:lnTo>
                  <a:pt x="21557" y="142303"/>
                </a:lnTo>
                <a:lnTo>
                  <a:pt x="23103" y="148050"/>
                </a:lnTo>
                <a:lnTo>
                  <a:pt x="24927" y="153469"/>
                </a:lnTo>
                <a:lnTo>
                  <a:pt x="26143" y="159462"/>
                </a:lnTo>
                <a:lnTo>
                  <a:pt x="26953" y="165839"/>
                </a:lnTo>
                <a:lnTo>
                  <a:pt x="27494" y="172472"/>
                </a:lnTo>
                <a:lnTo>
                  <a:pt x="27854" y="179275"/>
                </a:lnTo>
                <a:lnTo>
                  <a:pt x="28254" y="193184"/>
                </a:lnTo>
                <a:lnTo>
                  <a:pt x="29155" y="199433"/>
                </a:lnTo>
                <a:lnTo>
                  <a:pt x="30549" y="205187"/>
                </a:lnTo>
                <a:lnTo>
                  <a:pt x="32272" y="210610"/>
                </a:lnTo>
                <a:lnTo>
                  <a:pt x="33421" y="215813"/>
                </a:lnTo>
                <a:lnTo>
                  <a:pt x="34187" y="220869"/>
                </a:lnTo>
                <a:lnTo>
                  <a:pt x="34697" y="225827"/>
                </a:lnTo>
                <a:lnTo>
                  <a:pt x="35038" y="230720"/>
                </a:lnTo>
                <a:lnTo>
                  <a:pt x="35264" y="235570"/>
                </a:lnTo>
                <a:lnTo>
                  <a:pt x="35516" y="245191"/>
                </a:lnTo>
                <a:lnTo>
                  <a:pt x="35718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6"/>
          <p:cNvSpPr/>
          <p:nvPr/>
        </p:nvSpPr>
        <p:spPr>
          <a:xfrm>
            <a:off x="5207793" y="3536156"/>
            <a:ext cx="42570" cy="135732"/>
          </a:xfrm>
          <a:custGeom>
            <a:avLst/>
            <a:gdLst/>
            <a:ahLst/>
            <a:cxnLst/>
            <a:rect l="0" t="0" r="0" b="0"/>
            <a:pathLst>
              <a:path w="42570" h="135732">
                <a:moveTo>
                  <a:pt x="35719" y="0"/>
                </a:moveTo>
                <a:lnTo>
                  <a:pt x="39511" y="3792"/>
                </a:lnTo>
                <a:lnTo>
                  <a:pt x="40629" y="5703"/>
                </a:lnTo>
                <a:lnTo>
                  <a:pt x="41870" y="9943"/>
                </a:lnTo>
                <a:lnTo>
                  <a:pt x="42201" y="12978"/>
                </a:lnTo>
                <a:lnTo>
                  <a:pt x="42422" y="16590"/>
                </a:lnTo>
                <a:lnTo>
                  <a:pt x="42569" y="20585"/>
                </a:lnTo>
                <a:lnTo>
                  <a:pt x="41873" y="24042"/>
                </a:lnTo>
                <a:lnTo>
                  <a:pt x="40616" y="27140"/>
                </a:lnTo>
                <a:lnTo>
                  <a:pt x="38983" y="29999"/>
                </a:lnTo>
                <a:lnTo>
                  <a:pt x="37895" y="33493"/>
                </a:lnTo>
                <a:lnTo>
                  <a:pt x="37170" y="37410"/>
                </a:lnTo>
                <a:lnTo>
                  <a:pt x="36686" y="41609"/>
                </a:lnTo>
                <a:lnTo>
                  <a:pt x="36364" y="45202"/>
                </a:lnTo>
                <a:lnTo>
                  <a:pt x="36149" y="48391"/>
                </a:lnTo>
                <a:lnTo>
                  <a:pt x="36005" y="51310"/>
                </a:lnTo>
                <a:lnTo>
                  <a:pt x="35116" y="54844"/>
                </a:lnTo>
                <a:lnTo>
                  <a:pt x="33730" y="58788"/>
                </a:lnTo>
                <a:lnTo>
                  <a:pt x="32011" y="63004"/>
                </a:lnTo>
                <a:lnTo>
                  <a:pt x="30866" y="67403"/>
                </a:lnTo>
                <a:lnTo>
                  <a:pt x="30103" y="71922"/>
                </a:lnTo>
                <a:lnTo>
                  <a:pt x="29593" y="76523"/>
                </a:lnTo>
                <a:lnTo>
                  <a:pt x="28461" y="80384"/>
                </a:lnTo>
                <a:lnTo>
                  <a:pt x="26911" y="83752"/>
                </a:lnTo>
                <a:lnTo>
                  <a:pt x="25084" y="86791"/>
                </a:lnTo>
                <a:lnTo>
                  <a:pt x="23073" y="90404"/>
                </a:lnTo>
                <a:lnTo>
                  <a:pt x="18722" y="98652"/>
                </a:lnTo>
                <a:lnTo>
                  <a:pt x="17243" y="102281"/>
                </a:lnTo>
                <a:lnTo>
                  <a:pt x="16259" y="105493"/>
                </a:lnTo>
                <a:lnTo>
                  <a:pt x="15602" y="108429"/>
                </a:lnTo>
                <a:lnTo>
                  <a:pt x="14370" y="111180"/>
                </a:lnTo>
                <a:lnTo>
                  <a:pt x="12755" y="113807"/>
                </a:lnTo>
                <a:lnTo>
                  <a:pt x="10884" y="116352"/>
                </a:lnTo>
                <a:lnTo>
                  <a:pt x="9638" y="118843"/>
                </a:lnTo>
                <a:lnTo>
                  <a:pt x="8807" y="121298"/>
                </a:lnTo>
                <a:lnTo>
                  <a:pt x="8252" y="123727"/>
                </a:lnTo>
                <a:lnTo>
                  <a:pt x="7089" y="125347"/>
                </a:lnTo>
                <a:lnTo>
                  <a:pt x="5520" y="126427"/>
                </a:lnTo>
                <a:lnTo>
                  <a:pt x="3680" y="127147"/>
                </a:lnTo>
                <a:lnTo>
                  <a:pt x="2454" y="128421"/>
                </a:lnTo>
                <a:lnTo>
                  <a:pt x="1636" y="130064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7"/>
          <p:cNvSpPr/>
          <p:nvPr/>
        </p:nvSpPr>
        <p:spPr>
          <a:xfrm>
            <a:off x="5400675" y="3300412"/>
            <a:ext cx="21432" cy="314326"/>
          </a:xfrm>
          <a:custGeom>
            <a:avLst/>
            <a:gdLst/>
            <a:ahLst/>
            <a:cxnLst/>
            <a:rect l="0" t="0" r="0" b="0"/>
            <a:pathLst>
              <a:path w="21432" h="314326">
                <a:moveTo>
                  <a:pt x="0" y="0"/>
                </a:moveTo>
                <a:lnTo>
                  <a:pt x="0" y="101433"/>
                </a:lnTo>
                <a:lnTo>
                  <a:pt x="794" y="107309"/>
                </a:lnTo>
                <a:lnTo>
                  <a:pt x="2116" y="112814"/>
                </a:lnTo>
                <a:lnTo>
                  <a:pt x="3792" y="118072"/>
                </a:lnTo>
                <a:lnTo>
                  <a:pt x="4909" y="123958"/>
                </a:lnTo>
                <a:lnTo>
                  <a:pt x="5654" y="130264"/>
                </a:lnTo>
                <a:lnTo>
                  <a:pt x="6150" y="136849"/>
                </a:lnTo>
                <a:lnTo>
                  <a:pt x="6481" y="142827"/>
                </a:lnTo>
                <a:lnTo>
                  <a:pt x="6849" y="153701"/>
                </a:lnTo>
                <a:lnTo>
                  <a:pt x="7741" y="158824"/>
                </a:lnTo>
                <a:lnTo>
                  <a:pt x="9129" y="163826"/>
                </a:lnTo>
                <a:lnTo>
                  <a:pt x="10848" y="168749"/>
                </a:lnTo>
                <a:lnTo>
                  <a:pt x="11995" y="174412"/>
                </a:lnTo>
                <a:lnTo>
                  <a:pt x="12759" y="180568"/>
                </a:lnTo>
                <a:lnTo>
                  <a:pt x="13268" y="187054"/>
                </a:lnTo>
                <a:lnTo>
                  <a:pt x="13608" y="192965"/>
                </a:lnTo>
                <a:lnTo>
                  <a:pt x="13985" y="203767"/>
                </a:lnTo>
                <a:lnTo>
                  <a:pt x="14197" y="222565"/>
                </a:lnTo>
                <a:lnTo>
                  <a:pt x="15021" y="228545"/>
                </a:lnTo>
                <a:lnTo>
                  <a:pt x="16364" y="234120"/>
                </a:lnTo>
                <a:lnTo>
                  <a:pt x="18053" y="239424"/>
                </a:lnTo>
                <a:lnTo>
                  <a:pt x="19179" y="244547"/>
                </a:lnTo>
                <a:lnTo>
                  <a:pt x="19930" y="249550"/>
                </a:lnTo>
                <a:lnTo>
                  <a:pt x="20430" y="254473"/>
                </a:lnTo>
                <a:lnTo>
                  <a:pt x="20986" y="264177"/>
                </a:lnTo>
                <a:lnTo>
                  <a:pt x="21233" y="273780"/>
                </a:lnTo>
                <a:lnTo>
                  <a:pt x="21431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8"/>
          <p:cNvSpPr/>
          <p:nvPr/>
        </p:nvSpPr>
        <p:spPr>
          <a:xfrm>
            <a:off x="5507831" y="3236118"/>
            <a:ext cx="127264" cy="414339"/>
          </a:xfrm>
          <a:custGeom>
            <a:avLst/>
            <a:gdLst/>
            <a:ahLst/>
            <a:cxnLst/>
            <a:rect l="0" t="0" r="0" b="0"/>
            <a:pathLst>
              <a:path w="127264" h="414339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9943" y="6151"/>
                </a:lnTo>
                <a:lnTo>
                  <a:pt x="12185" y="6482"/>
                </a:lnTo>
                <a:lnTo>
                  <a:pt x="14473" y="6703"/>
                </a:lnTo>
                <a:lnTo>
                  <a:pt x="16793" y="6850"/>
                </a:lnTo>
                <a:lnTo>
                  <a:pt x="19132" y="7742"/>
                </a:lnTo>
                <a:lnTo>
                  <a:pt x="21486" y="9130"/>
                </a:lnTo>
                <a:lnTo>
                  <a:pt x="23849" y="10849"/>
                </a:lnTo>
                <a:lnTo>
                  <a:pt x="26218" y="12789"/>
                </a:lnTo>
                <a:lnTo>
                  <a:pt x="28591" y="14876"/>
                </a:lnTo>
                <a:lnTo>
                  <a:pt x="30967" y="17061"/>
                </a:lnTo>
                <a:lnTo>
                  <a:pt x="35723" y="21606"/>
                </a:lnTo>
                <a:lnTo>
                  <a:pt x="45245" y="30991"/>
                </a:lnTo>
                <a:lnTo>
                  <a:pt x="48419" y="33361"/>
                </a:lnTo>
                <a:lnTo>
                  <a:pt x="52123" y="35734"/>
                </a:lnTo>
                <a:lnTo>
                  <a:pt x="56180" y="38110"/>
                </a:lnTo>
                <a:lnTo>
                  <a:pt x="59678" y="40488"/>
                </a:lnTo>
                <a:lnTo>
                  <a:pt x="62804" y="42867"/>
                </a:lnTo>
                <a:lnTo>
                  <a:pt x="65682" y="45247"/>
                </a:lnTo>
                <a:lnTo>
                  <a:pt x="68394" y="48421"/>
                </a:lnTo>
                <a:lnTo>
                  <a:pt x="70996" y="52125"/>
                </a:lnTo>
                <a:lnTo>
                  <a:pt x="73524" y="56181"/>
                </a:lnTo>
                <a:lnTo>
                  <a:pt x="76797" y="60473"/>
                </a:lnTo>
                <a:lnTo>
                  <a:pt x="80567" y="64921"/>
                </a:lnTo>
                <a:lnTo>
                  <a:pt x="88195" y="73304"/>
                </a:lnTo>
                <a:lnTo>
                  <a:pt x="94231" y="79676"/>
                </a:lnTo>
                <a:lnTo>
                  <a:pt x="96952" y="83280"/>
                </a:lnTo>
                <a:lnTo>
                  <a:pt x="99560" y="87270"/>
                </a:lnTo>
                <a:lnTo>
                  <a:pt x="102092" y="91517"/>
                </a:lnTo>
                <a:lnTo>
                  <a:pt x="104574" y="95937"/>
                </a:lnTo>
                <a:lnTo>
                  <a:pt x="109448" y="105080"/>
                </a:lnTo>
                <a:lnTo>
                  <a:pt x="112144" y="116552"/>
                </a:lnTo>
                <a:lnTo>
                  <a:pt x="114135" y="128795"/>
                </a:lnTo>
                <a:lnTo>
                  <a:pt x="117666" y="139528"/>
                </a:lnTo>
                <a:lnTo>
                  <a:pt x="124117" y="158287"/>
                </a:lnTo>
                <a:lnTo>
                  <a:pt x="125607" y="165056"/>
                </a:lnTo>
                <a:lnTo>
                  <a:pt x="126600" y="171950"/>
                </a:lnTo>
                <a:lnTo>
                  <a:pt x="127263" y="178927"/>
                </a:lnTo>
                <a:lnTo>
                  <a:pt x="125882" y="190913"/>
                </a:lnTo>
                <a:lnTo>
                  <a:pt x="123416" y="202325"/>
                </a:lnTo>
                <a:lnTo>
                  <a:pt x="122759" y="208703"/>
                </a:lnTo>
                <a:lnTo>
                  <a:pt x="121234" y="221344"/>
                </a:lnTo>
                <a:lnTo>
                  <a:pt x="117911" y="232255"/>
                </a:lnTo>
                <a:lnTo>
                  <a:pt x="111578" y="251114"/>
                </a:lnTo>
                <a:lnTo>
                  <a:pt x="109310" y="257104"/>
                </a:lnTo>
                <a:lnTo>
                  <a:pt x="107005" y="262684"/>
                </a:lnTo>
                <a:lnTo>
                  <a:pt x="104674" y="267991"/>
                </a:lnTo>
                <a:lnTo>
                  <a:pt x="102084" y="280239"/>
                </a:lnTo>
                <a:lnTo>
                  <a:pt x="100139" y="292825"/>
                </a:lnTo>
                <a:lnTo>
                  <a:pt x="96629" y="303712"/>
                </a:lnTo>
                <a:lnTo>
                  <a:pt x="94582" y="308837"/>
                </a:lnTo>
                <a:lnTo>
                  <a:pt x="92423" y="313842"/>
                </a:lnTo>
                <a:lnTo>
                  <a:pt x="87908" y="323635"/>
                </a:lnTo>
                <a:lnTo>
                  <a:pt x="83256" y="333280"/>
                </a:lnTo>
                <a:lnTo>
                  <a:pt x="80904" y="337280"/>
                </a:lnTo>
                <a:lnTo>
                  <a:pt x="78542" y="340741"/>
                </a:lnTo>
                <a:lnTo>
                  <a:pt x="76174" y="343842"/>
                </a:lnTo>
                <a:lnTo>
                  <a:pt x="74595" y="347497"/>
                </a:lnTo>
                <a:lnTo>
                  <a:pt x="71579" y="359432"/>
                </a:lnTo>
                <a:lnTo>
                  <a:pt x="68061" y="365593"/>
                </a:lnTo>
                <a:lnTo>
                  <a:pt x="65968" y="373095"/>
                </a:lnTo>
                <a:lnTo>
                  <a:pt x="65410" y="377317"/>
                </a:lnTo>
                <a:lnTo>
                  <a:pt x="62673" y="384126"/>
                </a:lnTo>
                <a:lnTo>
                  <a:pt x="58241" y="391172"/>
                </a:lnTo>
                <a:lnTo>
                  <a:pt x="57635" y="394252"/>
                </a:lnTo>
                <a:lnTo>
                  <a:pt x="57246" y="402697"/>
                </a:lnTo>
                <a:lnTo>
                  <a:pt x="56420" y="404197"/>
                </a:lnTo>
                <a:lnTo>
                  <a:pt x="55075" y="405196"/>
                </a:lnTo>
                <a:lnTo>
                  <a:pt x="51007" y="406799"/>
                </a:lnTo>
                <a:lnTo>
                  <a:pt x="48335" y="407018"/>
                </a:lnTo>
                <a:lnTo>
                  <a:pt x="43183" y="407184"/>
                </a:lnTo>
                <a:lnTo>
                  <a:pt x="42891" y="413344"/>
                </a:lnTo>
                <a:lnTo>
                  <a:pt x="42087" y="413675"/>
                </a:lnTo>
                <a:lnTo>
                  <a:pt x="39078" y="414044"/>
                </a:lnTo>
                <a:lnTo>
                  <a:pt x="35719" y="414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4650679" y="3643606"/>
            <a:ext cx="939570" cy="449752"/>
            <a:chOff x="4650679" y="3643606"/>
            <a:chExt cx="939570" cy="449752"/>
          </a:xfrm>
        </p:grpSpPr>
        <p:sp>
          <p:nvSpPr>
            <p:cNvPr id="41" name="SMARTPenAnnotation279"/>
            <p:cNvSpPr/>
            <p:nvPr/>
          </p:nvSpPr>
          <p:spPr>
            <a:xfrm>
              <a:off x="4844248" y="3764756"/>
              <a:ext cx="156378" cy="150020"/>
            </a:xfrm>
            <a:custGeom>
              <a:avLst/>
              <a:gdLst/>
              <a:ahLst/>
              <a:cxnLst/>
              <a:rect l="0" t="0" r="0" b="0"/>
              <a:pathLst>
                <a:path w="156378" h="150020">
                  <a:moveTo>
                    <a:pt x="6358" y="0"/>
                  </a:moveTo>
                  <a:lnTo>
                    <a:pt x="2242" y="0"/>
                  </a:lnTo>
                  <a:lnTo>
                    <a:pt x="3999" y="0"/>
                  </a:lnTo>
                  <a:lnTo>
                    <a:pt x="0" y="0"/>
                  </a:lnTo>
                  <a:lnTo>
                    <a:pt x="3239" y="0"/>
                  </a:lnTo>
                  <a:lnTo>
                    <a:pt x="4279" y="794"/>
                  </a:lnTo>
                  <a:lnTo>
                    <a:pt x="4972" y="2117"/>
                  </a:lnTo>
                  <a:lnTo>
                    <a:pt x="5434" y="3792"/>
                  </a:lnTo>
                  <a:lnTo>
                    <a:pt x="8064" y="7771"/>
                  </a:lnTo>
                  <a:lnTo>
                    <a:pt x="9877" y="9943"/>
                  </a:lnTo>
                  <a:lnTo>
                    <a:pt x="11085" y="12185"/>
                  </a:lnTo>
                  <a:lnTo>
                    <a:pt x="12428" y="16792"/>
                  </a:lnTo>
                  <a:lnTo>
                    <a:pt x="13579" y="19132"/>
                  </a:lnTo>
                  <a:lnTo>
                    <a:pt x="15141" y="21486"/>
                  </a:lnTo>
                  <a:lnTo>
                    <a:pt x="16976" y="23849"/>
                  </a:lnTo>
                  <a:lnTo>
                    <a:pt x="18993" y="26218"/>
                  </a:lnTo>
                  <a:lnTo>
                    <a:pt x="21131" y="28591"/>
                  </a:lnTo>
                  <a:lnTo>
                    <a:pt x="23351" y="30967"/>
                  </a:lnTo>
                  <a:lnTo>
                    <a:pt x="26417" y="33344"/>
                  </a:lnTo>
                  <a:lnTo>
                    <a:pt x="30050" y="35723"/>
                  </a:lnTo>
                  <a:lnTo>
                    <a:pt x="34058" y="38103"/>
                  </a:lnTo>
                  <a:lnTo>
                    <a:pt x="37525" y="39689"/>
                  </a:lnTo>
                  <a:lnTo>
                    <a:pt x="40630" y="40747"/>
                  </a:lnTo>
                  <a:lnTo>
                    <a:pt x="43493" y="41452"/>
                  </a:lnTo>
                  <a:lnTo>
                    <a:pt x="46196" y="42716"/>
                  </a:lnTo>
                  <a:lnTo>
                    <a:pt x="48792" y="44352"/>
                  </a:lnTo>
                  <a:lnTo>
                    <a:pt x="51316" y="46237"/>
                  </a:lnTo>
                  <a:lnTo>
                    <a:pt x="54586" y="48287"/>
                  </a:lnTo>
                  <a:lnTo>
                    <a:pt x="58353" y="50448"/>
                  </a:lnTo>
                  <a:lnTo>
                    <a:pt x="62453" y="52681"/>
                  </a:lnTo>
                  <a:lnTo>
                    <a:pt x="66773" y="55758"/>
                  </a:lnTo>
                  <a:lnTo>
                    <a:pt x="71241" y="59397"/>
                  </a:lnTo>
                  <a:lnTo>
                    <a:pt x="79645" y="66880"/>
                  </a:lnTo>
                  <a:lnTo>
                    <a:pt x="86026" y="72851"/>
                  </a:lnTo>
                  <a:lnTo>
                    <a:pt x="89633" y="75555"/>
                  </a:lnTo>
                  <a:lnTo>
                    <a:pt x="93624" y="78151"/>
                  </a:lnTo>
                  <a:lnTo>
                    <a:pt x="97873" y="80675"/>
                  </a:lnTo>
                  <a:lnTo>
                    <a:pt x="102293" y="83946"/>
                  </a:lnTo>
                  <a:lnTo>
                    <a:pt x="106827" y="87714"/>
                  </a:lnTo>
                  <a:lnTo>
                    <a:pt x="115304" y="95340"/>
                  </a:lnTo>
                  <a:lnTo>
                    <a:pt x="121718" y="101376"/>
                  </a:lnTo>
                  <a:lnTo>
                    <a:pt x="132303" y="111718"/>
                  </a:lnTo>
                  <a:lnTo>
                    <a:pt x="144436" y="123798"/>
                  </a:lnTo>
                  <a:lnTo>
                    <a:pt x="146035" y="126188"/>
                  </a:lnTo>
                  <a:lnTo>
                    <a:pt x="147101" y="128576"/>
                  </a:lnTo>
                  <a:lnTo>
                    <a:pt x="147811" y="130961"/>
                  </a:lnTo>
                  <a:lnTo>
                    <a:pt x="149079" y="133345"/>
                  </a:lnTo>
                  <a:lnTo>
                    <a:pt x="150718" y="135728"/>
                  </a:lnTo>
                  <a:lnTo>
                    <a:pt x="152604" y="138110"/>
                  </a:lnTo>
                  <a:lnTo>
                    <a:pt x="153862" y="140492"/>
                  </a:lnTo>
                  <a:lnTo>
                    <a:pt x="154700" y="142874"/>
                  </a:lnTo>
                  <a:lnTo>
                    <a:pt x="156377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80"/>
            <p:cNvSpPr/>
            <p:nvPr/>
          </p:nvSpPr>
          <p:spPr>
            <a:xfrm>
              <a:off x="5007768" y="3914775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81"/>
            <p:cNvSpPr/>
            <p:nvPr/>
          </p:nvSpPr>
          <p:spPr>
            <a:xfrm>
              <a:off x="4857750" y="3750468"/>
              <a:ext cx="107157" cy="157164"/>
            </a:xfrm>
            <a:custGeom>
              <a:avLst/>
              <a:gdLst/>
              <a:ahLst/>
              <a:cxnLst/>
              <a:rect l="0" t="0" r="0" b="0"/>
              <a:pathLst>
                <a:path w="107157" h="157164">
                  <a:moveTo>
                    <a:pt x="107156" y="0"/>
                  </a:moveTo>
                  <a:lnTo>
                    <a:pt x="96246" y="0"/>
                  </a:lnTo>
                  <a:lnTo>
                    <a:pt x="95120" y="794"/>
                  </a:lnTo>
                  <a:lnTo>
                    <a:pt x="94369" y="2117"/>
                  </a:lnTo>
                  <a:lnTo>
                    <a:pt x="93165" y="6151"/>
                  </a:lnTo>
                  <a:lnTo>
                    <a:pt x="92956" y="10642"/>
                  </a:lnTo>
                  <a:lnTo>
                    <a:pt x="92895" y="20792"/>
                  </a:lnTo>
                  <a:lnTo>
                    <a:pt x="92092" y="24180"/>
                  </a:lnTo>
                  <a:lnTo>
                    <a:pt x="90763" y="27233"/>
                  </a:lnTo>
                  <a:lnTo>
                    <a:pt x="89084" y="30062"/>
                  </a:lnTo>
                  <a:lnTo>
                    <a:pt x="87170" y="33535"/>
                  </a:lnTo>
                  <a:lnTo>
                    <a:pt x="82927" y="41628"/>
                  </a:lnTo>
                  <a:lnTo>
                    <a:pt x="76076" y="55109"/>
                  </a:lnTo>
                  <a:lnTo>
                    <a:pt x="73736" y="58964"/>
                  </a:lnTo>
                  <a:lnTo>
                    <a:pt x="71382" y="62328"/>
                  </a:lnTo>
                  <a:lnTo>
                    <a:pt x="69019" y="65365"/>
                  </a:lnTo>
                  <a:lnTo>
                    <a:pt x="66650" y="68976"/>
                  </a:lnTo>
                  <a:lnTo>
                    <a:pt x="64277" y="72972"/>
                  </a:lnTo>
                  <a:lnTo>
                    <a:pt x="61901" y="77223"/>
                  </a:lnTo>
                  <a:lnTo>
                    <a:pt x="58730" y="81644"/>
                  </a:lnTo>
                  <a:lnTo>
                    <a:pt x="55028" y="86180"/>
                  </a:lnTo>
                  <a:lnTo>
                    <a:pt x="47476" y="94658"/>
                  </a:lnTo>
                  <a:lnTo>
                    <a:pt x="41473" y="101073"/>
                  </a:lnTo>
                  <a:lnTo>
                    <a:pt x="39555" y="103894"/>
                  </a:lnTo>
                  <a:lnTo>
                    <a:pt x="38276" y="106569"/>
                  </a:lnTo>
                  <a:lnTo>
                    <a:pt x="37424" y="109146"/>
                  </a:lnTo>
                  <a:lnTo>
                    <a:pt x="35268" y="111658"/>
                  </a:lnTo>
                  <a:lnTo>
                    <a:pt x="32243" y="114126"/>
                  </a:lnTo>
                  <a:lnTo>
                    <a:pt x="28639" y="116565"/>
                  </a:lnTo>
                  <a:lnTo>
                    <a:pt x="26236" y="118985"/>
                  </a:lnTo>
                  <a:lnTo>
                    <a:pt x="24634" y="121392"/>
                  </a:lnTo>
                  <a:lnTo>
                    <a:pt x="23566" y="123791"/>
                  </a:lnTo>
                  <a:lnTo>
                    <a:pt x="20263" y="130689"/>
                  </a:lnTo>
                  <a:lnTo>
                    <a:pt x="18271" y="134751"/>
                  </a:lnTo>
                  <a:lnTo>
                    <a:pt x="16149" y="137459"/>
                  </a:lnTo>
                  <a:lnTo>
                    <a:pt x="13941" y="139265"/>
                  </a:lnTo>
                  <a:lnTo>
                    <a:pt x="11675" y="140468"/>
                  </a:lnTo>
                  <a:lnTo>
                    <a:pt x="9371" y="142858"/>
                  </a:lnTo>
                  <a:lnTo>
                    <a:pt x="7041" y="146039"/>
                  </a:lnTo>
                  <a:lnTo>
                    <a:pt x="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82"/>
            <p:cNvSpPr/>
            <p:nvPr/>
          </p:nvSpPr>
          <p:spPr>
            <a:xfrm>
              <a:off x="5100637" y="3864768"/>
              <a:ext cx="7145" cy="85726"/>
            </a:xfrm>
            <a:custGeom>
              <a:avLst/>
              <a:gdLst/>
              <a:ahLst/>
              <a:cxnLst/>
              <a:rect l="0" t="0" r="0" b="0"/>
              <a:pathLst>
                <a:path w="7145" h="85726">
                  <a:moveTo>
                    <a:pt x="7144" y="0"/>
                  </a:moveTo>
                  <a:lnTo>
                    <a:pt x="7144" y="13208"/>
                  </a:lnTo>
                  <a:lnTo>
                    <a:pt x="6350" y="14361"/>
                  </a:lnTo>
                  <a:lnTo>
                    <a:pt x="5027" y="15924"/>
                  </a:lnTo>
                  <a:lnTo>
                    <a:pt x="3352" y="17760"/>
                  </a:lnTo>
                  <a:lnTo>
                    <a:pt x="2234" y="20572"/>
                  </a:lnTo>
                  <a:lnTo>
                    <a:pt x="1489" y="24033"/>
                  </a:lnTo>
                  <a:lnTo>
                    <a:pt x="993" y="27929"/>
                  </a:lnTo>
                  <a:lnTo>
                    <a:pt x="662" y="31319"/>
                  </a:lnTo>
                  <a:lnTo>
                    <a:pt x="441" y="34373"/>
                  </a:lnTo>
                  <a:lnTo>
                    <a:pt x="294" y="37203"/>
                  </a:lnTo>
                  <a:lnTo>
                    <a:pt x="131" y="42464"/>
                  </a:lnTo>
                  <a:lnTo>
                    <a:pt x="17" y="54716"/>
                  </a:lnTo>
                  <a:lnTo>
                    <a:pt x="0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83"/>
            <p:cNvSpPr/>
            <p:nvPr/>
          </p:nvSpPr>
          <p:spPr>
            <a:xfrm>
              <a:off x="5214963" y="3736513"/>
              <a:ext cx="221431" cy="356845"/>
            </a:xfrm>
            <a:custGeom>
              <a:avLst/>
              <a:gdLst/>
              <a:ahLst/>
              <a:cxnLst/>
              <a:rect l="0" t="0" r="0" b="0"/>
              <a:pathLst>
                <a:path w="221431" h="356845">
                  <a:moveTo>
                    <a:pt x="14262" y="21099"/>
                  </a:moveTo>
                  <a:lnTo>
                    <a:pt x="7205" y="21099"/>
                  </a:lnTo>
                  <a:lnTo>
                    <a:pt x="7126" y="31042"/>
                  </a:lnTo>
                  <a:lnTo>
                    <a:pt x="7119" y="51099"/>
                  </a:lnTo>
                  <a:lnTo>
                    <a:pt x="5001" y="58510"/>
                  </a:lnTo>
                  <a:lnTo>
                    <a:pt x="2209" y="67095"/>
                  </a:lnTo>
                  <a:lnTo>
                    <a:pt x="967" y="76202"/>
                  </a:lnTo>
                  <a:lnTo>
                    <a:pt x="416" y="85542"/>
                  </a:lnTo>
                  <a:lnTo>
                    <a:pt x="105" y="97608"/>
                  </a:lnTo>
                  <a:lnTo>
                    <a:pt x="0" y="112588"/>
                  </a:lnTo>
                  <a:lnTo>
                    <a:pt x="785" y="116223"/>
                  </a:lnTo>
                  <a:lnTo>
                    <a:pt x="4889" y="125131"/>
                  </a:lnTo>
                  <a:lnTo>
                    <a:pt x="6127" y="130306"/>
                  </a:lnTo>
                  <a:lnTo>
                    <a:pt x="8794" y="135252"/>
                  </a:lnTo>
                  <a:lnTo>
                    <a:pt x="14758" y="142499"/>
                  </a:lnTo>
                  <a:lnTo>
                    <a:pt x="20093" y="148267"/>
                  </a:lnTo>
                  <a:lnTo>
                    <a:pt x="21324" y="148740"/>
                  </a:lnTo>
                  <a:lnTo>
                    <a:pt x="26849" y="149406"/>
                  </a:lnTo>
                  <a:lnTo>
                    <a:pt x="33513" y="149604"/>
                  </a:lnTo>
                  <a:lnTo>
                    <a:pt x="45244" y="149676"/>
                  </a:lnTo>
                  <a:lnTo>
                    <a:pt x="52109" y="147565"/>
                  </a:lnTo>
                  <a:lnTo>
                    <a:pt x="56162" y="145891"/>
                  </a:lnTo>
                  <a:lnTo>
                    <a:pt x="62782" y="141914"/>
                  </a:lnTo>
                  <a:lnTo>
                    <a:pt x="68370" y="137501"/>
                  </a:lnTo>
                  <a:lnTo>
                    <a:pt x="73499" y="132894"/>
                  </a:lnTo>
                  <a:lnTo>
                    <a:pt x="78425" y="126083"/>
                  </a:lnTo>
                  <a:lnTo>
                    <a:pt x="83260" y="118559"/>
                  </a:lnTo>
                  <a:lnTo>
                    <a:pt x="88055" y="112569"/>
                  </a:lnTo>
                  <a:lnTo>
                    <a:pt x="92832" y="105144"/>
                  </a:lnTo>
                  <a:lnTo>
                    <a:pt x="97600" y="97346"/>
                  </a:lnTo>
                  <a:lnTo>
                    <a:pt x="102366" y="91235"/>
                  </a:lnTo>
                  <a:lnTo>
                    <a:pt x="107129" y="83756"/>
                  </a:lnTo>
                  <a:lnTo>
                    <a:pt x="111892" y="75140"/>
                  </a:lnTo>
                  <a:lnTo>
                    <a:pt x="116655" y="66020"/>
                  </a:lnTo>
                  <a:lnTo>
                    <a:pt x="119301" y="56674"/>
                  </a:lnTo>
                  <a:lnTo>
                    <a:pt x="121271" y="47229"/>
                  </a:lnTo>
                  <a:lnTo>
                    <a:pt x="124792" y="37739"/>
                  </a:lnTo>
                  <a:lnTo>
                    <a:pt x="127445" y="27265"/>
                  </a:lnTo>
                  <a:lnTo>
                    <a:pt x="130182" y="21723"/>
                  </a:lnTo>
                  <a:lnTo>
                    <a:pt x="132023" y="19133"/>
                  </a:lnTo>
                  <a:lnTo>
                    <a:pt x="134069" y="14140"/>
                  </a:lnTo>
                  <a:lnTo>
                    <a:pt x="135490" y="6983"/>
                  </a:lnTo>
                  <a:lnTo>
                    <a:pt x="135697" y="0"/>
                  </a:lnTo>
                  <a:lnTo>
                    <a:pt x="135705" y="122497"/>
                  </a:lnTo>
                  <a:lnTo>
                    <a:pt x="136499" y="129180"/>
                  </a:lnTo>
                  <a:lnTo>
                    <a:pt x="137822" y="136015"/>
                  </a:lnTo>
                  <a:lnTo>
                    <a:pt x="139498" y="142954"/>
                  </a:lnTo>
                  <a:lnTo>
                    <a:pt x="141408" y="149960"/>
                  </a:lnTo>
                  <a:lnTo>
                    <a:pt x="145648" y="164096"/>
                  </a:lnTo>
                  <a:lnTo>
                    <a:pt x="147097" y="170405"/>
                  </a:lnTo>
                  <a:lnTo>
                    <a:pt x="148062" y="176199"/>
                  </a:lnTo>
                  <a:lnTo>
                    <a:pt x="148706" y="181649"/>
                  </a:lnTo>
                  <a:lnTo>
                    <a:pt x="149135" y="187663"/>
                  </a:lnTo>
                  <a:lnTo>
                    <a:pt x="149421" y="194055"/>
                  </a:lnTo>
                  <a:lnTo>
                    <a:pt x="149611" y="200697"/>
                  </a:lnTo>
                  <a:lnTo>
                    <a:pt x="150532" y="207506"/>
                  </a:lnTo>
                  <a:lnTo>
                    <a:pt x="151940" y="214426"/>
                  </a:lnTo>
                  <a:lnTo>
                    <a:pt x="153672" y="221421"/>
                  </a:lnTo>
                  <a:lnTo>
                    <a:pt x="154827" y="227672"/>
                  </a:lnTo>
                  <a:lnTo>
                    <a:pt x="155597" y="233427"/>
                  </a:lnTo>
                  <a:lnTo>
                    <a:pt x="156110" y="238851"/>
                  </a:lnTo>
                  <a:lnTo>
                    <a:pt x="157246" y="244848"/>
                  </a:lnTo>
                  <a:lnTo>
                    <a:pt x="158797" y="251228"/>
                  </a:lnTo>
                  <a:lnTo>
                    <a:pt x="160625" y="257862"/>
                  </a:lnTo>
                  <a:lnTo>
                    <a:pt x="161843" y="264666"/>
                  </a:lnTo>
                  <a:lnTo>
                    <a:pt x="162656" y="271583"/>
                  </a:lnTo>
                  <a:lnTo>
                    <a:pt x="163197" y="278576"/>
                  </a:lnTo>
                  <a:lnTo>
                    <a:pt x="163558" y="284825"/>
                  </a:lnTo>
                  <a:lnTo>
                    <a:pt x="163959" y="296002"/>
                  </a:lnTo>
                  <a:lnTo>
                    <a:pt x="164217" y="316113"/>
                  </a:lnTo>
                  <a:lnTo>
                    <a:pt x="164252" y="325783"/>
                  </a:lnTo>
                  <a:lnTo>
                    <a:pt x="163468" y="329791"/>
                  </a:lnTo>
                  <a:lnTo>
                    <a:pt x="160479" y="336360"/>
                  </a:lnTo>
                  <a:lnTo>
                    <a:pt x="154335" y="344521"/>
                  </a:lnTo>
                  <a:lnTo>
                    <a:pt x="152888" y="347045"/>
                  </a:lnTo>
                  <a:lnTo>
                    <a:pt x="151279" y="351966"/>
                  </a:lnTo>
                  <a:lnTo>
                    <a:pt x="150057" y="353596"/>
                  </a:lnTo>
                  <a:lnTo>
                    <a:pt x="148448" y="354682"/>
                  </a:lnTo>
                  <a:lnTo>
                    <a:pt x="143955" y="356426"/>
                  </a:lnTo>
                  <a:lnTo>
                    <a:pt x="137364" y="356771"/>
                  </a:lnTo>
                  <a:lnTo>
                    <a:pt x="126085" y="356844"/>
                  </a:lnTo>
                  <a:lnTo>
                    <a:pt x="123735" y="356054"/>
                  </a:lnTo>
                  <a:lnTo>
                    <a:pt x="119008" y="353060"/>
                  </a:lnTo>
                  <a:lnTo>
                    <a:pt x="114261" y="349083"/>
                  </a:lnTo>
                  <a:lnTo>
                    <a:pt x="109506" y="344670"/>
                  </a:lnTo>
                  <a:lnTo>
                    <a:pt x="104747" y="340062"/>
                  </a:lnTo>
                  <a:lnTo>
                    <a:pt x="103160" y="336929"/>
                  </a:lnTo>
                  <a:lnTo>
                    <a:pt x="100133" y="324934"/>
                  </a:lnTo>
                  <a:lnTo>
                    <a:pt x="96612" y="315945"/>
                  </a:lnTo>
                  <a:lnTo>
                    <a:pt x="94518" y="306658"/>
                  </a:lnTo>
                  <a:lnTo>
                    <a:pt x="93588" y="297239"/>
                  </a:lnTo>
                  <a:lnTo>
                    <a:pt x="93174" y="287761"/>
                  </a:lnTo>
                  <a:lnTo>
                    <a:pt x="93857" y="282218"/>
                  </a:lnTo>
                  <a:lnTo>
                    <a:pt x="95107" y="276140"/>
                  </a:lnTo>
                  <a:lnTo>
                    <a:pt x="96733" y="269708"/>
                  </a:lnTo>
                  <a:lnTo>
                    <a:pt x="97818" y="263832"/>
                  </a:lnTo>
                  <a:lnTo>
                    <a:pt x="99023" y="253070"/>
                  </a:lnTo>
                  <a:lnTo>
                    <a:pt x="100138" y="247184"/>
                  </a:lnTo>
                  <a:lnTo>
                    <a:pt x="101675" y="240878"/>
                  </a:lnTo>
                  <a:lnTo>
                    <a:pt x="103493" y="234294"/>
                  </a:lnTo>
                  <a:lnTo>
                    <a:pt x="106293" y="228316"/>
                  </a:lnTo>
                  <a:lnTo>
                    <a:pt x="109747" y="222744"/>
                  </a:lnTo>
                  <a:lnTo>
                    <a:pt x="113638" y="217441"/>
                  </a:lnTo>
                  <a:lnTo>
                    <a:pt x="117818" y="212319"/>
                  </a:lnTo>
                  <a:lnTo>
                    <a:pt x="122193" y="207317"/>
                  </a:lnTo>
                  <a:lnTo>
                    <a:pt x="130494" y="198319"/>
                  </a:lnTo>
                  <a:lnTo>
                    <a:pt x="136829" y="191674"/>
                  </a:lnTo>
                  <a:lnTo>
                    <a:pt x="148650" y="179678"/>
                  </a:lnTo>
                  <a:lnTo>
                    <a:pt x="153066" y="176031"/>
                  </a:lnTo>
                  <a:lnTo>
                    <a:pt x="157598" y="172806"/>
                  </a:lnTo>
                  <a:lnTo>
                    <a:pt x="162207" y="169862"/>
                  </a:lnTo>
                  <a:lnTo>
                    <a:pt x="166073" y="167106"/>
                  </a:lnTo>
                  <a:lnTo>
                    <a:pt x="172485" y="161926"/>
                  </a:lnTo>
                  <a:lnTo>
                    <a:pt x="176100" y="160227"/>
                  </a:lnTo>
                  <a:lnTo>
                    <a:pt x="180098" y="159095"/>
                  </a:lnTo>
                  <a:lnTo>
                    <a:pt x="184350" y="158340"/>
                  </a:lnTo>
                  <a:lnTo>
                    <a:pt x="191192" y="155385"/>
                  </a:lnTo>
                  <a:lnTo>
                    <a:pt x="196879" y="152219"/>
                  </a:lnTo>
                  <a:lnTo>
                    <a:pt x="202052" y="150812"/>
                  </a:lnTo>
                  <a:lnTo>
                    <a:pt x="206997" y="150186"/>
                  </a:lnTo>
                  <a:lnTo>
                    <a:pt x="211841" y="149909"/>
                  </a:lnTo>
                  <a:lnTo>
                    <a:pt x="221430" y="1496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84"/>
            <p:cNvSpPr/>
            <p:nvPr/>
          </p:nvSpPr>
          <p:spPr>
            <a:xfrm>
              <a:off x="4650679" y="3643606"/>
              <a:ext cx="107059" cy="349751"/>
            </a:xfrm>
            <a:custGeom>
              <a:avLst/>
              <a:gdLst/>
              <a:ahLst/>
              <a:cxnLst/>
              <a:rect l="0" t="0" r="0" b="0"/>
              <a:pathLst>
                <a:path w="107059" h="349751">
                  <a:moveTo>
                    <a:pt x="85627" y="6850"/>
                  </a:moveTo>
                  <a:lnTo>
                    <a:pt x="79476" y="6850"/>
                  </a:lnTo>
                  <a:lnTo>
                    <a:pt x="79145" y="6056"/>
                  </a:lnTo>
                  <a:lnTo>
                    <a:pt x="78570" y="699"/>
                  </a:lnTo>
                  <a:lnTo>
                    <a:pt x="77747" y="368"/>
                  </a:lnTo>
                  <a:lnTo>
                    <a:pt x="74717" y="0"/>
                  </a:lnTo>
                  <a:lnTo>
                    <a:pt x="73591" y="696"/>
                  </a:lnTo>
                  <a:lnTo>
                    <a:pt x="72840" y="1954"/>
                  </a:lnTo>
                  <a:lnTo>
                    <a:pt x="72006" y="5467"/>
                  </a:lnTo>
                  <a:lnTo>
                    <a:pt x="71636" y="9675"/>
                  </a:lnTo>
                  <a:lnTo>
                    <a:pt x="69354" y="16307"/>
                  </a:lnTo>
                  <a:lnTo>
                    <a:pt x="66488" y="24547"/>
                  </a:lnTo>
                  <a:lnTo>
                    <a:pt x="65214" y="33500"/>
                  </a:lnTo>
                  <a:lnTo>
                    <a:pt x="63287" y="38111"/>
                  </a:lnTo>
                  <a:lnTo>
                    <a:pt x="60415" y="42772"/>
                  </a:lnTo>
                  <a:lnTo>
                    <a:pt x="56913" y="47466"/>
                  </a:lnTo>
                  <a:lnTo>
                    <a:pt x="53784" y="52183"/>
                  </a:lnTo>
                  <a:lnTo>
                    <a:pt x="50905" y="56916"/>
                  </a:lnTo>
                  <a:lnTo>
                    <a:pt x="48191" y="61659"/>
                  </a:lnTo>
                  <a:lnTo>
                    <a:pt x="45588" y="67201"/>
                  </a:lnTo>
                  <a:lnTo>
                    <a:pt x="43060" y="73278"/>
                  </a:lnTo>
                  <a:lnTo>
                    <a:pt x="40580" y="79710"/>
                  </a:lnTo>
                  <a:lnTo>
                    <a:pt x="38133" y="85586"/>
                  </a:lnTo>
                  <a:lnTo>
                    <a:pt x="35708" y="91090"/>
                  </a:lnTo>
                  <a:lnTo>
                    <a:pt x="33298" y="96348"/>
                  </a:lnTo>
                  <a:lnTo>
                    <a:pt x="30897" y="102234"/>
                  </a:lnTo>
                  <a:lnTo>
                    <a:pt x="28503" y="108539"/>
                  </a:lnTo>
                  <a:lnTo>
                    <a:pt x="23726" y="121895"/>
                  </a:lnTo>
                  <a:lnTo>
                    <a:pt x="18957" y="135769"/>
                  </a:lnTo>
                  <a:lnTo>
                    <a:pt x="16574" y="142008"/>
                  </a:lnTo>
                  <a:lnTo>
                    <a:pt x="14192" y="147755"/>
                  </a:lnTo>
                  <a:lnTo>
                    <a:pt x="11810" y="153175"/>
                  </a:lnTo>
                  <a:lnTo>
                    <a:pt x="10221" y="159168"/>
                  </a:lnTo>
                  <a:lnTo>
                    <a:pt x="9163" y="165545"/>
                  </a:lnTo>
                  <a:lnTo>
                    <a:pt x="8457" y="172178"/>
                  </a:lnTo>
                  <a:lnTo>
                    <a:pt x="7193" y="178187"/>
                  </a:lnTo>
                  <a:lnTo>
                    <a:pt x="5556" y="183782"/>
                  </a:lnTo>
                  <a:lnTo>
                    <a:pt x="3671" y="189098"/>
                  </a:lnTo>
                  <a:lnTo>
                    <a:pt x="2415" y="195023"/>
                  </a:lnTo>
                  <a:lnTo>
                    <a:pt x="1577" y="201355"/>
                  </a:lnTo>
                  <a:lnTo>
                    <a:pt x="1019" y="207958"/>
                  </a:lnTo>
                  <a:lnTo>
                    <a:pt x="647" y="213946"/>
                  </a:lnTo>
                  <a:lnTo>
                    <a:pt x="233" y="224835"/>
                  </a:lnTo>
                  <a:lnTo>
                    <a:pt x="0" y="239889"/>
                  </a:lnTo>
                  <a:lnTo>
                    <a:pt x="2062" y="249594"/>
                  </a:lnTo>
                  <a:lnTo>
                    <a:pt x="3724" y="254404"/>
                  </a:lnTo>
                  <a:lnTo>
                    <a:pt x="5625" y="259198"/>
                  </a:lnTo>
                  <a:lnTo>
                    <a:pt x="7686" y="263983"/>
                  </a:lnTo>
                  <a:lnTo>
                    <a:pt x="9853" y="268759"/>
                  </a:lnTo>
                  <a:lnTo>
                    <a:pt x="12092" y="272737"/>
                  </a:lnTo>
                  <a:lnTo>
                    <a:pt x="14379" y="276183"/>
                  </a:lnTo>
                  <a:lnTo>
                    <a:pt x="16697" y="279274"/>
                  </a:lnTo>
                  <a:lnTo>
                    <a:pt x="19036" y="282922"/>
                  </a:lnTo>
                  <a:lnTo>
                    <a:pt x="21389" y="286942"/>
                  </a:lnTo>
                  <a:lnTo>
                    <a:pt x="23751" y="291209"/>
                  </a:lnTo>
                  <a:lnTo>
                    <a:pt x="26120" y="294848"/>
                  </a:lnTo>
                  <a:lnTo>
                    <a:pt x="28493" y="298067"/>
                  </a:lnTo>
                  <a:lnTo>
                    <a:pt x="30869" y="301007"/>
                  </a:lnTo>
                  <a:lnTo>
                    <a:pt x="33247" y="304555"/>
                  </a:lnTo>
                  <a:lnTo>
                    <a:pt x="35625" y="308507"/>
                  </a:lnTo>
                  <a:lnTo>
                    <a:pt x="38005" y="312730"/>
                  </a:lnTo>
                  <a:lnTo>
                    <a:pt x="41179" y="316339"/>
                  </a:lnTo>
                  <a:lnTo>
                    <a:pt x="44882" y="319538"/>
                  </a:lnTo>
                  <a:lnTo>
                    <a:pt x="48939" y="322465"/>
                  </a:lnTo>
                  <a:lnTo>
                    <a:pt x="53230" y="325210"/>
                  </a:lnTo>
                  <a:lnTo>
                    <a:pt x="57680" y="327834"/>
                  </a:lnTo>
                  <a:lnTo>
                    <a:pt x="62232" y="330377"/>
                  </a:lnTo>
                  <a:lnTo>
                    <a:pt x="71525" y="335319"/>
                  </a:lnTo>
                  <a:lnTo>
                    <a:pt x="90426" y="344959"/>
                  </a:lnTo>
                  <a:lnTo>
                    <a:pt x="94382" y="346556"/>
                  </a:lnTo>
                  <a:lnTo>
                    <a:pt x="97814" y="347621"/>
                  </a:lnTo>
                  <a:lnTo>
                    <a:pt x="107058" y="349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85"/>
            <p:cNvSpPr/>
            <p:nvPr/>
          </p:nvSpPr>
          <p:spPr>
            <a:xfrm>
              <a:off x="5472112" y="3658592"/>
              <a:ext cx="118137" cy="320477"/>
            </a:xfrm>
            <a:custGeom>
              <a:avLst/>
              <a:gdLst/>
              <a:ahLst/>
              <a:cxnLst/>
              <a:rect l="0" t="0" r="0" b="0"/>
              <a:pathLst>
                <a:path w="118137" h="320477">
                  <a:moveTo>
                    <a:pt x="0" y="6151"/>
                  </a:moveTo>
                  <a:lnTo>
                    <a:pt x="6151" y="0"/>
                  </a:lnTo>
                  <a:lnTo>
                    <a:pt x="6482" y="463"/>
                  </a:lnTo>
                  <a:lnTo>
                    <a:pt x="7057" y="5245"/>
                  </a:lnTo>
                  <a:lnTo>
                    <a:pt x="7879" y="5547"/>
                  </a:lnTo>
                  <a:lnTo>
                    <a:pt x="10911" y="5883"/>
                  </a:lnTo>
                  <a:lnTo>
                    <a:pt x="13287" y="6072"/>
                  </a:lnTo>
                  <a:lnTo>
                    <a:pt x="15208" y="6892"/>
                  </a:lnTo>
                  <a:lnTo>
                    <a:pt x="26501" y="12295"/>
                  </a:lnTo>
                  <a:lnTo>
                    <a:pt x="29770" y="14967"/>
                  </a:lnTo>
                  <a:lnTo>
                    <a:pt x="31753" y="16791"/>
                  </a:lnTo>
                  <a:lnTo>
                    <a:pt x="34662" y="18800"/>
                  </a:lnTo>
                  <a:lnTo>
                    <a:pt x="38190" y="20934"/>
                  </a:lnTo>
                  <a:lnTo>
                    <a:pt x="42129" y="23150"/>
                  </a:lnTo>
                  <a:lnTo>
                    <a:pt x="45548" y="25421"/>
                  </a:lnTo>
                  <a:lnTo>
                    <a:pt x="48622" y="27729"/>
                  </a:lnTo>
                  <a:lnTo>
                    <a:pt x="51465" y="30062"/>
                  </a:lnTo>
                  <a:lnTo>
                    <a:pt x="54154" y="33204"/>
                  </a:lnTo>
                  <a:lnTo>
                    <a:pt x="56740" y="36886"/>
                  </a:lnTo>
                  <a:lnTo>
                    <a:pt x="59258" y="40929"/>
                  </a:lnTo>
                  <a:lnTo>
                    <a:pt x="61730" y="44418"/>
                  </a:lnTo>
                  <a:lnTo>
                    <a:pt x="64172" y="47537"/>
                  </a:lnTo>
                  <a:lnTo>
                    <a:pt x="66594" y="50411"/>
                  </a:lnTo>
                  <a:lnTo>
                    <a:pt x="69797" y="53914"/>
                  </a:lnTo>
                  <a:lnTo>
                    <a:pt x="77587" y="62039"/>
                  </a:lnTo>
                  <a:lnTo>
                    <a:pt x="81093" y="66429"/>
                  </a:lnTo>
                  <a:lnTo>
                    <a:pt x="84225" y="70943"/>
                  </a:lnTo>
                  <a:lnTo>
                    <a:pt x="87106" y="75539"/>
                  </a:lnTo>
                  <a:lnTo>
                    <a:pt x="89821" y="79397"/>
                  </a:lnTo>
                  <a:lnTo>
                    <a:pt x="92425" y="82764"/>
                  </a:lnTo>
                  <a:lnTo>
                    <a:pt x="94954" y="85801"/>
                  </a:lnTo>
                  <a:lnTo>
                    <a:pt x="97434" y="90207"/>
                  </a:lnTo>
                  <a:lnTo>
                    <a:pt x="99881" y="95526"/>
                  </a:lnTo>
                  <a:lnTo>
                    <a:pt x="102306" y="101454"/>
                  </a:lnTo>
                  <a:lnTo>
                    <a:pt x="104716" y="106992"/>
                  </a:lnTo>
                  <a:lnTo>
                    <a:pt x="109512" y="117380"/>
                  </a:lnTo>
                  <a:lnTo>
                    <a:pt x="111108" y="123166"/>
                  </a:lnTo>
                  <a:lnTo>
                    <a:pt x="112172" y="129405"/>
                  </a:lnTo>
                  <a:lnTo>
                    <a:pt x="112881" y="135945"/>
                  </a:lnTo>
                  <a:lnTo>
                    <a:pt x="114148" y="141893"/>
                  </a:lnTo>
                  <a:lnTo>
                    <a:pt x="115786" y="147446"/>
                  </a:lnTo>
                  <a:lnTo>
                    <a:pt x="117672" y="152735"/>
                  </a:lnTo>
                  <a:lnTo>
                    <a:pt x="118136" y="158643"/>
                  </a:lnTo>
                  <a:lnTo>
                    <a:pt x="117651" y="164962"/>
                  </a:lnTo>
                  <a:lnTo>
                    <a:pt x="116534" y="171556"/>
                  </a:lnTo>
                  <a:lnTo>
                    <a:pt x="115789" y="178334"/>
                  </a:lnTo>
                  <a:lnTo>
                    <a:pt x="115293" y="185233"/>
                  </a:lnTo>
                  <a:lnTo>
                    <a:pt x="114962" y="192214"/>
                  </a:lnTo>
                  <a:lnTo>
                    <a:pt x="113948" y="199250"/>
                  </a:lnTo>
                  <a:lnTo>
                    <a:pt x="112478" y="206321"/>
                  </a:lnTo>
                  <a:lnTo>
                    <a:pt x="110704" y="213417"/>
                  </a:lnTo>
                  <a:lnTo>
                    <a:pt x="108727" y="219734"/>
                  </a:lnTo>
                  <a:lnTo>
                    <a:pt x="106616" y="225534"/>
                  </a:lnTo>
                  <a:lnTo>
                    <a:pt x="104415" y="230988"/>
                  </a:lnTo>
                  <a:lnTo>
                    <a:pt x="99852" y="243397"/>
                  </a:lnTo>
                  <a:lnTo>
                    <a:pt x="97525" y="250040"/>
                  </a:lnTo>
                  <a:lnTo>
                    <a:pt x="95179" y="256057"/>
                  </a:lnTo>
                  <a:lnTo>
                    <a:pt x="92821" y="261655"/>
                  </a:lnTo>
                  <a:lnTo>
                    <a:pt x="90456" y="266974"/>
                  </a:lnTo>
                  <a:lnTo>
                    <a:pt x="85711" y="277118"/>
                  </a:lnTo>
                  <a:lnTo>
                    <a:pt x="83334" y="282046"/>
                  </a:lnTo>
                  <a:lnTo>
                    <a:pt x="80956" y="286125"/>
                  </a:lnTo>
                  <a:lnTo>
                    <a:pt x="78577" y="289638"/>
                  </a:lnTo>
                  <a:lnTo>
                    <a:pt x="76197" y="292774"/>
                  </a:lnTo>
                  <a:lnTo>
                    <a:pt x="73817" y="295658"/>
                  </a:lnTo>
                  <a:lnTo>
                    <a:pt x="71436" y="298374"/>
                  </a:lnTo>
                  <a:lnTo>
                    <a:pt x="69055" y="300979"/>
                  </a:lnTo>
                  <a:lnTo>
                    <a:pt x="67468" y="303509"/>
                  </a:lnTo>
                  <a:lnTo>
                    <a:pt x="65705" y="308437"/>
                  </a:lnTo>
                  <a:lnTo>
                    <a:pt x="64441" y="310069"/>
                  </a:lnTo>
                  <a:lnTo>
                    <a:pt x="62804" y="311157"/>
                  </a:lnTo>
                  <a:lnTo>
                    <a:pt x="60920" y="311882"/>
                  </a:lnTo>
                  <a:lnTo>
                    <a:pt x="58869" y="312366"/>
                  </a:lnTo>
                  <a:lnTo>
                    <a:pt x="56709" y="312688"/>
                  </a:lnTo>
                  <a:lnTo>
                    <a:pt x="54475" y="312903"/>
                  </a:lnTo>
                  <a:lnTo>
                    <a:pt x="52985" y="313840"/>
                  </a:lnTo>
                  <a:lnTo>
                    <a:pt x="51992" y="315258"/>
                  </a:lnTo>
                  <a:lnTo>
                    <a:pt x="50006" y="3204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30959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49</Words>
  <Application>Microsoft Office PowerPoint</Application>
  <PresentationFormat>On-screen Show (16:10)</PresentationFormat>
  <Paragraphs>31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Graphing systems of linear 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Objectives</vt:lpstr>
      <vt:lpstr>y=3x+4 y=1</vt:lpstr>
      <vt:lpstr>y=2x-3 y=-1</vt:lpstr>
      <vt:lpstr>y=x-3 y=4</vt:lpstr>
      <vt:lpstr>y=-x+1 y=-2</vt:lpstr>
      <vt:lpstr>y=x+1 y=-x+3</vt:lpstr>
      <vt:lpstr>y=2x+1 y=-x+5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8</cp:revision>
  <dcterms:created xsi:type="dcterms:W3CDTF">2010-01-14T15:53:40Z</dcterms:created>
  <dcterms:modified xsi:type="dcterms:W3CDTF">2010-01-14T19:16:52Z</dcterms:modified>
</cp:coreProperties>
</file>